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theme/theme3.xml" ContentType="application/vnd.openxmlformats-officedocument.theme+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theme/theme4.xml" ContentType="application/vnd.openxmlformats-officedocument.theme+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theme/theme5.xml" ContentType="application/vnd.openxmlformats-officedocument.theme+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theme/theme6.xml" ContentType="application/vnd.openxmlformats-officedocument.theme+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theme/theme7.xml" ContentType="application/vnd.openxmlformats-officedocument.theme+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theme/theme8.xml" ContentType="application/vnd.openxmlformats-officedocument.theme+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theme/theme9.xml" ContentType="application/vnd.openxmlformats-officedocument.theme+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theme/theme10.xml" ContentType="application/vnd.openxmlformats-officedocument.theme+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theme/theme11.xml" ContentType="application/vnd.openxmlformats-officedocument.theme+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theme/theme12.xml" ContentType="application/vnd.openxmlformats-officedocument.theme+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theme/theme13.xml" ContentType="application/vnd.openxmlformats-officedocument.theme+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theme/theme14.xml" ContentType="application/vnd.openxmlformats-officedocument.theme+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0.xml" ContentType="application/vnd.openxmlformats-officedocument.presentationml.slideLayout+xml"/>
  <Override PartName="/ppt/theme/theme15.xml" ContentType="application/vnd.openxmlformats-officedocument.theme+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theme/theme16.xml" ContentType="application/vnd.openxmlformats-officedocument.theme+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theme/theme17.xml" ContentType="application/vnd.openxmlformats-officedocument.theme+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theme/theme18.xml" ContentType="application/vnd.openxmlformats-officedocument.theme+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theme/theme19.xml" ContentType="application/vnd.openxmlformats-officedocument.theme+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082" r:id="rId4"/>
    <p:sldMasterId id="2147484046" r:id="rId5"/>
    <p:sldMasterId id="2147484161" r:id="rId6"/>
    <p:sldMasterId id="2147484199" r:id="rId7"/>
    <p:sldMasterId id="2147484252" r:id="rId8"/>
    <p:sldMasterId id="2147484305" r:id="rId9"/>
    <p:sldMasterId id="2147484339" r:id="rId10"/>
    <p:sldMasterId id="2147484370" r:id="rId11"/>
    <p:sldMasterId id="2147484404" r:id="rId12"/>
    <p:sldMasterId id="2147484438" r:id="rId13"/>
    <p:sldMasterId id="2147484472" r:id="rId14"/>
    <p:sldMasterId id="2147484509" r:id="rId15"/>
    <p:sldMasterId id="2147484546" r:id="rId16"/>
    <p:sldMasterId id="2147484583" r:id="rId17"/>
    <p:sldMasterId id="2147484614" r:id="rId18"/>
    <p:sldMasterId id="2147484649" r:id="rId19"/>
    <p:sldMasterId id="2147484683" r:id="rId20"/>
    <p:sldMasterId id="2147484721" r:id="rId21"/>
    <p:sldMasterId id="2147484732" r:id="rId22"/>
    <p:sldMasterId id="2147484743" r:id="rId23"/>
  </p:sldMasterIdLst>
  <p:notesMasterIdLst>
    <p:notesMasterId r:id="rId56"/>
  </p:notesMasterIdLst>
  <p:handoutMasterIdLst>
    <p:handoutMasterId r:id="rId57"/>
  </p:handoutMasterIdLst>
  <p:sldIdLst>
    <p:sldId id="684" r:id="rId24"/>
    <p:sldId id="735" r:id="rId25"/>
    <p:sldId id="738" r:id="rId26"/>
    <p:sldId id="774" r:id="rId27"/>
    <p:sldId id="782" r:id="rId28"/>
    <p:sldId id="781" r:id="rId29"/>
    <p:sldId id="775" r:id="rId30"/>
    <p:sldId id="771" r:id="rId31"/>
    <p:sldId id="755" r:id="rId32"/>
    <p:sldId id="776" r:id="rId33"/>
    <p:sldId id="772" r:id="rId34"/>
    <p:sldId id="764" r:id="rId35"/>
    <p:sldId id="759" r:id="rId36"/>
    <p:sldId id="773" r:id="rId37"/>
    <p:sldId id="785" r:id="rId38"/>
    <p:sldId id="786" r:id="rId39"/>
    <p:sldId id="787" r:id="rId40"/>
    <p:sldId id="788" r:id="rId41"/>
    <p:sldId id="777" r:id="rId42"/>
    <p:sldId id="778" r:id="rId43"/>
    <p:sldId id="780" r:id="rId44"/>
    <p:sldId id="779" r:id="rId45"/>
    <p:sldId id="712" r:id="rId46"/>
    <p:sldId id="751" r:id="rId47"/>
    <p:sldId id="698" r:id="rId48"/>
    <p:sldId id="765" r:id="rId49"/>
    <p:sldId id="724" r:id="rId50"/>
    <p:sldId id="766" r:id="rId51"/>
    <p:sldId id="767" r:id="rId52"/>
    <p:sldId id="784" r:id="rId53"/>
    <p:sldId id="783" r:id="rId54"/>
    <p:sldId id="688" r:id="rId55"/>
  </p:sldIdLst>
  <p:sldSz cx="12188825" cy="6858000"/>
  <p:notesSz cx="6858000" cy="91440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722E2FDD-D9FD-407C-B20D-7FC854F5722A}">
          <p14:sldIdLst>
            <p14:sldId id="684"/>
            <p14:sldId id="735"/>
          </p14:sldIdLst>
        </p14:section>
        <p14:section name="Journey" id="{3AD75538-93E7-46AD-9D95-A32AF3C8EDAC}">
          <p14:sldIdLst>
            <p14:sldId id="738"/>
            <p14:sldId id="774"/>
            <p14:sldId id="782"/>
          </p14:sldIdLst>
        </p14:section>
        <p14:section name="Extend" id="{5B89658F-EDDA-482C-8F5D-3C0747122F59}">
          <p14:sldIdLst>
            <p14:sldId id="781"/>
            <p14:sldId id="775"/>
            <p14:sldId id="771"/>
            <p14:sldId id="755"/>
            <p14:sldId id="776"/>
            <p14:sldId id="772"/>
            <p14:sldId id="764"/>
          </p14:sldIdLst>
        </p14:section>
        <p14:section name="Connect" id="{A8FF181F-61E0-4444-B9FD-C64ABD35307F}">
          <p14:sldIdLst>
            <p14:sldId id="759"/>
            <p14:sldId id="773"/>
            <p14:sldId id="785"/>
            <p14:sldId id="786"/>
            <p14:sldId id="787"/>
            <p14:sldId id="788"/>
            <p14:sldId id="777"/>
            <p14:sldId id="778"/>
            <p14:sldId id="780"/>
          </p14:sldIdLst>
        </p14:section>
        <p14:section name="Open Platform" id="{CED4F074-2ECD-4D8F-94EA-DD8F915A9CBD}">
          <p14:sldIdLst>
            <p14:sldId id="779"/>
          </p14:sldIdLst>
        </p14:section>
        <p14:section name="Distribution" id="{63A54735-E27F-40E5-B504-4467DF82F56A}">
          <p14:sldIdLst>
            <p14:sldId id="712"/>
            <p14:sldId id="751"/>
          </p14:sldIdLst>
        </p14:section>
        <p14:section name="Resources" id="{339CD99B-EA0D-4277-BA18-9E27AF191526}">
          <p14:sldIdLst>
            <p14:sldId id="698"/>
            <p14:sldId id="765"/>
            <p14:sldId id="724"/>
            <p14:sldId id="766"/>
            <p14:sldId id="767"/>
          </p14:sldIdLst>
        </p14:section>
        <p14:section name="Summary" id="{30B19A6B-E0AA-4873-B77D-7290A4B8FAF4}">
          <p14:sldIdLst>
            <p14:sldId id="784"/>
            <p14:sldId id="783"/>
            <p14:sldId id="688"/>
          </p14:sldIdLst>
        </p14:section>
      </p14:sectionLst>
    </p:ext>
    <p:ext uri="{EFAFB233-063F-42B5-8137-9DF3F51BA10A}">
      <p15:sldGuideLst xmlns:p15="http://schemas.microsoft.com/office/powerpoint/2012/main">
        <p15:guide id="1" orient="horz" pos="142">
          <p15:clr>
            <a:srgbClr val="A4A3A4"/>
          </p15:clr>
        </p15:guide>
        <p15:guide id="2" orient="horz" pos="4176">
          <p15:clr>
            <a:srgbClr val="A4A3A4"/>
          </p15:clr>
        </p15:guide>
        <p15:guide id="3" orient="horz" pos="912">
          <p15:clr>
            <a:srgbClr val="A4A3A4"/>
          </p15:clr>
        </p15:guide>
        <p15:guide id="4" orient="horz" pos="1197">
          <p15:clr>
            <a:srgbClr val="A4A3A4"/>
          </p15:clr>
        </p15:guide>
        <p15:guide id="5" orient="horz" pos="1957">
          <p15:clr>
            <a:srgbClr val="A4A3A4"/>
          </p15:clr>
        </p15:guide>
        <p15:guide id="6" orient="horz" pos="2723">
          <p15:clr>
            <a:srgbClr val="A4A3A4"/>
          </p15:clr>
        </p15:guide>
        <p15:guide id="7" orient="horz" pos="2159">
          <p15:clr>
            <a:srgbClr val="A4A3A4"/>
          </p15:clr>
        </p15:guide>
        <p15:guide id="8" orient="horz" pos="3869">
          <p15:clr>
            <a:srgbClr val="A4A3A4"/>
          </p15:clr>
        </p15:guide>
        <p15:guide id="9" orient="horz" pos="3572">
          <p15:clr>
            <a:srgbClr val="A4A3A4"/>
          </p15:clr>
        </p15:guide>
        <p15:guide id="10" pos="128">
          <p15:clr>
            <a:srgbClr val="A4A3A4"/>
          </p15:clr>
        </p15:guide>
        <p15:guide id="11" pos="1767">
          <p15:clr>
            <a:srgbClr val="A4A3A4"/>
          </p15:clr>
        </p15:guide>
        <p15:guide id="12" pos="7548">
          <p15:clr>
            <a:srgbClr val="A4A3A4"/>
          </p15:clr>
        </p15:guide>
        <p15:guide id="13" pos="328">
          <p15:clr>
            <a:srgbClr val="A4A3A4"/>
          </p15:clr>
        </p15:guide>
        <p15:guide id="14" pos="7353">
          <p15:clr>
            <a:srgbClr val="A4A3A4"/>
          </p15:clr>
        </p15:guide>
        <p15:guide id="15" pos="613">
          <p15:clr>
            <a:srgbClr val="A4A3A4"/>
          </p15:clr>
        </p15:guide>
        <p15:guide id="16" pos="7062">
          <p15:clr>
            <a:srgbClr val="A4A3A4"/>
          </p15:clr>
        </p15:guide>
        <p15:guide id="17" pos="3837">
          <p15:clr>
            <a:srgbClr val="A4A3A4"/>
          </p15:clr>
        </p15:guide>
        <p15:guide id="18" pos="2216">
          <p15:clr>
            <a:srgbClr val="A4A3A4"/>
          </p15:clr>
        </p15:guide>
        <p15:guide id="19" pos="377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uthor" initials="A" lastIdx="6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2C6"/>
    <a:srgbClr val="0088EE"/>
    <a:srgbClr val="DC3C00"/>
    <a:srgbClr val="2D82FF"/>
    <a:srgbClr val="0042AC"/>
    <a:srgbClr val="D2D2D2"/>
    <a:srgbClr val="969696"/>
    <a:srgbClr val="505050"/>
    <a:srgbClr val="00188F"/>
    <a:srgbClr val="EB3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90" autoAdjust="0"/>
    <p:restoredTop sz="84136" autoAdjust="0"/>
  </p:normalViewPr>
  <p:slideViewPr>
    <p:cSldViewPr snapToGrid="0">
      <p:cViewPr varScale="1">
        <p:scale>
          <a:sx n="87" d="100"/>
          <a:sy n="87" d="100"/>
        </p:scale>
        <p:origin x="48" y="269"/>
      </p:cViewPr>
      <p:guideLst>
        <p:guide orient="horz" pos="142"/>
        <p:guide orient="horz" pos="4176"/>
        <p:guide orient="horz" pos="912"/>
        <p:guide orient="horz" pos="1197"/>
        <p:guide orient="horz" pos="1957"/>
        <p:guide orient="horz" pos="2723"/>
        <p:guide orient="horz" pos="2159"/>
        <p:guide orient="horz" pos="3869"/>
        <p:guide orient="horz" pos="3572"/>
        <p:guide pos="128"/>
        <p:guide pos="1767"/>
        <p:guide pos="7548"/>
        <p:guide pos="328"/>
        <p:guide pos="7353"/>
        <p:guide pos="613"/>
        <p:guide pos="7062"/>
        <p:guide pos="3837"/>
        <p:guide pos="2216"/>
        <p:guide pos="3771"/>
      </p:guideLst>
    </p:cSldViewPr>
  </p:slideViewPr>
  <p:notesTextViewPr>
    <p:cViewPr>
      <p:scale>
        <a:sx n="100" d="100"/>
        <a:sy n="100" d="100"/>
      </p:scale>
      <p:origin x="0" y="0"/>
    </p:cViewPr>
  </p:notesTextViewPr>
  <p:sorterViewPr>
    <p:cViewPr>
      <p:scale>
        <a:sx n="80" d="100"/>
        <a:sy n="80" d="100"/>
      </p:scale>
      <p:origin x="0" y="-3560"/>
    </p:cViewPr>
  </p:sorterViewPr>
  <p:notesViewPr>
    <p:cSldViewPr snapToGrid="0" showGuides="1">
      <p:cViewPr varScale="1">
        <p:scale>
          <a:sx n="82" d="100"/>
          <a:sy n="82" d="100"/>
        </p:scale>
        <p:origin x="-3132"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Master" Target="slideMasters/slideMaster15.xml"/><Relationship Id="rId26" Type="http://schemas.openxmlformats.org/officeDocument/2006/relationships/slide" Target="slides/slide3.xml"/><Relationship Id="rId39" Type="http://schemas.openxmlformats.org/officeDocument/2006/relationships/slide" Target="slides/slide16.xml"/><Relationship Id="rId21" Type="http://schemas.openxmlformats.org/officeDocument/2006/relationships/slideMaster" Target="slideMasters/slideMaster18.xml"/><Relationship Id="rId34" Type="http://schemas.openxmlformats.org/officeDocument/2006/relationships/slide" Target="slides/slide11.xml"/><Relationship Id="rId42" Type="http://schemas.openxmlformats.org/officeDocument/2006/relationships/slide" Target="slides/slide19.xml"/><Relationship Id="rId47" Type="http://schemas.openxmlformats.org/officeDocument/2006/relationships/slide" Target="slides/slide24.xml"/><Relationship Id="rId50" Type="http://schemas.openxmlformats.org/officeDocument/2006/relationships/slide" Target="slides/slide27.xml"/><Relationship Id="rId55" Type="http://schemas.openxmlformats.org/officeDocument/2006/relationships/slide" Target="slides/slide32.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Master" Target="slideMasters/slideMaster13.xml"/><Relationship Id="rId20" Type="http://schemas.openxmlformats.org/officeDocument/2006/relationships/slideMaster" Target="slideMasters/slideMaster17.xml"/><Relationship Id="rId29" Type="http://schemas.openxmlformats.org/officeDocument/2006/relationships/slide" Target="slides/slide6.xml"/><Relationship Id="rId41" Type="http://schemas.openxmlformats.org/officeDocument/2006/relationships/slide" Target="slides/slide18.xml"/><Relationship Id="rId54" Type="http://schemas.openxmlformats.org/officeDocument/2006/relationships/slide" Target="slides/slide31.xml"/><Relationship Id="rId62"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1.xml"/><Relationship Id="rId32" Type="http://schemas.openxmlformats.org/officeDocument/2006/relationships/slide" Target="slides/slide9.xml"/><Relationship Id="rId37" Type="http://schemas.openxmlformats.org/officeDocument/2006/relationships/slide" Target="slides/slide14.xml"/><Relationship Id="rId40" Type="http://schemas.openxmlformats.org/officeDocument/2006/relationships/slide" Target="slides/slide17.xml"/><Relationship Id="rId45" Type="http://schemas.openxmlformats.org/officeDocument/2006/relationships/slide" Target="slides/slide22.xml"/><Relationship Id="rId53" Type="http://schemas.openxmlformats.org/officeDocument/2006/relationships/slide" Target="slides/slide30.xml"/><Relationship Id="rId58" Type="http://schemas.openxmlformats.org/officeDocument/2006/relationships/commentAuthors" Target="commentAuthors.xml"/><Relationship Id="rId5" Type="http://schemas.openxmlformats.org/officeDocument/2006/relationships/slideMaster" Target="slideMasters/slideMaster2.xml"/><Relationship Id="rId15" Type="http://schemas.openxmlformats.org/officeDocument/2006/relationships/slideMaster" Target="slideMasters/slideMaster12.xml"/><Relationship Id="rId23" Type="http://schemas.openxmlformats.org/officeDocument/2006/relationships/slideMaster" Target="slideMasters/slideMaster20.xml"/><Relationship Id="rId28" Type="http://schemas.openxmlformats.org/officeDocument/2006/relationships/slide" Target="slides/slide5.xml"/><Relationship Id="rId36" Type="http://schemas.openxmlformats.org/officeDocument/2006/relationships/slide" Target="slides/slide13.xml"/><Relationship Id="rId49" Type="http://schemas.openxmlformats.org/officeDocument/2006/relationships/slide" Target="slides/slide26.xml"/><Relationship Id="rId57" Type="http://schemas.openxmlformats.org/officeDocument/2006/relationships/handoutMaster" Target="handoutMasters/handoutMaster1.xml"/><Relationship Id="rId61" Type="http://schemas.openxmlformats.org/officeDocument/2006/relationships/theme" Target="theme/theme1.xml"/><Relationship Id="rId10" Type="http://schemas.openxmlformats.org/officeDocument/2006/relationships/slideMaster" Target="slideMasters/slideMaster7.xml"/><Relationship Id="rId19" Type="http://schemas.openxmlformats.org/officeDocument/2006/relationships/slideMaster" Target="slideMasters/slideMaster16.xml"/><Relationship Id="rId31" Type="http://schemas.openxmlformats.org/officeDocument/2006/relationships/slide" Target="slides/slide8.xml"/><Relationship Id="rId44" Type="http://schemas.openxmlformats.org/officeDocument/2006/relationships/slide" Target="slides/slide21.xml"/><Relationship Id="rId52" Type="http://schemas.openxmlformats.org/officeDocument/2006/relationships/slide" Target="slides/slide29.xml"/><Relationship Id="rId60"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Master" Target="slideMasters/slideMaster19.xml"/><Relationship Id="rId27" Type="http://schemas.openxmlformats.org/officeDocument/2006/relationships/slide" Target="slides/slide4.xml"/><Relationship Id="rId30" Type="http://schemas.openxmlformats.org/officeDocument/2006/relationships/slide" Target="slides/slide7.xml"/><Relationship Id="rId35" Type="http://schemas.openxmlformats.org/officeDocument/2006/relationships/slide" Target="slides/slide12.xml"/><Relationship Id="rId43" Type="http://schemas.openxmlformats.org/officeDocument/2006/relationships/slide" Target="slides/slide20.xml"/><Relationship Id="rId48" Type="http://schemas.openxmlformats.org/officeDocument/2006/relationships/slide" Target="slides/slide25.xml"/><Relationship Id="rId56" Type="http://schemas.openxmlformats.org/officeDocument/2006/relationships/notesMaster" Target="notesMasters/notesMaster1.xml"/><Relationship Id="rId8" Type="http://schemas.openxmlformats.org/officeDocument/2006/relationships/slideMaster" Target="slideMasters/slideMaster5.xml"/><Relationship Id="rId51" Type="http://schemas.openxmlformats.org/officeDocument/2006/relationships/slide" Target="slides/slide28.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25" Type="http://schemas.openxmlformats.org/officeDocument/2006/relationships/slide" Target="slides/slide2.xml"/><Relationship Id="rId33" Type="http://schemas.openxmlformats.org/officeDocument/2006/relationships/slide" Target="slides/slide10.xml"/><Relationship Id="rId38" Type="http://schemas.openxmlformats.org/officeDocument/2006/relationships/slide" Target="slides/slide15.xml"/><Relationship Id="rId46" Type="http://schemas.openxmlformats.org/officeDocument/2006/relationships/slide" Target="slides/slide23.xml"/><Relationship Id="rId59" Type="http://schemas.openxmlformats.org/officeDocument/2006/relationships/presProps" Target="presProps.xml"/></Relationships>
</file>

<file path=ppt/diagrams/_rels/data1.xml.rels><?xml version="1.0" encoding="UTF-8" standalone="yes"?>
<Relationships xmlns="http://schemas.openxmlformats.org/package/2006/relationships"><Relationship Id="rId1" Type="http://schemas.openxmlformats.org/officeDocument/2006/relationships/image" Target="../media/image71.png"/></Relationships>
</file>

<file path=ppt/diagrams/_rels/data2.xml.rels><?xml version="1.0" encoding="UTF-8" standalone="yes"?>
<Relationships xmlns="http://schemas.openxmlformats.org/package/2006/relationships"><Relationship Id="rId1" Type="http://schemas.openxmlformats.org/officeDocument/2006/relationships/image" Target="../media/image72.png"/></Relationships>
</file>

<file path=ppt/diagrams/_rels/data3.xml.rels><?xml version="1.0" encoding="UTF-8" standalone="yes"?>
<Relationships xmlns="http://schemas.openxmlformats.org/package/2006/relationships"><Relationship Id="rId1" Type="http://schemas.openxmlformats.org/officeDocument/2006/relationships/image" Target="../media/image73.png"/></Relationships>
</file>

<file path=ppt/diagrams/_rels/data4.xml.rels><?xml version="1.0" encoding="UTF-8" standalone="yes"?>
<Relationships xmlns="http://schemas.openxmlformats.org/package/2006/relationships"><Relationship Id="rId1" Type="http://schemas.openxmlformats.org/officeDocument/2006/relationships/image" Target="../media/image81.png"/></Relationships>
</file>

<file path=ppt/diagrams/_rels/data5.xml.rels><?xml version="1.0" encoding="UTF-8" standalone="yes"?>
<Relationships xmlns="http://schemas.openxmlformats.org/package/2006/relationships"><Relationship Id="rId1" Type="http://schemas.openxmlformats.org/officeDocument/2006/relationships/image" Target="../media/image82.png"/></Relationships>
</file>

<file path=ppt/diagrams/_rels/data6.xml.rels><?xml version="1.0" encoding="UTF-8" standalone="yes"?>
<Relationships xmlns="http://schemas.openxmlformats.org/package/2006/relationships"><Relationship Id="rId1" Type="http://schemas.openxmlformats.org/officeDocument/2006/relationships/image" Target="../media/image83.png"/></Relationships>
</file>

<file path=ppt/diagrams/_rels/drawing1.xml.rels><?xml version="1.0" encoding="UTF-8" standalone="yes"?>
<Relationships xmlns="http://schemas.openxmlformats.org/package/2006/relationships"><Relationship Id="rId1" Type="http://schemas.openxmlformats.org/officeDocument/2006/relationships/image" Target="../media/image71.png"/></Relationships>
</file>

<file path=ppt/diagrams/_rels/drawing2.xml.rels><?xml version="1.0" encoding="UTF-8" standalone="yes"?>
<Relationships xmlns="http://schemas.openxmlformats.org/package/2006/relationships"><Relationship Id="rId1" Type="http://schemas.openxmlformats.org/officeDocument/2006/relationships/image" Target="../media/image72.png"/></Relationships>
</file>

<file path=ppt/diagrams/_rels/drawing3.xml.rels><?xml version="1.0" encoding="UTF-8" standalone="yes"?>
<Relationships xmlns="http://schemas.openxmlformats.org/package/2006/relationships"><Relationship Id="rId1" Type="http://schemas.openxmlformats.org/officeDocument/2006/relationships/image" Target="../media/image73.png"/></Relationships>
</file>

<file path=ppt/diagrams/_rels/drawing4.xml.rels><?xml version="1.0" encoding="UTF-8" standalone="yes"?>
<Relationships xmlns="http://schemas.openxmlformats.org/package/2006/relationships"><Relationship Id="rId1" Type="http://schemas.openxmlformats.org/officeDocument/2006/relationships/image" Target="../media/image81.png"/></Relationships>
</file>

<file path=ppt/diagrams/_rels/drawing5.xml.rels><?xml version="1.0" encoding="UTF-8" standalone="yes"?>
<Relationships xmlns="http://schemas.openxmlformats.org/package/2006/relationships"><Relationship Id="rId1" Type="http://schemas.openxmlformats.org/officeDocument/2006/relationships/image" Target="../media/image82.png"/></Relationships>
</file>

<file path=ppt/diagrams/_rels/drawing6.xml.rels><?xml version="1.0" encoding="UTF-8" standalone="yes"?>
<Relationships xmlns="http://schemas.openxmlformats.org/package/2006/relationships"><Relationship Id="rId1" Type="http://schemas.openxmlformats.org/officeDocument/2006/relationships/image" Target="../media/image83.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751C726-06BB-459F-8B88-45E00F7906DC}"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7C348FE-1FAD-4F31-ADE0-A8D4B06FAA3C}">
      <dgm:prSet phldrT="[Text]"/>
      <dgm:spPr/>
      <dgm:t>
        <a:bodyPr/>
        <a:lstStyle/>
        <a:p>
          <a:r>
            <a:rPr lang="nb-NO" dirty="0" smtClean="0"/>
            <a:t> </a:t>
          </a:r>
          <a:endParaRPr lang="en-GB" dirty="0"/>
        </a:p>
      </dgm:t>
    </dgm:pt>
    <dgm:pt modelId="{FADBC1F3-E587-4883-ADB5-17136167A4F9}" type="parTrans" cxnId="{99477DC9-D69A-4769-8AE7-085533AA2EDA}">
      <dgm:prSet/>
      <dgm:spPr/>
      <dgm:t>
        <a:bodyPr/>
        <a:lstStyle/>
        <a:p>
          <a:endParaRPr lang="en-GB"/>
        </a:p>
      </dgm:t>
    </dgm:pt>
    <dgm:pt modelId="{471EA7B6-4D84-4F6D-818A-CE146920DA27}" type="sibTrans" cxnId="{99477DC9-D69A-4769-8AE7-085533AA2EDA}">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t>
        <a:bodyPr/>
        <a:lstStyle/>
        <a:p>
          <a:endParaRPr lang="en-GB"/>
        </a:p>
      </dgm:t>
    </dgm:pt>
    <dgm:pt modelId="{B90A6B99-15DE-4F71-BD33-9274A6D58730}" type="pres">
      <dgm:prSet presAssocID="{F751C726-06BB-459F-8B88-45E00F7906DC}" presName="Name0" presStyleCnt="0">
        <dgm:presLayoutVars>
          <dgm:chMax val="7"/>
          <dgm:chPref val="7"/>
          <dgm:dir/>
        </dgm:presLayoutVars>
      </dgm:prSet>
      <dgm:spPr/>
    </dgm:pt>
    <dgm:pt modelId="{EA1AC1E5-CFBF-4BBA-AE64-805ACE736B05}" type="pres">
      <dgm:prSet presAssocID="{F751C726-06BB-459F-8B88-45E00F7906DC}" presName="Name1" presStyleCnt="0"/>
      <dgm:spPr/>
    </dgm:pt>
    <dgm:pt modelId="{56BC542D-8DBB-46FD-A041-B4B308B06E2A}" type="pres">
      <dgm:prSet presAssocID="{471EA7B6-4D84-4F6D-818A-CE146920DA27}" presName="picture_1" presStyleCnt="0"/>
      <dgm:spPr/>
    </dgm:pt>
    <dgm:pt modelId="{F65DC68E-F7A5-4F7E-9236-6CA8F3ACDF82}" type="pres">
      <dgm:prSet presAssocID="{471EA7B6-4D84-4F6D-818A-CE146920DA27}" presName="pictureRepeatNode" presStyleLbl="alignImgPlace1" presStyleIdx="0" presStyleCnt="1" custScaleX="131455" custScaleY="131455"/>
      <dgm:spPr/>
      <dgm:t>
        <a:bodyPr/>
        <a:lstStyle/>
        <a:p>
          <a:endParaRPr lang="en-GB"/>
        </a:p>
      </dgm:t>
    </dgm:pt>
    <dgm:pt modelId="{8D4F6EED-8521-4E37-8810-77EE6E3F5B89}" type="pres">
      <dgm:prSet presAssocID="{47C348FE-1FAD-4F31-ADE0-A8D4B06FAA3C}" presName="text_1" presStyleLbl="node1" presStyleIdx="0" presStyleCnt="0">
        <dgm:presLayoutVars>
          <dgm:bulletEnabled val="1"/>
        </dgm:presLayoutVars>
      </dgm:prSet>
      <dgm:spPr/>
      <dgm:t>
        <a:bodyPr/>
        <a:lstStyle/>
        <a:p>
          <a:endParaRPr lang="en-GB"/>
        </a:p>
      </dgm:t>
    </dgm:pt>
  </dgm:ptLst>
  <dgm:cxnLst>
    <dgm:cxn modelId="{99477DC9-D69A-4769-8AE7-085533AA2EDA}" srcId="{F751C726-06BB-459F-8B88-45E00F7906DC}" destId="{47C348FE-1FAD-4F31-ADE0-A8D4B06FAA3C}" srcOrd="0" destOrd="0" parTransId="{FADBC1F3-E587-4883-ADB5-17136167A4F9}" sibTransId="{471EA7B6-4D84-4F6D-818A-CE146920DA27}"/>
    <dgm:cxn modelId="{284923E8-F5EA-452E-BFC5-74F6CB72E666}" type="presOf" srcId="{F751C726-06BB-459F-8B88-45E00F7906DC}" destId="{B90A6B99-15DE-4F71-BD33-9274A6D58730}" srcOrd="0" destOrd="0" presId="urn:microsoft.com/office/officeart/2008/layout/CircularPictureCallout"/>
    <dgm:cxn modelId="{2424C338-0E58-4C75-9ECE-C505FAFC4006}" type="presOf" srcId="{47C348FE-1FAD-4F31-ADE0-A8D4B06FAA3C}" destId="{8D4F6EED-8521-4E37-8810-77EE6E3F5B89}" srcOrd="0" destOrd="0" presId="urn:microsoft.com/office/officeart/2008/layout/CircularPictureCallout"/>
    <dgm:cxn modelId="{976B7AAF-ED30-4487-9A9C-584E87C1A23E}" type="presOf" srcId="{471EA7B6-4D84-4F6D-818A-CE146920DA27}" destId="{F65DC68E-F7A5-4F7E-9236-6CA8F3ACDF82}" srcOrd="0" destOrd="0" presId="urn:microsoft.com/office/officeart/2008/layout/CircularPictureCallout"/>
    <dgm:cxn modelId="{4EDD837F-1D40-4452-BA9B-2B5D2C6E02EB}" type="presParOf" srcId="{B90A6B99-15DE-4F71-BD33-9274A6D58730}" destId="{EA1AC1E5-CFBF-4BBA-AE64-805ACE736B05}" srcOrd="0" destOrd="0" presId="urn:microsoft.com/office/officeart/2008/layout/CircularPictureCallout"/>
    <dgm:cxn modelId="{66F1471B-EA37-46BA-8C09-BECDB8367283}" type="presParOf" srcId="{EA1AC1E5-CFBF-4BBA-AE64-805ACE736B05}" destId="{56BC542D-8DBB-46FD-A041-B4B308B06E2A}" srcOrd="0" destOrd="0" presId="urn:microsoft.com/office/officeart/2008/layout/CircularPictureCallout"/>
    <dgm:cxn modelId="{E5622672-DD9F-4B03-97A6-7D27DF7B25D1}" type="presParOf" srcId="{56BC542D-8DBB-46FD-A041-B4B308B06E2A}" destId="{F65DC68E-F7A5-4F7E-9236-6CA8F3ACDF82}" srcOrd="0" destOrd="0" presId="urn:microsoft.com/office/officeart/2008/layout/CircularPictureCallout"/>
    <dgm:cxn modelId="{AF85D614-FFD6-482D-9B03-B220B1FE16CF}" type="presParOf" srcId="{EA1AC1E5-CFBF-4BBA-AE64-805ACE736B05}" destId="{8D4F6EED-8521-4E37-8810-77EE6E3F5B89}" srcOrd="1" destOrd="0" presId="urn:microsoft.com/office/officeart/2008/layout/CircularPictureCallou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E7E0F03-BAEE-4A08-BFB5-9B8E63E586FF}"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830AC34-8BEB-44A5-B545-497E7C2B9546}">
      <dgm:prSet phldrT="[Text]"/>
      <dgm:spPr/>
      <dgm:t>
        <a:bodyPr/>
        <a:lstStyle/>
        <a:p>
          <a:r>
            <a:rPr lang="nb-NO" dirty="0" smtClean="0"/>
            <a:t> </a:t>
          </a:r>
          <a:endParaRPr lang="en-GB" dirty="0"/>
        </a:p>
      </dgm:t>
    </dgm:pt>
    <dgm:pt modelId="{6047CC94-F81B-4DAA-BAD4-3A07003B6418}" type="sibTrans" cxnId="{6F9D9BB5-E974-4735-A441-41198F43FDD9}">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dgm:spPr>
      <dgm:t>
        <a:bodyPr/>
        <a:lstStyle/>
        <a:p>
          <a:endParaRPr lang="en-GB"/>
        </a:p>
      </dgm:t>
    </dgm:pt>
    <dgm:pt modelId="{C3B52A9E-B4BD-4ED4-BD21-9EB8D8925295}" type="parTrans" cxnId="{6F9D9BB5-E974-4735-A441-41198F43FDD9}">
      <dgm:prSet/>
      <dgm:spPr/>
      <dgm:t>
        <a:bodyPr/>
        <a:lstStyle/>
        <a:p>
          <a:endParaRPr lang="en-GB"/>
        </a:p>
      </dgm:t>
    </dgm:pt>
    <dgm:pt modelId="{051F52C1-6139-409E-8641-EB8734128EA4}" type="pres">
      <dgm:prSet presAssocID="{CE7E0F03-BAEE-4A08-BFB5-9B8E63E586FF}" presName="Name0" presStyleCnt="0">
        <dgm:presLayoutVars>
          <dgm:chMax val="7"/>
          <dgm:chPref val="7"/>
          <dgm:dir/>
        </dgm:presLayoutVars>
      </dgm:prSet>
      <dgm:spPr/>
    </dgm:pt>
    <dgm:pt modelId="{89DA9132-4571-4405-8C90-186411EA8AD8}" type="pres">
      <dgm:prSet presAssocID="{CE7E0F03-BAEE-4A08-BFB5-9B8E63E586FF}" presName="Name1" presStyleCnt="0"/>
      <dgm:spPr/>
    </dgm:pt>
    <dgm:pt modelId="{04D635B6-8F99-42A1-AE01-BA1F581CA3CC}" type="pres">
      <dgm:prSet presAssocID="{6047CC94-F81B-4DAA-BAD4-3A07003B6418}" presName="picture_1" presStyleCnt="0"/>
      <dgm:spPr/>
    </dgm:pt>
    <dgm:pt modelId="{306AFE9D-CCA1-4A93-9691-FC978F9CE9A1}" type="pres">
      <dgm:prSet presAssocID="{6047CC94-F81B-4DAA-BAD4-3A07003B6418}" presName="pictureRepeatNode" presStyleLbl="alignImgPlace1" presStyleIdx="0" presStyleCnt="1" custScaleX="195966" custScaleY="195966"/>
      <dgm:spPr/>
      <dgm:t>
        <a:bodyPr/>
        <a:lstStyle/>
        <a:p>
          <a:endParaRPr lang="en-GB"/>
        </a:p>
      </dgm:t>
    </dgm:pt>
    <dgm:pt modelId="{7B7E01F2-483A-4155-B3BF-14C3DB5E76A6}" type="pres">
      <dgm:prSet presAssocID="{9830AC34-8BEB-44A5-B545-497E7C2B9546}" presName="text_1" presStyleLbl="node1" presStyleIdx="0" presStyleCnt="0">
        <dgm:presLayoutVars>
          <dgm:bulletEnabled val="1"/>
        </dgm:presLayoutVars>
      </dgm:prSet>
      <dgm:spPr/>
      <dgm:t>
        <a:bodyPr/>
        <a:lstStyle/>
        <a:p>
          <a:endParaRPr lang="en-GB"/>
        </a:p>
      </dgm:t>
    </dgm:pt>
  </dgm:ptLst>
  <dgm:cxnLst>
    <dgm:cxn modelId="{6F9D9BB5-E974-4735-A441-41198F43FDD9}" srcId="{CE7E0F03-BAEE-4A08-BFB5-9B8E63E586FF}" destId="{9830AC34-8BEB-44A5-B545-497E7C2B9546}" srcOrd="0" destOrd="0" parTransId="{C3B52A9E-B4BD-4ED4-BD21-9EB8D8925295}" sibTransId="{6047CC94-F81B-4DAA-BAD4-3A07003B6418}"/>
    <dgm:cxn modelId="{A567C9C6-264F-4A70-B0AC-DE302874F47F}" type="presOf" srcId="{9830AC34-8BEB-44A5-B545-497E7C2B9546}" destId="{7B7E01F2-483A-4155-B3BF-14C3DB5E76A6}" srcOrd="0" destOrd="0" presId="urn:microsoft.com/office/officeart/2008/layout/CircularPictureCallout"/>
    <dgm:cxn modelId="{23B08BED-9D29-4BAB-8A5F-FF411B3F1B8F}" type="presOf" srcId="{CE7E0F03-BAEE-4A08-BFB5-9B8E63E586FF}" destId="{051F52C1-6139-409E-8641-EB8734128EA4}" srcOrd="0" destOrd="0" presId="urn:microsoft.com/office/officeart/2008/layout/CircularPictureCallout"/>
    <dgm:cxn modelId="{83E35631-1F53-4641-B724-D5152FF7CBF5}" type="presOf" srcId="{6047CC94-F81B-4DAA-BAD4-3A07003B6418}" destId="{306AFE9D-CCA1-4A93-9691-FC978F9CE9A1}" srcOrd="0" destOrd="0" presId="urn:microsoft.com/office/officeart/2008/layout/CircularPictureCallout"/>
    <dgm:cxn modelId="{C1A4991E-675D-45C5-8284-17105355FE8C}" type="presParOf" srcId="{051F52C1-6139-409E-8641-EB8734128EA4}" destId="{89DA9132-4571-4405-8C90-186411EA8AD8}" srcOrd="0" destOrd="0" presId="urn:microsoft.com/office/officeart/2008/layout/CircularPictureCallout"/>
    <dgm:cxn modelId="{E6DEF36B-DD95-4513-98E8-EA2E5505B57B}" type="presParOf" srcId="{89DA9132-4571-4405-8C90-186411EA8AD8}" destId="{04D635B6-8F99-42A1-AE01-BA1F581CA3CC}" srcOrd="0" destOrd="0" presId="urn:microsoft.com/office/officeart/2008/layout/CircularPictureCallout"/>
    <dgm:cxn modelId="{9A00818F-B6F8-4364-8D46-236AA08F874D}" type="presParOf" srcId="{04D635B6-8F99-42A1-AE01-BA1F581CA3CC}" destId="{306AFE9D-CCA1-4A93-9691-FC978F9CE9A1}" srcOrd="0" destOrd="0" presId="urn:microsoft.com/office/officeart/2008/layout/CircularPictureCallout"/>
    <dgm:cxn modelId="{56DD5D02-CB59-4F28-AB35-89F01445B1A5}" type="presParOf" srcId="{89DA9132-4571-4405-8C90-186411EA8AD8}" destId="{7B7E01F2-483A-4155-B3BF-14C3DB5E76A6}" srcOrd="1" destOrd="0" presId="urn:microsoft.com/office/officeart/2008/layout/CircularPictureCallou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smtClean="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t>
        <a:bodyPr/>
        <a:lstStyle/>
        <a:p>
          <a:endParaRPr lang="en-GB"/>
        </a:p>
      </dgm:t>
    </dgm:pt>
    <dgm:pt modelId="{94406756-AAED-4952-B734-D5E78ADCB029}" type="pres">
      <dgm:prSet presAssocID="{918E8141-8B4B-4731-A817-C6B047531EC7}" presName="text_1" presStyleLbl="node1" presStyleIdx="0" presStyleCnt="0">
        <dgm:presLayoutVars>
          <dgm:bulletEnabled val="1"/>
        </dgm:presLayoutVars>
      </dgm:prSet>
      <dgm:spPr/>
      <dgm:t>
        <a:bodyPr/>
        <a:lstStyle/>
        <a:p>
          <a:endParaRPr lang="en-GB"/>
        </a:p>
      </dgm:t>
    </dgm:pt>
  </dgm:ptLst>
  <dgm:cxnLst>
    <dgm:cxn modelId="{DF6A3DDC-259B-4FBF-9E44-90399006B274}" type="presOf" srcId="{0EBD0570-87DE-48D4-9B05-D47A4E390D1E}" destId="{D4EFBD8C-1BD9-44D3-91C2-8814CE1EF1E9}" srcOrd="0" destOrd="0" presId="urn:microsoft.com/office/officeart/2008/layout/CircularPictureCallout"/>
    <dgm:cxn modelId="{B8996267-4525-4712-9435-750119B25FFD}" type="presOf" srcId="{B5C0B2FB-77D1-43B5-AC47-EBF6D31315F6}" destId="{6AE5439B-8436-4FD1-9635-8BAA6EB19DEE}" srcOrd="0" destOrd="0" presId="urn:microsoft.com/office/officeart/2008/layout/CircularPictureCallout"/>
    <dgm:cxn modelId="{03F0947F-8C7A-4058-B02E-4907D887D855}" type="presOf" srcId="{918E8141-8B4B-4731-A817-C6B047531EC7}" destId="{94406756-AAED-4952-B734-D5E78ADCB029}" srcOrd="0" destOrd="0" presId="urn:microsoft.com/office/officeart/2008/layout/CircularPictureCallout"/>
    <dgm:cxn modelId="{7E1B4B33-5122-4638-B279-6ED35619F31F}" srcId="{B5C0B2FB-77D1-43B5-AC47-EBF6D31315F6}" destId="{918E8141-8B4B-4731-A817-C6B047531EC7}" srcOrd="0" destOrd="0" parTransId="{990E6694-1BD1-4625-B443-78BD0F7E9C11}" sibTransId="{0EBD0570-87DE-48D4-9B05-D47A4E390D1E}"/>
    <dgm:cxn modelId="{A7EC34DE-0B3F-4C1D-A750-41A1982CBA50}" type="presParOf" srcId="{6AE5439B-8436-4FD1-9635-8BAA6EB19DEE}" destId="{950978B9-0511-427D-B2E7-7C3DFC12B3BA}" srcOrd="0" destOrd="0" presId="urn:microsoft.com/office/officeart/2008/layout/CircularPictureCallout"/>
    <dgm:cxn modelId="{0EEBE900-7DA6-4752-8B57-CB8AC4BEFD17}" type="presParOf" srcId="{950978B9-0511-427D-B2E7-7C3DFC12B3BA}" destId="{B2605915-65ED-4D21-8E6E-6CA0E33282E5}" srcOrd="0" destOrd="0" presId="urn:microsoft.com/office/officeart/2008/layout/CircularPictureCallout"/>
    <dgm:cxn modelId="{BA0F9C53-70CB-4572-AFF8-260BB7829425}" type="presParOf" srcId="{B2605915-65ED-4D21-8E6E-6CA0E33282E5}" destId="{D4EFBD8C-1BD9-44D3-91C2-8814CE1EF1E9}" srcOrd="0" destOrd="0" presId="urn:microsoft.com/office/officeart/2008/layout/CircularPictureCallout"/>
    <dgm:cxn modelId="{BE5899D3-845D-4098-A75D-54AE442C0640}"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smtClean="0"/>
        </a:p>
        <a:p>
          <a:endParaRPr lang="en-GB" dirty="0"/>
        </a:p>
      </dgm:t>
    </dgm:pt>
    <dgm:pt modelId="{C0281889-47E3-4FCF-B048-44D1E229A3C4}" type="sibTrans" cxnId="{BE301AAC-0FA7-4F15-BCA1-CA9003155E8B}">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t>
        <a:bodyPr/>
        <a:lstStyle/>
        <a:p>
          <a:endParaRPr lang="en-GB"/>
        </a:p>
      </dgm:t>
    </dgm:pt>
    <dgm:pt modelId="{79D7CEDB-8104-4451-ACE4-9C54728C8F31}" type="pres">
      <dgm:prSet presAssocID="{46AB99D6-83BC-4C8D-8A5C-033EDB4E386F}" presName="text_1" presStyleLbl="node1" presStyleIdx="0" presStyleCnt="0">
        <dgm:presLayoutVars>
          <dgm:bulletEnabled val="1"/>
        </dgm:presLayoutVars>
      </dgm:prSet>
      <dgm:spPr/>
      <dgm:t>
        <a:bodyPr/>
        <a:lstStyle/>
        <a:p>
          <a:endParaRPr lang="en-GB"/>
        </a:p>
      </dgm:t>
    </dgm:pt>
  </dgm:ptLst>
  <dgm:cxnLst>
    <dgm:cxn modelId="{BFEBCC62-E43B-4963-BC87-1661DBF1F17F}" type="presOf" srcId="{46AB99D6-83BC-4C8D-8A5C-033EDB4E386F}" destId="{79D7CEDB-8104-4451-ACE4-9C54728C8F31}" srcOrd="0" destOrd="0" presId="urn:microsoft.com/office/officeart/2008/layout/CircularPictureCallout"/>
    <dgm:cxn modelId="{5954CF5C-B8B3-4D2D-8996-BDE7119712D3}" type="presOf" srcId="{A5B64BFC-6D51-4FD0-8EB5-7F0CFF12ED8E}" destId="{62FCCB03-E374-451D-98F2-5D828F934070}" srcOrd="0" destOrd="0" presId="urn:microsoft.com/office/officeart/2008/layout/CircularPictureCallout"/>
    <dgm:cxn modelId="{BE301AAC-0FA7-4F15-BCA1-CA9003155E8B}" srcId="{A5B64BFC-6D51-4FD0-8EB5-7F0CFF12ED8E}" destId="{46AB99D6-83BC-4C8D-8A5C-033EDB4E386F}" srcOrd="0" destOrd="0" parTransId="{1803AF9E-52D8-46B8-80AC-0ADBB7F6D1E7}" sibTransId="{C0281889-47E3-4FCF-B048-44D1E229A3C4}"/>
    <dgm:cxn modelId="{2AC098F3-AE79-4340-9836-15C064A50A59}" type="presOf" srcId="{C0281889-47E3-4FCF-B048-44D1E229A3C4}" destId="{46D36D89-423D-4446-B477-AB475692CC3D}" srcOrd="0" destOrd="0" presId="urn:microsoft.com/office/officeart/2008/layout/CircularPictureCallout"/>
    <dgm:cxn modelId="{28B8A58B-42BA-42A5-B96A-FCB6F37E9451}" type="presParOf" srcId="{62FCCB03-E374-451D-98F2-5D828F934070}" destId="{8ADE9732-7F45-49AD-A367-88683D9353B9}" srcOrd="0" destOrd="0" presId="urn:microsoft.com/office/officeart/2008/layout/CircularPictureCallout"/>
    <dgm:cxn modelId="{D697E399-2BF1-4521-86C5-4F19BBD64258}" type="presParOf" srcId="{8ADE9732-7F45-49AD-A367-88683D9353B9}" destId="{FC274685-C9F5-4094-86C4-B75E27DE907C}" srcOrd="0" destOrd="0" presId="urn:microsoft.com/office/officeart/2008/layout/CircularPictureCallout"/>
    <dgm:cxn modelId="{F5692CF8-12FC-42A7-9CC1-8EA9B485152F}" type="presParOf" srcId="{FC274685-C9F5-4094-86C4-B75E27DE907C}" destId="{46D36D89-423D-4446-B477-AB475692CC3D}" srcOrd="0" destOrd="0" presId="urn:microsoft.com/office/officeart/2008/layout/CircularPictureCallout"/>
    <dgm:cxn modelId="{BC80DE34-02C4-47E8-BBC3-7EBA7F7C8710}"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29"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smtClean="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rotWithShape="1">
          <a:blip xmlns:r="http://schemas.openxmlformats.org/officeDocument/2006/relationships" r:embed="rId1"/>
          <a:stretch>
            <a:fillRect/>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t>
        <a:bodyPr/>
        <a:lstStyle/>
        <a:p>
          <a:endParaRPr lang="en-GB"/>
        </a:p>
      </dgm:t>
    </dgm:pt>
    <dgm:pt modelId="{94406756-AAED-4952-B734-D5E78ADCB029}" type="pres">
      <dgm:prSet presAssocID="{918E8141-8B4B-4731-A817-C6B047531EC7}" presName="text_1" presStyleLbl="node1" presStyleIdx="0" presStyleCnt="0">
        <dgm:presLayoutVars>
          <dgm:bulletEnabled val="1"/>
        </dgm:presLayoutVars>
      </dgm:prSet>
      <dgm:spPr/>
      <dgm:t>
        <a:bodyPr/>
        <a:lstStyle/>
        <a:p>
          <a:endParaRPr lang="en-GB"/>
        </a:p>
      </dgm:t>
    </dgm:pt>
  </dgm:ptLst>
  <dgm:cxnLst>
    <dgm:cxn modelId="{DF6A3DDC-259B-4FBF-9E44-90399006B274}" type="presOf" srcId="{0EBD0570-87DE-48D4-9B05-D47A4E390D1E}" destId="{D4EFBD8C-1BD9-44D3-91C2-8814CE1EF1E9}" srcOrd="0" destOrd="0" presId="urn:microsoft.com/office/officeart/2008/layout/CircularPictureCallout"/>
    <dgm:cxn modelId="{B8996267-4525-4712-9435-750119B25FFD}" type="presOf" srcId="{B5C0B2FB-77D1-43B5-AC47-EBF6D31315F6}" destId="{6AE5439B-8436-4FD1-9635-8BAA6EB19DEE}" srcOrd="0" destOrd="0" presId="urn:microsoft.com/office/officeart/2008/layout/CircularPictureCallout"/>
    <dgm:cxn modelId="{03F0947F-8C7A-4058-B02E-4907D887D855}" type="presOf" srcId="{918E8141-8B4B-4731-A817-C6B047531EC7}" destId="{94406756-AAED-4952-B734-D5E78ADCB029}" srcOrd="0" destOrd="0" presId="urn:microsoft.com/office/officeart/2008/layout/CircularPictureCallout"/>
    <dgm:cxn modelId="{7E1B4B33-5122-4638-B279-6ED35619F31F}" srcId="{B5C0B2FB-77D1-43B5-AC47-EBF6D31315F6}" destId="{918E8141-8B4B-4731-A817-C6B047531EC7}" srcOrd="0" destOrd="0" parTransId="{990E6694-1BD1-4625-B443-78BD0F7E9C11}" sibTransId="{0EBD0570-87DE-48D4-9B05-D47A4E390D1E}"/>
    <dgm:cxn modelId="{A7EC34DE-0B3F-4C1D-A750-41A1982CBA50}" type="presParOf" srcId="{6AE5439B-8436-4FD1-9635-8BAA6EB19DEE}" destId="{950978B9-0511-427D-B2E7-7C3DFC12B3BA}" srcOrd="0" destOrd="0" presId="urn:microsoft.com/office/officeart/2008/layout/CircularPictureCallout"/>
    <dgm:cxn modelId="{0EEBE900-7DA6-4752-8B57-CB8AC4BEFD17}" type="presParOf" srcId="{950978B9-0511-427D-B2E7-7C3DFC12B3BA}" destId="{B2605915-65ED-4D21-8E6E-6CA0E33282E5}" srcOrd="0" destOrd="0" presId="urn:microsoft.com/office/officeart/2008/layout/CircularPictureCallout"/>
    <dgm:cxn modelId="{BA0F9C53-70CB-4572-AFF8-260BB7829425}" type="presParOf" srcId="{B2605915-65ED-4D21-8E6E-6CA0E33282E5}" destId="{D4EFBD8C-1BD9-44D3-91C2-8814CE1EF1E9}" srcOrd="0" destOrd="0" presId="urn:microsoft.com/office/officeart/2008/layout/CircularPictureCallout"/>
    <dgm:cxn modelId="{BE5899D3-845D-4098-A75D-54AE442C0640}"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34"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smtClean="0"/>
        </a:p>
        <a:p>
          <a:endParaRPr lang="en-GB" dirty="0"/>
        </a:p>
      </dgm:t>
    </dgm:pt>
    <dgm:pt modelId="{C0281889-47E3-4FCF-B048-44D1E229A3C4}" type="sibTrans" cxnId="{BE301AAC-0FA7-4F15-BCA1-CA9003155E8B}">
      <dgm:prSet/>
      <dgm:spPr>
        <a:blipFill rotWithShape="1">
          <a:blip xmlns:r="http://schemas.openxmlformats.org/officeDocument/2006/relationships" r:embed="rId1"/>
          <a:stretch>
            <a:fillRect/>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t>
        <a:bodyPr/>
        <a:lstStyle/>
        <a:p>
          <a:endParaRPr lang="en-GB"/>
        </a:p>
      </dgm:t>
    </dgm:pt>
    <dgm:pt modelId="{79D7CEDB-8104-4451-ACE4-9C54728C8F31}" type="pres">
      <dgm:prSet presAssocID="{46AB99D6-83BC-4C8D-8A5C-033EDB4E386F}" presName="text_1" presStyleLbl="node1" presStyleIdx="0" presStyleCnt="0">
        <dgm:presLayoutVars>
          <dgm:bulletEnabled val="1"/>
        </dgm:presLayoutVars>
      </dgm:prSet>
      <dgm:spPr/>
      <dgm:t>
        <a:bodyPr/>
        <a:lstStyle/>
        <a:p>
          <a:endParaRPr lang="en-GB"/>
        </a:p>
      </dgm:t>
    </dgm:pt>
  </dgm:ptLst>
  <dgm:cxnLst>
    <dgm:cxn modelId="{BFEBCC62-E43B-4963-BC87-1661DBF1F17F}" type="presOf" srcId="{46AB99D6-83BC-4C8D-8A5C-033EDB4E386F}" destId="{79D7CEDB-8104-4451-ACE4-9C54728C8F31}" srcOrd="0" destOrd="0" presId="urn:microsoft.com/office/officeart/2008/layout/CircularPictureCallout"/>
    <dgm:cxn modelId="{5954CF5C-B8B3-4D2D-8996-BDE7119712D3}" type="presOf" srcId="{A5B64BFC-6D51-4FD0-8EB5-7F0CFF12ED8E}" destId="{62FCCB03-E374-451D-98F2-5D828F934070}" srcOrd="0" destOrd="0" presId="urn:microsoft.com/office/officeart/2008/layout/CircularPictureCallout"/>
    <dgm:cxn modelId="{BE301AAC-0FA7-4F15-BCA1-CA9003155E8B}" srcId="{A5B64BFC-6D51-4FD0-8EB5-7F0CFF12ED8E}" destId="{46AB99D6-83BC-4C8D-8A5C-033EDB4E386F}" srcOrd="0" destOrd="0" parTransId="{1803AF9E-52D8-46B8-80AC-0ADBB7F6D1E7}" sibTransId="{C0281889-47E3-4FCF-B048-44D1E229A3C4}"/>
    <dgm:cxn modelId="{2AC098F3-AE79-4340-9836-15C064A50A59}" type="presOf" srcId="{C0281889-47E3-4FCF-B048-44D1E229A3C4}" destId="{46D36D89-423D-4446-B477-AB475692CC3D}" srcOrd="0" destOrd="0" presId="urn:microsoft.com/office/officeart/2008/layout/CircularPictureCallout"/>
    <dgm:cxn modelId="{28B8A58B-42BA-42A5-B96A-FCB6F37E9451}" type="presParOf" srcId="{62FCCB03-E374-451D-98F2-5D828F934070}" destId="{8ADE9732-7F45-49AD-A367-88683D9353B9}" srcOrd="0" destOrd="0" presId="urn:microsoft.com/office/officeart/2008/layout/CircularPictureCallout"/>
    <dgm:cxn modelId="{D697E399-2BF1-4521-86C5-4F19BBD64258}" type="presParOf" srcId="{8ADE9732-7F45-49AD-A367-88683D9353B9}" destId="{FC274685-C9F5-4094-86C4-B75E27DE907C}" srcOrd="0" destOrd="0" presId="urn:microsoft.com/office/officeart/2008/layout/CircularPictureCallout"/>
    <dgm:cxn modelId="{F5692CF8-12FC-42A7-9CC1-8EA9B485152F}" type="presParOf" srcId="{FC274685-C9F5-4094-86C4-B75E27DE907C}" destId="{46D36D89-423D-4446-B477-AB475692CC3D}" srcOrd="0" destOrd="0" presId="urn:microsoft.com/office/officeart/2008/layout/CircularPictureCallout"/>
    <dgm:cxn modelId="{BC80DE34-02C4-47E8-BBC3-7EBA7F7C8710}"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3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5DC68E-F7A5-4F7E-9236-6CA8F3ACDF82}">
      <dsp:nvSpPr>
        <dsp:cNvPr id="0" name=""/>
        <dsp:cNvSpPr/>
      </dsp:nvSpPr>
      <dsp:spPr>
        <a:xfrm>
          <a:off x="184997" y="-12923"/>
          <a:ext cx="709571" cy="709571"/>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D4F6EED-8521-4E37-8810-77EE6E3F5B89}">
      <dsp:nvSpPr>
        <dsp:cNvPr id="0" name=""/>
        <dsp:cNvSpPr/>
      </dsp:nvSpPr>
      <dsp:spPr>
        <a:xfrm>
          <a:off x="367052" y="358595"/>
          <a:ext cx="345461" cy="17812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488950">
            <a:lnSpc>
              <a:spcPct val="90000"/>
            </a:lnSpc>
            <a:spcBef>
              <a:spcPct val="0"/>
            </a:spcBef>
            <a:spcAft>
              <a:spcPct val="35000"/>
            </a:spcAft>
          </a:pPr>
          <a:r>
            <a:rPr lang="nb-NO" sz="1100" kern="1200" dirty="0" smtClean="0"/>
            <a:t> </a:t>
          </a:r>
          <a:endParaRPr lang="en-GB" sz="1100" kern="1200" dirty="0"/>
        </a:p>
      </dsp:txBody>
      <dsp:txXfrm>
        <a:off x="367052" y="358595"/>
        <a:ext cx="345461" cy="17812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6AFE9D-CCA1-4A93-9691-FC978F9CE9A1}">
      <dsp:nvSpPr>
        <dsp:cNvPr id="0" name=""/>
        <dsp:cNvSpPr/>
      </dsp:nvSpPr>
      <dsp:spPr>
        <a:xfrm>
          <a:off x="7258" y="187186"/>
          <a:ext cx="705193" cy="705193"/>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B7E01F2-483A-4155-B3BF-14C3DB5E76A6}">
      <dsp:nvSpPr>
        <dsp:cNvPr id="0" name=""/>
        <dsp:cNvSpPr/>
      </dsp:nvSpPr>
      <dsp:spPr>
        <a:xfrm>
          <a:off x="244701" y="550938"/>
          <a:ext cx="230307" cy="11875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311150">
            <a:lnSpc>
              <a:spcPct val="90000"/>
            </a:lnSpc>
            <a:spcBef>
              <a:spcPct val="0"/>
            </a:spcBef>
            <a:spcAft>
              <a:spcPct val="35000"/>
            </a:spcAft>
          </a:pPr>
          <a:r>
            <a:rPr lang="nb-NO" sz="700" kern="1200" dirty="0" smtClean="0"/>
            <a:t> </a:t>
          </a:r>
          <a:endParaRPr lang="en-GB" sz="700" kern="1200" dirty="0"/>
        </a:p>
      </dsp:txBody>
      <dsp:txXfrm>
        <a:off x="244701" y="550938"/>
        <a:ext cx="230307" cy="11875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4997" y="5069"/>
          <a:ext cx="709571" cy="709571"/>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67052" y="376588"/>
          <a:ext cx="345461" cy="17812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488950">
            <a:lnSpc>
              <a:spcPct val="90000"/>
            </a:lnSpc>
            <a:spcBef>
              <a:spcPct val="0"/>
            </a:spcBef>
            <a:spcAft>
              <a:spcPct val="35000"/>
            </a:spcAft>
          </a:pPr>
          <a:r>
            <a:rPr lang="nb-NO" sz="1100" kern="1200" dirty="0" smtClean="0"/>
            <a:t> </a:t>
          </a:r>
          <a:endParaRPr lang="en-GB" sz="1100" kern="1200" dirty="0"/>
        </a:p>
      </dsp:txBody>
      <dsp:txXfrm>
        <a:off x="367052" y="376588"/>
        <a:ext cx="345461" cy="17812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193" y="369501"/>
          <a:ext cx="1305809" cy="1305809"/>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63826" y="1043551"/>
          <a:ext cx="436543" cy="22509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266700">
            <a:lnSpc>
              <a:spcPct val="90000"/>
            </a:lnSpc>
            <a:spcBef>
              <a:spcPct val="0"/>
            </a:spcBef>
            <a:spcAft>
              <a:spcPct val="35000"/>
            </a:spcAft>
          </a:pPr>
          <a:endParaRPr lang="nb-NO" sz="600" kern="1200" dirty="0" smtClean="0"/>
        </a:p>
        <a:p>
          <a:pPr lvl="0" algn="ctr" defTabSz="266700">
            <a:lnSpc>
              <a:spcPct val="90000"/>
            </a:lnSpc>
            <a:spcBef>
              <a:spcPct val="0"/>
            </a:spcBef>
            <a:spcAft>
              <a:spcPct val="35000"/>
            </a:spcAft>
          </a:pPr>
          <a:endParaRPr lang="en-GB" sz="600" kern="1200" dirty="0"/>
        </a:p>
      </dsp:txBody>
      <dsp:txXfrm>
        <a:off x="463826" y="1043551"/>
        <a:ext cx="436543" cy="22509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4997" y="5069"/>
          <a:ext cx="709571" cy="709571"/>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67052" y="376588"/>
          <a:ext cx="345461" cy="178128"/>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488950">
            <a:lnSpc>
              <a:spcPct val="90000"/>
            </a:lnSpc>
            <a:spcBef>
              <a:spcPct val="0"/>
            </a:spcBef>
            <a:spcAft>
              <a:spcPct val="35000"/>
            </a:spcAft>
          </a:pPr>
          <a:r>
            <a:rPr lang="nb-NO" sz="1100" kern="1200" dirty="0" smtClean="0"/>
            <a:t> </a:t>
          </a:r>
          <a:endParaRPr lang="en-GB" sz="1100" kern="1200" dirty="0"/>
        </a:p>
      </dsp:txBody>
      <dsp:txXfrm>
        <a:off x="367052" y="376588"/>
        <a:ext cx="345461" cy="178128"/>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193" y="369500"/>
          <a:ext cx="1305809" cy="1305809"/>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63826" y="1043550"/>
          <a:ext cx="436543" cy="225092"/>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266700">
            <a:lnSpc>
              <a:spcPct val="90000"/>
            </a:lnSpc>
            <a:spcBef>
              <a:spcPct val="0"/>
            </a:spcBef>
            <a:spcAft>
              <a:spcPct val="35000"/>
            </a:spcAft>
          </a:pPr>
          <a:endParaRPr lang="nb-NO" sz="600" kern="1200" dirty="0" smtClean="0"/>
        </a:p>
        <a:p>
          <a:pPr lvl="0" algn="ctr" defTabSz="266700">
            <a:lnSpc>
              <a:spcPct val="90000"/>
            </a:lnSpc>
            <a:spcBef>
              <a:spcPct val="0"/>
            </a:spcBef>
            <a:spcAft>
              <a:spcPct val="35000"/>
            </a:spcAft>
          </a:pPr>
          <a:endParaRPr lang="en-GB" sz="600" kern="1200" dirty="0"/>
        </a:p>
      </dsp:txBody>
      <dsp:txXfrm>
        <a:off x="463826" y="1043550"/>
        <a:ext cx="436543" cy="225092"/>
      </dsp:txXfrm>
    </dsp:sp>
  </dsp:spTree>
</dsp:drawing>
</file>

<file path=ppt/diagrams/layout1.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3.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4.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5.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6.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2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smtClean="0"/>
              <a:t>Microsoft Office</a:t>
            </a:r>
            <a:endParaRPr lang="en-US" dirty="0"/>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E219B1A-AE41-483B-A766-69B9363DDA6A}" type="datetimeFigureOut">
              <a:rPr lang="en-US" smtClean="0"/>
              <a:t>12/14/2015</a:t>
            </a:fld>
            <a:endParaRPr lang="en-US"/>
          </a:p>
        </p:txBody>
      </p:sp>
      <p:sp>
        <p:nvSpPr>
          <p:cNvPr id="8" name="Footer Placeholder 7"/>
          <p:cNvSpPr>
            <a:spLocks noGrp="1"/>
          </p:cNvSpPr>
          <p:nvPr>
            <p:ph type="ftr" sz="quarter" idx="2"/>
          </p:nvPr>
        </p:nvSpPr>
        <p:spPr>
          <a:xfrm>
            <a:off x="0" y="8685212"/>
            <a:ext cx="5795010" cy="366191"/>
          </a:xfrm>
          <a:prstGeom prst="rect">
            <a:avLst/>
          </a:prstGeom>
        </p:spPr>
        <p:txBody>
          <a:bodyPr vert="horz" lIns="0" tIns="45720" rIns="91440" bIns="45720" rtlCol="0" anchor="b"/>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Microsoft, and Microsoft cannot guarantee the accuracy of any information provided after the date of this presentation.  MICROSOFT MAKES NO WARRANTIES, EXPRESS, IMPLIED OR STATUTORY, AS TO THE INFORMATION IN THIS PRESENTATION</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t>‹#›</a:t>
            </a:fld>
            <a:endParaRPr lang="en-US"/>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Slide Image Placeholder 8"/>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51B1278-D92B-4AF3-A9C1-71DD298190CE}" type="datetimeFigureOut">
              <a:rPr lang="en-US" smtClean="0"/>
              <a:t>12/14/2015</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vl1pPr>
          </a:lstStyle>
          <a:p>
            <a:fld id="{B4008EB6-D09E-4580-8CD6-DDB14511944F}" type="slidenum">
              <a:rPr lang="en-US" smtClean="0"/>
              <a:t>‹#›</a:t>
            </a:fld>
            <a:endParaRPr lang="en-US" dirty="0"/>
          </a:p>
        </p:txBody>
      </p:sp>
      <p:sp>
        <p:nvSpPr>
          <p:cNvPr id="14"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smtClean="0"/>
              <a:t>Microsoft Office</a:t>
            </a:r>
            <a:endParaRPr lang="en-US" dirty="0"/>
          </a:p>
        </p:txBody>
      </p:sp>
      <p:sp>
        <p:nvSpPr>
          <p:cNvPr id="15" name="Footer Placeholder 7"/>
          <p:cNvSpPr>
            <a:spLocks noGrp="1"/>
          </p:cNvSpPr>
          <p:nvPr>
            <p:ph type="ftr" sz="quarter" idx="4"/>
          </p:nvPr>
        </p:nvSpPr>
        <p:spPr>
          <a:xfrm>
            <a:off x="0" y="8685212"/>
            <a:ext cx="5795010" cy="366191"/>
          </a:xfrm>
          <a:prstGeom prst="rect">
            <a:avLst/>
          </a:prstGeom>
        </p:spPr>
        <p:txBody>
          <a:bodyPr vert="horz" lIns="0" tIns="45720" rIns="91440" bIns="45720" rtlCol="0" anchor="b"/>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Microsoft, and Microsoft cannot guarantee the accuracy of any information provided after the date of this presentation.  MICROSOFT MAKES NO WARRANTIES, EXPRESS, IMPLIED OR STATUTORY, AS TO THE INFORMATION IN THIS PRESENTATION</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3" rtl="0" eaLnBrk="1" latinLnBrk="0" hangingPunct="1">
      <a:lnSpc>
        <a:spcPct val="90000"/>
      </a:lnSpc>
      <a:spcAft>
        <a:spcPts val="333"/>
      </a:spcAft>
      <a:defRPr sz="900" kern="1200">
        <a:solidFill>
          <a:schemeClr val="tx1"/>
        </a:solidFill>
        <a:latin typeface="Segoe UI Light"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77827E0-75C2-4762-9602-52F8A16E59DD}"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6302857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24FBE006-0BDF-49DB-9BC3-5C54337B5B99}" type="datetime1">
              <a:rPr lang="en-US" smtClean="0"/>
              <a:t>12/14/2015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13</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4476497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Discuss the Office 365 APIs and their ability to provide connectivity</a:t>
            </a:r>
            <a:r>
              <a:rPr lang="en-US" baseline="0" dirty="0" smtClean="0"/>
              <a:t> into key O365 services (mail, calendar, files, notes, </a:t>
            </a:r>
            <a:r>
              <a:rPr lang="en-US" baseline="0" dirty="0" err="1" smtClean="0"/>
              <a:t>etc</a:t>
            </a:r>
            <a:r>
              <a:rPr lang="en-US" baseline="0" dirty="0" smtClean="0"/>
              <a:t>) from stand alone applications</a:t>
            </a:r>
            <a:endParaRPr lang="en-US" dirty="0"/>
          </a:p>
        </p:txBody>
      </p:sp>
      <p:sp>
        <p:nvSpPr>
          <p:cNvPr id="4" name="Date Placeholder 3"/>
          <p:cNvSpPr>
            <a:spLocks noGrp="1"/>
          </p:cNvSpPr>
          <p:nvPr>
            <p:ph type="dt" idx="10"/>
          </p:nvPr>
        </p:nvSpPr>
        <p:spPr/>
        <p:txBody>
          <a:bodyPr/>
          <a:lstStyle/>
          <a:p>
            <a:fld id="{0356D5D5-14BB-4F45-B550-EA87E12B5889}" type="datetime1">
              <a:rPr lang="en-US" smtClean="0"/>
              <a:t>12/14/2015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14</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0989639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933237" rtl="0" eaLnBrk="1" fontAlgn="auto" latinLnBrk="0" hangingPunct="1">
              <a:lnSpc>
                <a:spcPct val="100000"/>
              </a:lnSpc>
              <a:spcBef>
                <a:spcPts val="0"/>
              </a:spcBef>
              <a:spcAft>
                <a:spcPts val="0"/>
              </a:spcAft>
              <a:buClrTx/>
              <a:buSzTx/>
              <a:buFontTx/>
              <a:buNone/>
              <a:tabLst/>
              <a:defRPr/>
            </a:pPr>
            <a:fld id="{47FCBB42-8A3C-4AB5-AB28-70532FD908F2}" type="slidenum">
              <a:rPr kumimoji="0" lang="en-GB"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3237" rtl="0" eaLnBrk="1" fontAlgn="auto" latinLnBrk="0" hangingPunct="1">
                <a:lnSpc>
                  <a:spcPct val="100000"/>
                </a:lnSpc>
                <a:spcBef>
                  <a:spcPts val="0"/>
                </a:spcBef>
                <a:spcAft>
                  <a:spcPts val="0"/>
                </a:spcAft>
                <a:buClrTx/>
                <a:buSzTx/>
                <a:buFontTx/>
                <a:buNone/>
                <a:tabLst/>
                <a:defRPr/>
              </a:pPr>
              <a:t>15</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074674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t>Build 2015</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12/14/2015 10:09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538851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t>Build 2015</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12/14/2015 10:09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394367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t>Build 2015</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12/14/2015 10:09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612158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Explain how each O365 customer gets a domain in Azure AD…this is consider the “tenant”</a:t>
            </a:r>
          </a:p>
          <a:p>
            <a:r>
              <a:rPr lang="en-US" dirty="0" smtClean="0"/>
              <a:t>Explain</a:t>
            </a:r>
            <a:r>
              <a:rPr lang="en-US" baseline="0" dirty="0" smtClean="0"/>
              <a:t> how this domain in Azure AD contains users, groups, and </a:t>
            </a:r>
            <a:r>
              <a:rPr lang="en-US" b="1" baseline="0" dirty="0" smtClean="0"/>
              <a:t>APPS</a:t>
            </a:r>
          </a:p>
          <a:p>
            <a:r>
              <a:rPr lang="en-US" baseline="0" dirty="0" smtClean="0"/>
              <a:t>Organizations can host private (single-tenant) apps and public (multi-tenant) apps</a:t>
            </a:r>
          </a:p>
          <a:p>
            <a:r>
              <a:rPr lang="en-US" baseline="0" dirty="0" smtClean="0"/>
              <a:t>Apps can have permissions to talk to other apps</a:t>
            </a:r>
          </a:p>
        </p:txBody>
      </p:sp>
      <p:sp>
        <p:nvSpPr>
          <p:cNvPr id="6" name="Slide Number Placeholder 5"/>
          <p:cNvSpPr>
            <a:spLocks noGrp="1"/>
          </p:cNvSpPr>
          <p:nvPr>
            <p:ph type="sldNum" sz="quarter" idx="12"/>
          </p:nvPr>
        </p:nvSpPr>
        <p:spPr/>
        <p:txBody>
          <a:bodyPr/>
          <a:lstStyle/>
          <a:p>
            <a:fld id="{B4008EB6-D09E-4580-8CD6-DDB14511944F}" type="slidenum">
              <a:rPr lang="en-US" smtClean="0"/>
              <a:pPr/>
              <a:t>19</a:t>
            </a:fld>
            <a:endParaRPr lang="en-US" dirty="0"/>
          </a:p>
        </p:txBody>
      </p:sp>
      <p:sp>
        <p:nvSpPr>
          <p:cNvPr id="10" name="Date Placeholder 9"/>
          <p:cNvSpPr>
            <a:spLocks noGrp="1"/>
          </p:cNvSpPr>
          <p:nvPr>
            <p:ph type="dt" idx="13"/>
          </p:nvPr>
        </p:nvSpPr>
        <p:spPr/>
        <p:txBody>
          <a:bodyPr/>
          <a:lstStyle/>
          <a:p>
            <a:fld id="{6108602D-D426-4C00-B215-BFA18C076426}" type="datetime8">
              <a:rPr lang="en-US" smtClean="0"/>
              <a:t>12/14/2015 10:06 AM</a:t>
            </a:fld>
            <a:endParaRPr lang="en-US" dirty="0"/>
          </a:p>
        </p:txBody>
      </p:sp>
      <p:sp>
        <p:nvSpPr>
          <p:cNvPr id="4" name="Footer Placeholder 3"/>
          <p:cNvSpPr>
            <a:spLocks noGrp="1"/>
          </p:cNvSpPr>
          <p:nvPr>
            <p:ph type="ftr" sz="quarter" idx="14"/>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Header Placeholder 4"/>
          <p:cNvSpPr>
            <a:spLocks noGrp="1"/>
          </p:cNvSpPr>
          <p:nvPr>
            <p:ph type="hdr" sz="quarter" idx="15"/>
          </p:nvPr>
        </p:nvSpPr>
        <p:spPr/>
        <p:txBody>
          <a:bodyPr/>
          <a:lstStyle/>
          <a:p>
            <a:endParaRPr lang="en-US" dirty="0"/>
          </a:p>
        </p:txBody>
      </p:sp>
    </p:spTree>
    <p:extLst>
      <p:ext uri="{BB962C8B-B14F-4D97-AF65-F5344CB8AC3E}">
        <p14:creationId xmlns:p14="http://schemas.microsoft.com/office/powerpoint/2010/main" val="26740910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shows the permission configuration screen for an Azure AD application and what the user sees when they are asked </a:t>
            </a:r>
            <a:r>
              <a:rPr lang="en-US" baseline="0" smtClean="0"/>
              <a:t>for </a:t>
            </a:r>
            <a:endParaRPr lang="en-US" dirty="0"/>
          </a:p>
        </p:txBody>
      </p:sp>
      <p:sp>
        <p:nvSpPr>
          <p:cNvPr id="4" name="Date Placeholder 3"/>
          <p:cNvSpPr>
            <a:spLocks noGrp="1"/>
          </p:cNvSpPr>
          <p:nvPr>
            <p:ph type="dt" idx="10"/>
          </p:nvPr>
        </p:nvSpPr>
        <p:spPr/>
        <p:txBody>
          <a:bodyPr/>
          <a:lstStyle/>
          <a:p>
            <a:fld id="{8E38235E-8BD7-400E-8B01-05E421FCA08E}" type="datetime1">
              <a:rPr lang="en-US" smtClean="0"/>
              <a:t>12/14/2015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20</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6648864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Do.com</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err="1" smtClean="0"/>
              <a:t>Docusign</a:t>
            </a:r>
            <a:endParaRPr lang="en-US" baseline="0" dirty="0" smtClean="0"/>
          </a:p>
        </p:txBody>
      </p:sp>
      <p:sp>
        <p:nvSpPr>
          <p:cNvPr id="6" name="Date Placeholder 5"/>
          <p:cNvSpPr>
            <a:spLocks noGrp="1"/>
          </p:cNvSpPr>
          <p:nvPr>
            <p:ph type="dt" idx="12"/>
          </p:nvPr>
        </p:nvSpPr>
        <p:spPr/>
        <p:txBody>
          <a:bodyPr/>
          <a:lstStyle/>
          <a:p>
            <a:fld id="{0097E157-E0D5-46B4-9986-DBFE9E7E9A3F}" type="datetime1">
              <a:rPr lang="en-US" smtClean="0">
                <a:solidFill>
                  <a:prstClr val="black"/>
                </a:solidFill>
              </a:rPr>
              <a:pPr/>
              <a:t>12/14/2015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21</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963916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Yes, this is a busy slide, but the main points are:</a:t>
            </a:r>
          </a:p>
          <a:p>
            <a:pPr marL="171450" indent="-171450">
              <a:buFontTx/>
              <a:buChar char="-"/>
            </a:pPr>
            <a:r>
              <a:rPr lang="en-US" dirty="0" smtClean="0"/>
              <a:t>We have SDKs</a:t>
            </a:r>
            <a:r>
              <a:rPr lang="en-US" baseline="0" dirty="0" smtClean="0"/>
              <a:t> (ADAL and O365 for most major platforms)</a:t>
            </a:r>
          </a:p>
          <a:p>
            <a:pPr marL="171450" indent="-171450">
              <a:buFontTx/>
              <a:buChar char="-"/>
            </a:pPr>
            <a:r>
              <a:rPr lang="en-US" baseline="0" dirty="0" smtClean="0"/>
              <a:t>You don’t need SDKs to leverage Office 365 APIs given they follow standards like </a:t>
            </a:r>
            <a:r>
              <a:rPr lang="en-US" baseline="0" dirty="0" err="1" smtClean="0"/>
              <a:t>Oauth</a:t>
            </a:r>
            <a:r>
              <a:rPr lang="en-US" baseline="0" dirty="0" smtClean="0"/>
              <a:t> and REST</a:t>
            </a:r>
          </a:p>
          <a:p>
            <a:pPr marL="171450" indent="-171450">
              <a:buFontTx/>
              <a:buChar char="-"/>
            </a:pPr>
            <a:r>
              <a:rPr lang="en-US" baseline="0" dirty="0" smtClean="0"/>
              <a:t>We offer a Yeoman Generator for building add-ins outside of Visual Studio</a:t>
            </a:r>
            <a:endParaRPr lang="en-US" dirty="0"/>
          </a:p>
        </p:txBody>
      </p:sp>
      <p:sp>
        <p:nvSpPr>
          <p:cNvPr id="4" name="Footer Placeholder 3"/>
          <p:cNvSpPr>
            <a:spLocks noGrp="1"/>
          </p:cNvSpPr>
          <p:nvPr>
            <p:ph type="ftr" sz="quarter" idx="10"/>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12/14/2015</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22</a:t>
            </a:fld>
            <a:endParaRPr lang="en-US" dirty="0">
              <a:solidFill>
                <a:prstClr val="black"/>
              </a:solidFill>
            </a:endParaRPr>
          </a:p>
        </p:txBody>
      </p:sp>
    </p:spTree>
    <p:extLst>
      <p:ext uri="{BB962C8B-B14F-4D97-AF65-F5344CB8AC3E}">
        <p14:creationId xmlns:p14="http://schemas.microsoft.com/office/powerpoint/2010/main" val="27563213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solidFill>
                  <a:prstClr val="black"/>
                </a:solidFill>
              </a:rPr>
              <a:pPr/>
              <a:t>12/14/2015</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2</a:t>
            </a:fld>
            <a:endParaRPr lang="en-US" dirty="0">
              <a:solidFill>
                <a:prstClr val="black"/>
              </a:solidFill>
            </a:endParaRPr>
          </a:p>
        </p:txBody>
      </p:sp>
      <p:sp>
        <p:nvSpPr>
          <p:cNvPr id="7" name="Header Placeholder 6"/>
          <p:cNvSpPr>
            <a:spLocks noGrp="1"/>
          </p:cNvSpPr>
          <p:nvPr>
            <p:ph type="hdr" sz="quarter" idx="13"/>
          </p:nvPr>
        </p:nvSpPr>
        <p:spPr/>
        <p:txBody>
          <a:bodyPr/>
          <a:lstStyle/>
          <a:p>
            <a:r>
              <a:rPr lang="en-US" smtClean="0">
                <a:solidFill>
                  <a:prstClr val="black"/>
                </a:solidFill>
              </a:rPr>
              <a:t>Build 2014</a:t>
            </a:r>
            <a:endParaRPr lang="en-US" dirty="0">
              <a:solidFill>
                <a:prstClr val="black"/>
              </a:solidFill>
            </a:endParaRPr>
          </a:p>
        </p:txBody>
      </p:sp>
    </p:spTree>
    <p:extLst>
      <p:ext uri="{BB962C8B-B14F-4D97-AF65-F5344CB8AC3E}">
        <p14:creationId xmlns:p14="http://schemas.microsoft.com/office/powerpoint/2010/main" val="30432765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900" kern="1200" dirty="0" smtClean="0">
                <a:solidFill>
                  <a:schemeClr val="tx1"/>
                </a:solidFill>
                <a:effectLst/>
                <a:latin typeface="Segoe UI Light" pitchFamily="34" charset="0"/>
                <a:ea typeface="+mn-ea"/>
                <a:cs typeface="+mn-cs"/>
              </a:rPr>
              <a:t>Lifecycle</a:t>
            </a:r>
          </a:p>
          <a:p>
            <a:pPr lvl="1"/>
            <a:r>
              <a:rPr lang="en-US" sz="900" kern="1200" dirty="0" smtClean="0">
                <a:solidFill>
                  <a:schemeClr val="tx1"/>
                </a:solidFill>
                <a:effectLst/>
                <a:latin typeface="Segoe UI Light" pitchFamily="34" charset="0"/>
                <a:ea typeface="+mn-ea"/>
                <a:cs typeface="+mn-cs"/>
              </a:rPr>
              <a:t>Not just the store</a:t>
            </a:r>
          </a:p>
          <a:p>
            <a:pPr lvl="1"/>
            <a:r>
              <a:rPr lang="en-US" sz="900" kern="1200" dirty="0" err="1" smtClean="0">
                <a:solidFill>
                  <a:schemeClr val="tx1"/>
                </a:solidFill>
                <a:effectLst/>
                <a:latin typeface="Segoe UI Light" pitchFamily="34" charset="0"/>
                <a:ea typeface="+mn-ea"/>
                <a:cs typeface="+mn-cs"/>
              </a:rPr>
              <a:t>Momuntem</a:t>
            </a:r>
            <a:r>
              <a:rPr lang="en-US" sz="900" kern="1200" dirty="0" smtClean="0">
                <a:solidFill>
                  <a:schemeClr val="tx1"/>
                </a:solidFill>
                <a:effectLst/>
                <a:latin typeface="Segoe UI Light" pitchFamily="34" charset="0"/>
                <a:ea typeface="+mn-ea"/>
                <a:cs typeface="+mn-cs"/>
              </a:rPr>
              <a:t> has been building store and on-</a:t>
            </a:r>
            <a:r>
              <a:rPr lang="en-US" sz="900" kern="1200" dirty="0" err="1" smtClean="0">
                <a:solidFill>
                  <a:schemeClr val="tx1"/>
                </a:solidFill>
                <a:effectLst/>
                <a:latin typeface="Segoe UI Light" pitchFamily="34" charset="0"/>
                <a:ea typeface="+mn-ea"/>
                <a:cs typeface="+mn-cs"/>
              </a:rPr>
              <a:t>prem</a:t>
            </a:r>
            <a:endParaRPr lang="en-US" sz="900" kern="1200" dirty="0" smtClean="0">
              <a:solidFill>
                <a:schemeClr val="tx1"/>
              </a:solidFill>
              <a:effectLst/>
              <a:latin typeface="Segoe UI Light" pitchFamily="34" charset="0"/>
              <a:ea typeface="+mn-ea"/>
              <a:cs typeface="+mn-cs"/>
            </a:endParaRPr>
          </a:p>
          <a:p>
            <a:pPr lvl="1"/>
            <a:r>
              <a:rPr lang="en-US" sz="900" kern="1200" dirty="0" smtClean="0">
                <a:solidFill>
                  <a:schemeClr val="tx1"/>
                </a:solidFill>
                <a:effectLst/>
                <a:latin typeface="Segoe UI Light" pitchFamily="34" charset="0"/>
                <a:ea typeface="+mn-ea"/>
                <a:cs typeface="+mn-cs"/>
              </a:rPr>
              <a:t>Store features ; subscriptions</a:t>
            </a:r>
          </a:p>
          <a:p>
            <a:pPr lvl="1"/>
            <a:r>
              <a:rPr lang="en-US" sz="900" kern="1200" dirty="0" smtClean="0">
                <a:solidFill>
                  <a:schemeClr val="tx1"/>
                </a:solidFill>
                <a:effectLst/>
                <a:latin typeface="Segoe UI Light" pitchFamily="34" charset="0"/>
                <a:ea typeface="+mn-ea"/>
                <a:cs typeface="+mn-cs"/>
              </a:rPr>
              <a:t>Business-ready</a:t>
            </a:r>
          </a:p>
          <a:p>
            <a:pPr lvl="1"/>
            <a:r>
              <a:rPr lang="en-US" sz="900" kern="1200" dirty="0" smtClean="0">
                <a:solidFill>
                  <a:schemeClr val="tx1"/>
                </a:solidFill>
                <a:effectLst/>
                <a:latin typeface="Segoe UI Light" pitchFamily="34" charset="0"/>
                <a:ea typeface="+mn-ea"/>
                <a:cs typeface="+mn-cs"/>
              </a:rPr>
              <a:t>Corporate catalog</a:t>
            </a:r>
          </a:p>
          <a:p>
            <a:pPr lvl="1"/>
            <a:r>
              <a:rPr lang="en-US" sz="900" kern="1200" dirty="0" smtClean="0">
                <a:solidFill>
                  <a:schemeClr val="tx1"/>
                </a:solidFill>
                <a:effectLst/>
                <a:latin typeface="Segoe UI Light" pitchFamily="34" charset="0"/>
                <a:ea typeface="+mn-ea"/>
                <a:cs typeface="+mn-cs"/>
              </a:rPr>
              <a:t>Training users to get new experiences</a:t>
            </a:r>
            <a:endParaRPr lang="en-US" sz="900" kern="1200" dirty="0">
              <a:solidFill>
                <a:schemeClr val="tx1"/>
              </a:solidFill>
              <a:effectLst/>
              <a:latin typeface="Segoe UI Light" pitchFamily="34" charset="0"/>
              <a:ea typeface="+mn-ea"/>
              <a:cs typeface="+mn-cs"/>
            </a:endParaRPr>
          </a:p>
        </p:txBody>
      </p:sp>
      <p:sp>
        <p:nvSpPr>
          <p:cNvPr id="4" name="Slide Number Placeholder 3"/>
          <p:cNvSpPr>
            <a:spLocks noGrp="1"/>
          </p:cNvSpPr>
          <p:nvPr>
            <p:ph type="sldNum" sz="quarter" idx="10"/>
          </p:nvPr>
        </p:nvSpPr>
        <p:spPr/>
        <p:txBody>
          <a:bodyPr/>
          <a:lstStyle/>
          <a:p>
            <a:fld id="{DE277604-F957-433F-BCA2-0779A8E9576D}" type="slidenum">
              <a:rPr lang="en-US" smtClean="0">
                <a:solidFill>
                  <a:prstClr val="black"/>
                </a:solidFill>
              </a:rPr>
              <a:pPr/>
              <a:t>23</a:t>
            </a:fld>
            <a:endParaRPr lang="en-US" dirty="0">
              <a:solidFill>
                <a:prstClr val="black"/>
              </a:solidFill>
            </a:endParaRPr>
          </a:p>
        </p:txBody>
      </p:sp>
    </p:spTree>
    <p:extLst>
      <p:ext uri="{BB962C8B-B14F-4D97-AF65-F5344CB8AC3E}">
        <p14:creationId xmlns:p14="http://schemas.microsoft.com/office/powerpoint/2010/main" val="37127924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12/14/2015</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24</a:t>
            </a:fld>
            <a:endParaRPr lang="en-US" dirty="0">
              <a:solidFill>
                <a:prstClr val="black"/>
              </a:solidFill>
            </a:endParaRPr>
          </a:p>
        </p:txBody>
      </p:sp>
    </p:spTree>
    <p:extLst>
      <p:ext uri="{BB962C8B-B14F-4D97-AF65-F5344CB8AC3E}">
        <p14:creationId xmlns:p14="http://schemas.microsoft.com/office/powerpoint/2010/main" val="425602793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Date Placeholder 5"/>
          <p:cNvSpPr>
            <a:spLocks noGrp="1"/>
          </p:cNvSpPr>
          <p:nvPr>
            <p:ph type="dt" idx="12"/>
          </p:nvPr>
        </p:nvSpPr>
        <p:spPr/>
        <p:txBody>
          <a:bodyPr/>
          <a:lstStyle/>
          <a:p>
            <a:fld id="{C4288E4C-8759-4E7B-86B2-188CDEA78791}" type="datetime1">
              <a:rPr lang="en-US" smtClean="0">
                <a:solidFill>
                  <a:prstClr val="black"/>
                </a:solidFill>
              </a:rPr>
              <a:pPr/>
              <a:t>12/14/2015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26</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43243691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Date Placeholder 5"/>
          <p:cNvSpPr>
            <a:spLocks noGrp="1"/>
          </p:cNvSpPr>
          <p:nvPr>
            <p:ph type="dt" idx="12"/>
          </p:nvPr>
        </p:nvSpPr>
        <p:spPr/>
        <p:txBody>
          <a:bodyPr/>
          <a:lstStyle/>
          <a:p>
            <a:fld id="{C4288E4C-8759-4E7B-86B2-188CDEA78791}" type="datetime1">
              <a:rPr lang="en-US" smtClean="0">
                <a:solidFill>
                  <a:prstClr val="black"/>
                </a:solidFill>
              </a:rPr>
              <a:pPr/>
              <a:t>12/14/2015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28</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45012581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B9C3C9DC-C0A3-4640-9A7A-3DC41095AE2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5583293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B9C3C9DC-C0A3-4640-9A7A-3DC41095AE2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15666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Why?</a:t>
            </a:r>
          </a:p>
          <a:p>
            <a:endParaRPr lang="en-US" dirty="0" smtClean="0"/>
          </a:p>
          <a:p>
            <a:r>
              <a:rPr lang="en-US" baseline="0" dirty="0" smtClean="0"/>
              <a:t>The key to enterprise productivity going forward</a:t>
            </a:r>
          </a:p>
          <a:p>
            <a:r>
              <a:rPr lang="en-US" baseline="0" dirty="0" smtClean="0"/>
              <a:t>Microsoft’s strategic advantage in the Enterprise</a:t>
            </a:r>
          </a:p>
          <a:p>
            <a:r>
              <a:rPr lang="en-US" baseline="0" dirty="0" smtClean="0"/>
              <a:t>Partners and Developers are key to its success</a:t>
            </a:r>
          </a:p>
          <a:p>
            <a:endParaRPr lang="en-US" baseline="0" dirty="0" smtClean="0"/>
          </a:p>
          <a:p>
            <a:endParaRPr lang="en-US" baseline="0" dirty="0" smtClean="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12/14/2015</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3</a:t>
            </a:fld>
            <a:endParaRPr lang="en-US" dirty="0">
              <a:solidFill>
                <a:prstClr val="black"/>
              </a:solidFill>
            </a:endParaRPr>
          </a:p>
        </p:txBody>
      </p:sp>
    </p:spTree>
    <p:extLst>
      <p:ext uri="{BB962C8B-B14F-4D97-AF65-F5344CB8AC3E}">
        <p14:creationId xmlns:p14="http://schemas.microsoft.com/office/powerpoint/2010/main" val="23655727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baseline="0" dirty="0" smtClean="0"/>
              <a:t>BUT WHY SHOULD YOU CARE ABOUT OFFICE DEVELOPMENT???</a:t>
            </a:r>
            <a:endParaRPr lang="en-US" dirty="0" smtClean="0"/>
          </a:p>
          <a:p>
            <a:endParaRPr lang="en-US" dirty="0" smtClean="0"/>
          </a:p>
          <a:p>
            <a:r>
              <a:rPr lang="en-US" dirty="0" smtClean="0"/>
              <a:t>BECAUSE</a:t>
            </a:r>
            <a:r>
              <a:rPr lang="en-US" baseline="0" dirty="0" smtClean="0"/>
              <a:t> THE OPPORTUNITY IS HUGE</a:t>
            </a:r>
            <a:endParaRPr lang="en-US" baseline="0" dirty="0"/>
          </a:p>
          <a:p>
            <a:endParaRPr lang="en-US" baseline="0" dirty="0"/>
          </a:p>
          <a:p>
            <a:r>
              <a:rPr lang="en-US" baseline="0" dirty="0" err="1" smtClean="0"/>
              <a:t>Keypoints</a:t>
            </a:r>
            <a:endParaRPr lang="en-US" baseline="0" dirty="0" smtClean="0"/>
          </a:p>
          <a:p>
            <a:pPr marL="171450" indent="-171450">
              <a:buFontTx/>
              <a:buChar char="-"/>
            </a:pPr>
            <a:r>
              <a:rPr lang="en-US" baseline="0" dirty="0" smtClean="0"/>
              <a:t>NUMEROUS people use Office (1.2B) and spend significant time in Office (2-3 hours daily)</a:t>
            </a:r>
          </a:p>
          <a:p>
            <a:pPr marL="171450" indent="-171450">
              <a:buFontTx/>
              <a:buChar char="-"/>
            </a:pPr>
            <a:r>
              <a:rPr lang="en-US" baseline="0" dirty="0" smtClean="0"/>
              <a:t>Office 365 has collected a staggering amount of data/insights about how/what people work on (470+ PB)</a:t>
            </a:r>
          </a:p>
          <a:p>
            <a:pPr marL="171450" indent="-171450">
              <a:buFontTx/>
              <a:buChar char="-"/>
            </a:pPr>
            <a:r>
              <a:rPr lang="en-US" baseline="0" dirty="0" smtClean="0"/>
              <a:t>We want developers exploit both of these advantages by extending the Office experience that is so popular and tap into the valuable data collected in Office 365</a:t>
            </a:r>
          </a:p>
          <a:p>
            <a:pPr marL="0" indent="0">
              <a:buFontTx/>
              <a:buNone/>
            </a:pPr>
            <a:endParaRPr lang="en-US" baseline="0" dirty="0"/>
          </a:p>
          <a:p>
            <a:pPr marL="0" indent="0">
              <a:buFontTx/>
              <a:buNone/>
            </a:pPr>
            <a:r>
              <a:rPr lang="en-US" baseline="0" dirty="0" smtClean="0"/>
              <a:t>Let’s start by looking at how we are enabling developers to extend the Office experience</a:t>
            </a:r>
          </a:p>
        </p:txBody>
      </p:sp>
      <p:sp>
        <p:nvSpPr>
          <p:cNvPr id="4" name="Slide Number Placeholder 3"/>
          <p:cNvSpPr>
            <a:spLocks noGrp="1"/>
          </p:cNvSpPr>
          <p:nvPr>
            <p:ph type="sldNum" sz="quarter" idx="10"/>
          </p:nvPr>
        </p:nvSpPr>
        <p:spPr/>
        <p:txBody>
          <a:bodyPr/>
          <a:lstStyle/>
          <a:p>
            <a:fld id="{B9C3C9DC-C0A3-4640-9A7A-3DC41095AE2E}" type="slidenum">
              <a:rPr lang="en-US" smtClean="0">
                <a:solidFill>
                  <a:prstClr val="black"/>
                </a:solidFill>
              </a:rPr>
              <a:pPr/>
              <a:t>4</a:t>
            </a:fld>
            <a:endParaRPr lang="en-US">
              <a:solidFill>
                <a:prstClr val="black"/>
              </a:solidFill>
            </a:endParaRPr>
          </a:p>
        </p:txBody>
      </p:sp>
    </p:spTree>
    <p:extLst>
      <p:ext uri="{BB962C8B-B14F-4D97-AF65-F5344CB8AC3E}">
        <p14:creationId xmlns:p14="http://schemas.microsoft.com/office/powerpoint/2010/main" val="28489443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B9C3C9DC-C0A3-4640-9A7A-3DC41095AE2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988601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3EF4D2-68E2-435F-819B-A8051FCA73E5}" type="slidenum">
              <a:rPr lang="en-US" smtClean="0"/>
              <a:t>7</a:t>
            </a:fld>
            <a:endParaRPr lang="en-US"/>
          </a:p>
        </p:txBody>
      </p:sp>
    </p:spTree>
    <p:extLst>
      <p:ext uri="{BB962C8B-B14F-4D97-AF65-F5344CB8AC3E}">
        <p14:creationId xmlns:p14="http://schemas.microsoft.com/office/powerpoint/2010/main" val="13699277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PPTX - Poll Everywhere</a:t>
            </a:r>
          </a:p>
          <a:p>
            <a:r>
              <a:rPr lang="en-US" dirty="0" smtClean="0"/>
              <a:t>Excel – People Graph</a:t>
            </a:r>
          </a:p>
          <a:p>
            <a:r>
              <a:rPr lang="en-US" dirty="0" smtClean="0"/>
              <a:t>Word</a:t>
            </a:r>
            <a:r>
              <a:rPr lang="en-US" baseline="0" dirty="0" smtClean="0"/>
              <a:t> - </a:t>
            </a:r>
            <a:r>
              <a:rPr lang="en-US" baseline="0" dirty="0" err="1" smtClean="0"/>
              <a:t>Docusign</a:t>
            </a:r>
            <a:endParaRPr lang="en-US" dirty="0" smtClean="0"/>
          </a:p>
          <a:p>
            <a:r>
              <a:rPr lang="en-US" dirty="0" smtClean="0"/>
              <a:t>Outlook - Maps and Boomerang</a:t>
            </a:r>
          </a:p>
          <a:p>
            <a:endParaRPr lang="en-US" dirty="0"/>
          </a:p>
        </p:txBody>
      </p:sp>
      <p:sp>
        <p:nvSpPr>
          <p:cNvPr id="6" name="Date Placeholder 5"/>
          <p:cNvSpPr>
            <a:spLocks noGrp="1"/>
          </p:cNvSpPr>
          <p:nvPr>
            <p:ph type="dt" idx="12"/>
          </p:nvPr>
        </p:nvSpPr>
        <p:spPr/>
        <p:txBody>
          <a:bodyPr/>
          <a:lstStyle/>
          <a:p>
            <a:fld id="{0097E157-E0D5-46B4-9986-DBFE9E7E9A3F}" type="datetime1">
              <a:rPr lang="en-US" smtClean="0">
                <a:solidFill>
                  <a:prstClr val="black"/>
                </a:solidFill>
              </a:rPr>
              <a:pPr/>
              <a:t>12/14/2015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9</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7715458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3EF4D2-68E2-435F-819B-A8051FCA73E5}" type="slidenum">
              <a:rPr lang="en-US" smtClean="0"/>
              <a:t>10</a:t>
            </a:fld>
            <a:endParaRPr lang="en-US"/>
          </a:p>
        </p:txBody>
      </p:sp>
    </p:spTree>
    <p:extLst>
      <p:ext uri="{BB962C8B-B14F-4D97-AF65-F5344CB8AC3E}">
        <p14:creationId xmlns:p14="http://schemas.microsoft.com/office/powerpoint/2010/main" val="8137726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Demo Tiny Links (uses full-page,</a:t>
            </a:r>
            <a:r>
              <a:rPr lang="en-US" baseline="0" dirty="0" smtClean="0"/>
              <a:t> add-command, and dialog)</a:t>
            </a:r>
          </a:p>
        </p:txBody>
      </p:sp>
      <p:sp>
        <p:nvSpPr>
          <p:cNvPr id="6" name="Date Placeholder 5"/>
          <p:cNvSpPr>
            <a:spLocks noGrp="1"/>
          </p:cNvSpPr>
          <p:nvPr>
            <p:ph type="dt" idx="12"/>
          </p:nvPr>
        </p:nvSpPr>
        <p:spPr/>
        <p:txBody>
          <a:bodyPr/>
          <a:lstStyle/>
          <a:p>
            <a:fld id="{0097E157-E0D5-46B4-9986-DBFE9E7E9A3F}" type="datetime1">
              <a:rPr lang="en-US" smtClean="0">
                <a:solidFill>
                  <a:prstClr val="black"/>
                </a:solidFill>
              </a:rPr>
              <a:pPr/>
              <a:t>12/14/2015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12</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46973359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5.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5.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17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Master" Target="../slideMasters/slideMaster6.xml"/></Relationships>
</file>

<file path=ppt/slideLayouts/_rels/slideLayout17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jpg"/><Relationship Id="rId1" Type="http://schemas.openxmlformats.org/officeDocument/2006/relationships/slideMaster" Target="../slideMasters/slideMaster6.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19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9.png"/><Relationship Id="rId1" Type="http://schemas.openxmlformats.org/officeDocument/2006/relationships/slideMaster" Target="../slideMasters/slideMaster6.xml"/><Relationship Id="rId5" Type="http://schemas.openxmlformats.org/officeDocument/2006/relationships/image" Target="../media/image10.jpg"/><Relationship Id="rId4" Type="http://schemas.openxmlformats.org/officeDocument/2006/relationships/image" Target="../media/image9.jpg"/></Relationships>
</file>

<file path=ppt/slideLayouts/_rels/slideLayout20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9.png"/><Relationship Id="rId1" Type="http://schemas.openxmlformats.org/officeDocument/2006/relationships/slideMaster" Target="../slideMasters/slideMaster6.xml"/><Relationship Id="rId4" Type="http://schemas.openxmlformats.org/officeDocument/2006/relationships/image" Target="../media/image11.jpg"/></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g"/><Relationship Id="rId1" Type="http://schemas.openxmlformats.org/officeDocument/2006/relationships/slideMaster" Target="../slideMasters/slideMaster7.xml"/><Relationship Id="rId4" Type="http://schemas.openxmlformats.org/officeDocument/2006/relationships/image" Target="../media/image23.png"/></Relationships>
</file>

<file path=ppt/slideLayouts/_rels/slideLayout2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g"/><Relationship Id="rId1" Type="http://schemas.openxmlformats.org/officeDocument/2006/relationships/slideMaster" Target="../slideMasters/slideMaster7.xml"/><Relationship Id="rId4" Type="http://schemas.openxmlformats.org/officeDocument/2006/relationships/image" Target="../media/image22.png"/></Relationships>
</file>

<file path=ppt/slideLayouts/_rels/slideLayout213.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7.xml"/></Relationships>
</file>

<file path=ppt/slideLayouts/_rels/slideLayout214.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7.xml"/></Relationships>
</file>

<file path=ppt/slideLayouts/_rels/slideLayout215.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7.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7.xml"/></Relationships>
</file>

<file path=ppt/slideLayouts/_rels/slideLayout24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Master" Target="../slideMasters/slideMaster8.xml"/></Relationships>
</file>

<file path=ppt/slideLayouts/_rels/slideLayout24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jpg"/><Relationship Id="rId1" Type="http://schemas.openxmlformats.org/officeDocument/2006/relationships/slideMaster" Target="../slideMasters/slideMaster8.xml"/></Relationships>
</file>

<file path=ppt/slideLayouts/_rels/slideLayout24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8.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25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Master" Target="../slideMasters/slideMaster8.xml"/></Relationships>
</file>

<file path=ppt/slideLayouts/_rels/slideLayout266.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8.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Master" Target="../slideMasters/slideMaster9.xml"/></Relationships>
</file>

<file path=ppt/slideLayouts/_rels/slideLayout27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jpg"/><Relationship Id="rId1" Type="http://schemas.openxmlformats.org/officeDocument/2006/relationships/slideMaster" Target="../slideMasters/slideMaster9.xml"/></Relationships>
</file>

<file path=ppt/slideLayouts/_rels/slideLayout27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9.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9.xml"/></Relationships>
</file>

<file path=ppt/slideLayouts/_rels/slideLayout28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9.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7.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Master" Target="../slideMasters/slideMaster9.xml"/></Relationships>
</file>

<file path=ppt/slideLayouts/_rels/slideLayout298.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9.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0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Master" Target="../slideMasters/slideMaster10.xml"/></Relationships>
</file>

<file path=ppt/slideLayouts/_rels/slideLayout30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jpg"/><Relationship Id="rId1" Type="http://schemas.openxmlformats.org/officeDocument/2006/relationships/slideMaster" Target="../slideMasters/slideMaster10.xml"/></Relationships>
</file>

<file path=ppt/slideLayouts/_rels/slideLayout30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0.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0.xml"/></Relationships>
</file>

<file path=ppt/slideLayouts/_rels/slideLayout3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0.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30.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Master" Target="../slideMasters/slideMaster10.xml"/></Relationships>
</file>

<file path=ppt/slideLayouts/_rels/slideLayout33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0.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3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eg"/><Relationship Id="rId1" Type="http://schemas.openxmlformats.org/officeDocument/2006/relationships/slideMaster" Target="../slideMasters/slideMaster11.xml"/><Relationship Id="rId4" Type="http://schemas.openxmlformats.org/officeDocument/2006/relationships/image" Target="../media/image7.png"/></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4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0.jpeg"/><Relationship Id="rId1" Type="http://schemas.openxmlformats.org/officeDocument/2006/relationships/slideMaster" Target="../slideMasters/slideMaster11.xml"/><Relationship Id="rId4" Type="http://schemas.openxmlformats.org/officeDocument/2006/relationships/image" Target="../media/image31.png"/></Relationships>
</file>

<file path=ppt/slideLayouts/_rels/slideLayout341.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Master" Target="../slideMasters/slideMaster11.xml"/></Relationships>
</file>

<file path=ppt/slideLayouts/_rels/slideLayout342.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Master" Target="../slideMasters/slideMaster11.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61.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11.xml"/></Relationships>
</file>

<file path=ppt/slideLayouts/_rels/slideLayout362.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11.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0.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11.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7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11.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7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eg"/><Relationship Id="rId1" Type="http://schemas.openxmlformats.org/officeDocument/2006/relationships/slideMaster" Target="../slideMasters/slideMaster12.xml"/><Relationship Id="rId4" Type="http://schemas.openxmlformats.org/officeDocument/2006/relationships/image" Target="../media/image7.png"/></Relationships>
</file>

<file path=ppt/slideLayouts/_rels/slideLayout37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0.jpeg"/><Relationship Id="rId1" Type="http://schemas.openxmlformats.org/officeDocument/2006/relationships/slideMaster" Target="../slideMasters/slideMaster12.xml"/><Relationship Id="rId4" Type="http://schemas.openxmlformats.org/officeDocument/2006/relationships/image" Target="../media/image31.png"/></Relationships>
</file>

<file path=ppt/slideLayouts/_rels/slideLayout377.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Master" Target="../slideMasters/slideMaster12.xml"/></Relationships>
</file>

<file path=ppt/slideLayouts/_rels/slideLayout378.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Master" Target="../slideMasters/slideMaster12.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97.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12.xml"/></Relationships>
</file>

<file path=ppt/slideLayouts/_rels/slideLayout398.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12.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06.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12.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0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12.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Master" Target="../slideMasters/slideMaster3.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eg"/><Relationship Id="rId1" Type="http://schemas.openxmlformats.org/officeDocument/2006/relationships/slideMaster" Target="../slideMasters/slideMaster13.xml"/><Relationship Id="rId4" Type="http://schemas.openxmlformats.org/officeDocument/2006/relationships/image" Target="../media/image7.png"/></Relationships>
</file>

<file path=ppt/slideLayouts/_rels/slideLayout4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0.jpeg"/><Relationship Id="rId1" Type="http://schemas.openxmlformats.org/officeDocument/2006/relationships/slideMaster" Target="../slideMasters/slideMaster13.xml"/><Relationship Id="rId4" Type="http://schemas.openxmlformats.org/officeDocument/2006/relationships/image" Target="../media/image31.png"/></Relationships>
</file>

<file path=ppt/slideLayouts/_rels/slideLayout413.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Master" Target="../slideMasters/slideMaster13.xml"/></Relationships>
</file>

<file path=ppt/slideLayouts/_rels/slideLayout414.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Master" Target="../slideMasters/slideMaster13.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33.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13.xml"/></Relationships>
</file>

<file path=ppt/slideLayouts/_rels/slideLayout434.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13.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42.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13.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4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13.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4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g"/><Relationship Id="rId1" Type="http://schemas.openxmlformats.org/officeDocument/2006/relationships/slideMaster" Target="../slideMasters/slideMaster14.xml"/><Relationship Id="rId4" Type="http://schemas.openxmlformats.org/officeDocument/2006/relationships/image" Target="../media/image23.png"/></Relationships>
</file>

<file path=ppt/slideLayouts/_rels/slideLayout44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g"/><Relationship Id="rId1" Type="http://schemas.openxmlformats.org/officeDocument/2006/relationships/slideMaster" Target="../slideMasters/slideMaster14.xml"/><Relationship Id="rId4" Type="http://schemas.openxmlformats.org/officeDocument/2006/relationships/image" Target="../media/image22.png"/></Relationships>
</file>

<file path=ppt/slideLayouts/_rels/slideLayout448.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14.xml"/></Relationships>
</file>

<file path=ppt/slideLayouts/_rels/slideLayout449.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1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0.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14.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7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4.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7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5.png"/><Relationship Id="rId1" Type="http://schemas.openxmlformats.org/officeDocument/2006/relationships/slideMaster" Target="../slideMasters/slideMaster15.xml"/></Relationships>
</file>

<file path=ppt/slideLayouts/_rels/slideLayout47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Master" Target="../slideMasters/slideMaster15.xml"/></Relationships>
</file>

<file path=ppt/slideLayouts/_rels/slideLayout47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5.png"/><Relationship Id="rId1" Type="http://schemas.openxmlformats.org/officeDocument/2006/relationships/slideMaster" Target="../slideMasters/slideMaster1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0.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Master" Target="../slideMasters/slideMaster15.xml"/></Relationships>
</file>

<file path=ppt/slideLayouts/_rels/slideLayout481.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Master" Target="../slideMasters/slideMaster15.xml"/></Relationships>
</file>

<file path=ppt/slideLayouts/_rels/slideLayout48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15.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04.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5.xml"/></Relationships>
</file>

<file path=ppt/slideLayouts/_rels/slideLayout505.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6.xml"/></Relationships>
</file>

<file path=ppt/slideLayouts/_rels/slideLayout5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6.xml"/></Relationships>
</file>

<file path=ppt/slideLayouts/_rels/slideLayout5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6.xml"/></Relationships>
</file>

<file path=ppt/slideLayouts/_rels/slideLayout5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6.xml"/></Relationships>
</file>

<file path=ppt/slideLayouts/_rels/slideLayout5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6.xml"/></Relationships>
</file>

<file path=ppt/slideLayouts/_rels/slideLayout5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6.xml"/></Relationships>
</file>

<file path=ppt/slideLayouts/_rels/slideLayout5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6.xml"/></Relationships>
</file>

<file path=ppt/slideLayouts/_rels/slideLayout5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6.xml"/></Relationships>
</file>

<file path=ppt/slideLayouts/_rels/slideLayout5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6.xml"/></Relationships>
</file>

<file path=ppt/slideLayouts/_rels/slideLayout5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6.xml"/></Relationships>
</file>

<file path=ppt/slideLayouts/_rels/slideLayout5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6.xml"/></Relationships>
</file>

<file path=ppt/slideLayouts/_rels/slideLayout5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6.xml"/></Relationships>
</file>

<file path=ppt/slideLayouts/_rels/slideLayout5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6.xml"/></Relationships>
</file>

<file path=ppt/slideLayouts/_rels/slideLayout5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6.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3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16.xml"/></Relationships>
</file>

<file path=ppt/slideLayouts/_rels/slideLayout53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16.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6.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4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Master" Target="../slideMasters/slideMaster17.xml"/><Relationship Id="rId4" Type="http://schemas.openxmlformats.org/officeDocument/2006/relationships/image" Target="../media/image19.png"/></Relationships>
</file>

<file path=ppt/slideLayouts/_rels/slideLayout54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8.jpg"/><Relationship Id="rId1" Type="http://schemas.openxmlformats.org/officeDocument/2006/relationships/slideMaster" Target="../slideMasters/slideMaster17.xml"/><Relationship Id="rId4" Type="http://schemas.openxmlformats.org/officeDocument/2006/relationships/image" Target="../media/image7.png"/></Relationships>
</file>

<file path=ppt/slideLayouts/_rels/slideLayout54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9.png"/><Relationship Id="rId1" Type="http://schemas.openxmlformats.org/officeDocument/2006/relationships/slideMaster" Target="../slideMasters/slideMaster17.xml"/></Relationships>
</file>

<file path=ppt/slideLayouts/_rels/slideLayout54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17.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56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7.xml"/></Relationships>
</file>

<file path=ppt/slideLayouts/_rels/slideLayout56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7.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6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9.png"/><Relationship Id="rId1" Type="http://schemas.openxmlformats.org/officeDocument/2006/relationships/slideMaster" Target="../slideMasters/slideMaster17.xml"/><Relationship Id="rId5" Type="http://schemas.openxmlformats.org/officeDocument/2006/relationships/image" Target="../media/image10.jpg"/><Relationship Id="rId4" Type="http://schemas.openxmlformats.org/officeDocument/2006/relationships/image" Target="../media/image9.jpg"/></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57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9.png"/><Relationship Id="rId1" Type="http://schemas.openxmlformats.org/officeDocument/2006/relationships/slideMaster" Target="../slideMasters/slideMaster17.xml"/><Relationship Id="rId4" Type="http://schemas.openxmlformats.org/officeDocument/2006/relationships/image" Target="../media/image11.jpg"/></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83.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8.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8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Master" Target="../slideMasters/slideMaster18.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93.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9.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9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Master" Target="../slideMasters/slideMaster19.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03.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20.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0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Master" Target="../slideMasters/slideMaster20.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p:spPr>
        <p:txBody>
          <a:bodyPr anchor="b" anchorCtr="0"/>
          <a:lstStyle>
            <a:lvl1pPr>
              <a:defRPr sz="7200" spc="-150"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15004" y="4873973"/>
            <a:ext cx="4362138" cy="2046779"/>
          </a:xfrm>
          <a:prstGeom prst="rect">
            <a:avLst/>
          </a:prstGeom>
        </p:spPr>
      </p:pic>
    </p:spTree>
    <p:extLst>
      <p:ext uri="{BB962C8B-B14F-4D97-AF65-F5344CB8AC3E}">
        <p14:creationId xmlns:p14="http://schemas.microsoft.com/office/powerpoint/2010/main" val="7715949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0"/>
            <a:ext cx="5433533" cy="1661993"/>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967211698"/>
      </p:ext>
    </p:extLst>
  </p:cSld>
  <p:clrMapOvr>
    <a:masterClrMapping/>
  </p:clrMapOvr>
  <p:timing>
    <p:tnLst>
      <p:par>
        <p:cT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9589543"/>
      </p:ext>
    </p:extLst>
  </p:cSld>
  <p:clrMapOvr>
    <a:masterClrMapping/>
  </p:clrMapOvr>
  <p:transition>
    <p:fade/>
  </p:transition>
  <p:timing>
    <p:tnLst>
      <p:par>
        <p:cT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201486006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176191827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Blank Accent Color 3">
    <p:spTree>
      <p:nvGrpSpPr>
        <p:cNvPr id="1" name=""/>
        <p:cNvGrpSpPr/>
        <p:nvPr/>
      </p:nvGrpSpPr>
      <p:grpSpPr>
        <a:xfrm>
          <a:off x="0" y="0"/>
          <a:ext cx="0" cy="0"/>
          <a:chOff x="0" y="0"/>
          <a:chExt cx="0" cy="0"/>
        </a:xfrm>
      </p:grpSpPr>
    </p:spTree>
    <p:extLst>
      <p:ext uri="{BB962C8B-B14F-4D97-AF65-F5344CB8AC3E}">
        <p14:creationId xmlns:p14="http://schemas.microsoft.com/office/powerpoint/2010/main" val="9351464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Confidentiality Slide - CYAN 300">
    <p:spTree>
      <p:nvGrpSpPr>
        <p:cNvPr id="1" name=""/>
        <p:cNvGrpSpPr/>
        <p:nvPr/>
      </p:nvGrpSpPr>
      <p:grpSpPr>
        <a:xfrm>
          <a:off x="0" y="0"/>
          <a:ext cx="0" cy="0"/>
          <a:chOff x="0" y="0"/>
          <a:chExt cx="0" cy="0"/>
        </a:xfrm>
      </p:grpSpPr>
      <p:sp>
        <p:nvSpPr>
          <p:cNvPr id="10" name="Rectangle 9"/>
          <p:cNvSpPr/>
          <p:nvPr userDrawn="1"/>
        </p:nvSpPr>
        <p:spPr>
          <a:xfrm>
            <a:off x="280813" y="302924"/>
            <a:ext cx="11638845" cy="923201"/>
          </a:xfrm>
          <a:prstGeom prst="rect">
            <a:avLst/>
          </a:prstGeom>
        </p:spPr>
        <p:txBody>
          <a:bodyPr wrap="square">
            <a:spAutoFit/>
          </a:bodyPr>
          <a:lstStyle/>
          <a:p>
            <a:pPr defTabSz="913918"/>
            <a:r>
              <a:rPr lang="en-US" sz="5291" spc="-100" dirty="0">
                <a:ln w="3175">
                  <a:noFill/>
                </a:ln>
                <a:gradFill>
                  <a:gsLst>
                    <a:gs pos="1250">
                      <a:srgbClr val="FFFFFF"/>
                    </a:gs>
                    <a:gs pos="100000">
                      <a:srgbClr val="FFFFFF"/>
                    </a:gs>
                  </a:gsLst>
                  <a:lin ang="5400000" scaled="0"/>
                </a:gradFill>
                <a:latin typeface="Segoe UI Light"/>
                <a:cs typeface="Segoe UI" pitchFamily="34" charset="0"/>
              </a:rPr>
              <a:t>Microsoft Confidential</a:t>
            </a:r>
            <a:endParaRPr lang="en-US" sz="1764" dirty="0">
              <a:solidFill>
                <a:srgbClr val="FFFFFF"/>
              </a:solidFill>
            </a:endParaRPr>
          </a:p>
        </p:txBody>
      </p:sp>
    </p:spTree>
    <p:extLst>
      <p:ext uri="{BB962C8B-B14F-4D97-AF65-F5344CB8AC3E}">
        <p14:creationId xmlns:p14="http://schemas.microsoft.com/office/powerpoint/2010/main" val="139714900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Go-Dos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2" name="Rectangle 31"/>
          <p:cNvSpPr/>
          <p:nvPr userDrawn="1"/>
        </p:nvSpPr>
        <p:spPr bwMode="auto">
          <a:xfrm>
            <a:off x="269169" y="1289014"/>
            <a:ext cx="10548172" cy="5272677"/>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1" rIns="0" bIns="45701" numCol="1" rtlCol="0" anchor="ctr" anchorCtr="0" compatLnSpc="1">
            <a:prstTxWarp prst="textNoShape">
              <a:avLst/>
            </a:prstTxWarp>
          </a:bodyPr>
          <a:lstStyle/>
          <a:p>
            <a:pPr algn="ctr" defTabSz="913653" fontAlgn="base">
              <a:spcBef>
                <a:spcPct val="0"/>
              </a:spcBef>
              <a:spcAft>
                <a:spcPct val="0"/>
              </a:spcAft>
            </a:pPr>
            <a:endParaRPr lang="en-US" sz="1960">
              <a:gradFill>
                <a:gsLst>
                  <a:gs pos="0">
                    <a:srgbClr val="FFFFFF"/>
                  </a:gs>
                  <a:gs pos="100000">
                    <a:srgbClr val="FFFFFF"/>
                  </a:gs>
                </a:gsLst>
                <a:lin ang="5400000" scaled="0"/>
              </a:gradFill>
            </a:endParaRPr>
          </a:p>
        </p:txBody>
      </p:sp>
      <p:sp useBgFill="1">
        <p:nvSpPr>
          <p:cNvPr id="33" name="Rectangle 32"/>
          <p:cNvSpPr/>
          <p:nvPr userDrawn="1"/>
        </p:nvSpPr>
        <p:spPr bwMode="auto">
          <a:xfrm>
            <a:off x="2857115" y="1097965"/>
            <a:ext cx="47148" cy="5558622"/>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1" rIns="0" bIns="45701" numCol="1" rtlCol="0" anchor="ctr" anchorCtr="0" compatLnSpc="1">
            <a:prstTxWarp prst="textNoShape">
              <a:avLst/>
            </a:prstTxWarp>
          </a:bodyPr>
          <a:lstStyle/>
          <a:p>
            <a:pPr algn="ctr" defTabSz="913653" fontAlgn="base">
              <a:spcBef>
                <a:spcPct val="0"/>
              </a:spcBef>
              <a:spcAft>
                <a:spcPct val="0"/>
              </a:spcAft>
            </a:pPr>
            <a:endParaRPr lang="en-US" sz="1960">
              <a:gradFill>
                <a:gsLst>
                  <a:gs pos="0">
                    <a:srgbClr val="FFFFFF"/>
                  </a:gs>
                  <a:gs pos="100000">
                    <a:srgbClr val="FFFFFF"/>
                  </a:gs>
                </a:gsLst>
                <a:lin ang="5400000" scaled="0"/>
              </a:gradFill>
            </a:endParaRPr>
          </a:p>
        </p:txBody>
      </p:sp>
      <p:sp useBgFill="1">
        <p:nvSpPr>
          <p:cNvPr id="34" name="Rectangle 33"/>
          <p:cNvSpPr/>
          <p:nvPr userDrawn="1"/>
        </p:nvSpPr>
        <p:spPr bwMode="auto">
          <a:xfrm>
            <a:off x="5496188" y="1097965"/>
            <a:ext cx="47277" cy="5558622"/>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1" rIns="0" bIns="45701" numCol="1" rtlCol="0" anchor="ctr" anchorCtr="0" compatLnSpc="1">
            <a:prstTxWarp prst="textNoShape">
              <a:avLst/>
            </a:prstTxWarp>
          </a:bodyPr>
          <a:lstStyle/>
          <a:p>
            <a:pPr algn="ctr" defTabSz="913653" fontAlgn="base">
              <a:spcBef>
                <a:spcPct val="0"/>
              </a:spcBef>
              <a:spcAft>
                <a:spcPct val="0"/>
              </a:spcAft>
            </a:pPr>
            <a:endParaRPr lang="en-US" sz="1960">
              <a:gradFill>
                <a:gsLst>
                  <a:gs pos="0">
                    <a:srgbClr val="FFFFFF"/>
                  </a:gs>
                  <a:gs pos="100000">
                    <a:srgbClr val="FFFFFF"/>
                  </a:gs>
                </a:gsLst>
                <a:lin ang="5400000" scaled="0"/>
              </a:gradFill>
            </a:endParaRPr>
          </a:p>
        </p:txBody>
      </p:sp>
      <p:sp useBgFill="1">
        <p:nvSpPr>
          <p:cNvPr id="35" name="Rectangle 34"/>
          <p:cNvSpPr/>
          <p:nvPr userDrawn="1"/>
        </p:nvSpPr>
        <p:spPr bwMode="auto">
          <a:xfrm>
            <a:off x="8134342" y="1097965"/>
            <a:ext cx="47278" cy="5558622"/>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1" rIns="0" bIns="45701" numCol="1" rtlCol="0" anchor="ctr" anchorCtr="0" compatLnSpc="1">
            <a:prstTxWarp prst="textNoShape">
              <a:avLst/>
            </a:prstTxWarp>
          </a:bodyPr>
          <a:lstStyle/>
          <a:p>
            <a:pPr algn="ctr" defTabSz="913653" fontAlgn="base">
              <a:spcBef>
                <a:spcPct val="0"/>
              </a:spcBef>
              <a:spcAft>
                <a:spcPct val="0"/>
              </a:spcAft>
            </a:pPr>
            <a:endParaRPr lang="en-US" sz="1960">
              <a:gradFill>
                <a:gsLst>
                  <a:gs pos="0">
                    <a:srgbClr val="FFFFFF"/>
                  </a:gs>
                  <a:gs pos="100000">
                    <a:srgbClr val="FFFFFF"/>
                  </a:gs>
                </a:gsLst>
                <a:lin ang="5400000" scaled="0"/>
              </a:gradFill>
            </a:endParaRPr>
          </a:p>
        </p:txBody>
      </p:sp>
      <p:sp useBgFill="1">
        <p:nvSpPr>
          <p:cNvPr id="36" name="Rectangle 35"/>
          <p:cNvSpPr/>
          <p:nvPr userDrawn="1"/>
        </p:nvSpPr>
        <p:spPr bwMode="auto">
          <a:xfrm rot="5400000">
            <a:off x="5486717" y="-1517694"/>
            <a:ext cx="44827" cy="10843915"/>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1" rIns="0" bIns="45701" numCol="1" rtlCol="0" anchor="ctr" anchorCtr="0" compatLnSpc="1">
            <a:prstTxWarp prst="textNoShape">
              <a:avLst/>
            </a:prstTxWarp>
          </a:bodyPr>
          <a:lstStyle/>
          <a:p>
            <a:pPr algn="ctr" defTabSz="913653" fontAlgn="base">
              <a:spcBef>
                <a:spcPct val="0"/>
              </a:spcBef>
              <a:spcAft>
                <a:spcPct val="0"/>
              </a:spcAft>
            </a:pPr>
            <a:endParaRPr lang="en-US" sz="1960">
              <a:gradFill>
                <a:gsLst>
                  <a:gs pos="0">
                    <a:srgbClr val="FFFFFF"/>
                  </a:gs>
                  <a:gs pos="100000">
                    <a:srgbClr val="FFFFFF"/>
                  </a:gs>
                </a:gsLst>
                <a:lin ang="5400000" scaled="0"/>
              </a:gradFill>
            </a:endParaRPr>
          </a:p>
        </p:txBody>
      </p:sp>
      <p:pic>
        <p:nvPicPr>
          <p:cNvPr id="37" name="Picture 3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743183" y="2794027"/>
            <a:ext cx="7600149" cy="2262653"/>
          </a:xfrm>
          <a:prstGeom prst="rect">
            <a:avLst/>
          </a:prstGeom>
        </p:spPr>
      </p:pic>
      <p:sp useBgFill="1">
        <p:nvSpPr>
          <p:cNvPr id="38" name="Rectangle 37"/>
          <p:cNvSpPr/>
          <p:nvPr userDrawn="1"/>
        </p:nvSpPr>
        <p:spPr bwMode="auto">
          <a:xfrm>
            <a:off x="0" y="6561690"/>
            <a:ext cx="12188825" cy="29631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1" rIns="0" bIns="45701" numCol="1" rtlCol="0" anchor="ctr" anchorCtr="0" compatLnSpc="1">
            <a:prstTxWarp prst="textNoShape">
              <a:avLst/>
            </a:prstTxWarp>
          </a:bodyPr>
          <a:lstStyle/>
          <a:p>
            <a:pPr algn="ctr" defTabSz="913653" fontAlgn="base">
              <a:spcBef>
                <a:spcPct val="0"/>
              </a:spcBef>
              <a:spcAft>
                <a:spcPct val="0"/>
              </a:spcAft>
            </a:pPr>
            <a:endParaRPr lang="en-US" sz="1960">
              <a:gradFill>
                <a:gsLst>
                  <a:gs pos="0">
                    <a:srgbClr val="FFFFFF"/>
                  </a:gs>
                  <a:gs pos="100000">
                    <a:srgbClr val="FFFFFF"/>
                  </a:gs>
                </a:gsLst>
                <a:lin ang="5400000" scaled="0"/>
              </a:gradFill>
            </a:endParaRPr>
          </a:p>
        </p:txBody>
      </p:sp>
      <p:sp useBgFill="1">
        <p:nvSpPr>
          <p:cNvPr id="39" name="Rectangle 38"/>
          <p:cNvSpPr/>
          <p:nvPr userDrawn="1"/>
        </p:nvSpPr>
        <p:spPr bwMode="auto">
          <a:xfrm>
            <a:off x="42677" y="1239892"/>
            <a:ext cx="10965855" cy="5405979"/>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1" rIns="0" bIns="45701" numCol="1" rtlCol="0" anchor="ctr" anchorCtr="0" compatLnSpc="1">
            <a:prstTxWarp prst="textNoShape">
              <a:avLst/>
            </a:prstTxWarp>
          </a:bodyPr>
          <a:lstStyle/>
          <a:p>
            <a:pPr algn="ctr" defTabSz="913653" fontAlgn="base">
              <a:spcBef>
                <a:spcPct val="0"/>
              </a:spcBef>
              <a:spcAft>
                <a:spcPct val="0"/>
              </a:spcAft>
            </a:pPr>
            <a:endParaRPr lang="en-US" sz="1960">
              <a:gradFill>
                <a:gsLst>
                  <a:gs pos="0">
                    <a:srgbClr val="FFFFFF"/>
                  </a:gs>
                  <a:gs pos="100000">
                    <a:srgbClr val="FFFFFF"/>
                  </a:gs>
                </a:gsLst>
                <a:lin ang="5400000" scaled="0"/>
              </a:gradFill>
            </a:endParaRPr>
          </a:p>
        </p:txBody>
      </p:sp>
      <p:sp>
        <p:nvSpPr>
          <p:cNvPr id="40" name="Rectangle 39"/>
          <p:cNvSpPr/>
          <p:nvPr userDrawn="1"/>
        </p:nvSpPr>
        <p:spPr bwMode="auto">
          <a:xfrm>
            <a:off x="270343" y="3924909"/>
            <a:ext cx="2590751" cy="263678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90" tIns="140552" rIns="175690" bIns="140552" numCol="1" spcCol="0" rtlCol="0" fromWordArt="0" anchor="t" anchorCtr="0" forceAA="0" compatLnSpc="1">
            <a:prstTxWarp prst="textNoShape">
              <a:avLst/>
            </a:prstTxWarp>
            <a:noAutofit/>
          </a:bodyPr>
          <a:lstStyle/>
          <a:p>
            <a:pPr defTabSz="895123" fontAlgn="base">
              <a:lnSpc>
                <a:spcPct val="86000"/>
              </a:lnSpc>
              <a:spcBef>
                <a:spcPct val="0"/>
              </a:spcBef>
              <a:spcAft>
                <a:spcPts val="1153"/>
              </a:spcAft>
            </a:pPr>
            <a:endParaRPr lang="en-US" sz="1536"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8181620" y="3924909"/>
            <a:ext cx="2589993" cy="2636782"/>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90" tIns="140552" rIns="175690" bIns="140552" numCol="1" spcCol="0" rtlCol="0" fromWordArt="0" anchor="t" anchorCtr="0" forceAA="0" compatLnSpc="1">
            <a:prstTxWarp prst="textNoShape">
              <a:avLst/>
            </a:prstTxWarp>
            <a:noAutofit/>
          </a:bodyPr>
          <a:lstStyle/>
          <a:p>
            <a:pPr defTabSz="895123" fontAlgn="base">
              <a:lnSpc>
                <a:spcPct val="86000"/>
              </a:lnSpc>
              <a:spcBef>
                <a:spcPct val="0"/>
              </a:spcBef>
              <a:spcAft>
                <a:spcPts val="1153"/>
              </a:spcAft>
            </a:pPr>
            <a:endParaRPr lang="en-US" sz="1536" dirty="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userDrawn="1"/>
        </p:nvSpPr>
        <p:spPr bwMode="auto">
          <a:xfrm>
            <a:off x="270343" y="1289016"/>
            <a:ext cx="2590751" cy="2592836"/>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90" tIns="140552" rIns="175690" bIns="140552" numCol="1" spcCol="0" rtlCol="0" fromWordArt="0" anchor="t" anchorCtr="0" forceAA="0" compatLnSpc="1">
            <a:prstTxWarp prst="textNoShape">
              <a:avLst/>
            </a:prstTxWarp>
            <a:noAutofit/>
          </a:bodyPr>
          <a:lstStyle/>
          <a:p>
            <a:pPr defTabSz="895123" fontAlgn="base">
              <a:lnSpc>
                <a:spcPct val="86000"/>
              </a:lnSpc>
              <a:spcBef>
                <a:spcPct val="0"/>
              </a:spcBef>
              <a:spcAft>
                <a:spcPts val="1153"/>
              </a:spcAft>
            </a:pPr>
            <a:endParaRPr lang="en-US" sz="1536" dirty="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5543592" y="1289016"/>
            <a:ext cx="2590751" cy="2592836"/>
          </a:xfrm>
          <a:prstGeom prst="rect">
            <a:avLst/>
          </a:prstGeom>
          <a:solidFill>
            <a:schemeClr val="accent1">
              <a:lumMod val="75000"/>
            </a:schemeClr>
          </a:solidFill>
          <a:ln w="9525" cap="flat" cmpd="sng" algn="ctr">
            <a:noFill/>
            <a:prstDash val="solid"/>
            <a:headEnd type="none" w="med" len="med"/>
            <a:tailEnd type="none" w="med" len="med"/>
          </a:ln>
          <a:effectLst/>
        </p:spPr>
        <p:txBody>
          <a:bodyPr rot="0" spcFirstLastPara="0" vertOverflow="overflow" horzOverflow="overflow" vert="horz" wrap="square" lIns="175690" tIns="140552" rIns="175690" bIns="140552" numCol="1" spcCol="0" rtlCol="0" fromWordArt="0" anchor="t" anchorCtr="0" forceAA="0" compatLnSpc="1">
            <a:prstTxWarp prst="textNoShape">
              <a:avLst/>
            </a:prstTxWarp>
            <a:noAutofit/>
          </a:bodyPr>
          <a:lstStyle/>
          <a:p>
            <a:pPr defTabSz="895123" fontAlgn="base">
              <a:lnSpc>
                <a:spcPct val="86000"/>
              </a:lnSpc>
              <a:spcBef>
                <a:spcPct val="0"/>
              </a:spcBef>
              <a:spcAft>
                <a:spcPts val="1153"/>
              </a:spcAft>
            </a:pPr>
            <a:endParaRPr lang="en-US" sz="1536" dirty="0">
              <a:gradFill>
                <a:gsLst>
                  <a:gs pos="0">
                    <a:srgbClr val="FFFFFF"/>
                  </a:gs>
                  <a:gs pos="100000">
                    <a:srgbClr val="FFFFFF"/>
                  </a:gs>
                </a:gsLst>
                <a:lin ang="5400000" scaled="0"/>
              </a:gradFill>
              <a:ea typeface="Segoe UI" pitchFamily="34" charset="0"/>
              <a:cs typeface="Segoe UI" pitchFamily="34" charset="0"/>
            </a:endParaRPr>
          </a:p>
        </p:txBody>
      </p:sp>
      <p:sp>
        <p:nvSpPr>
          <p:cNvPr id="44" name="Rectangle 43"/>
          <p:cNvSpPr/>
          <p:nvPr userDrawn="1"/>
        </p:nvSpPr>
        <p:spPr bwMode="auto">
          <a:xfrm>
            <a:off x="8181620" y="1289016"/>
            <a:ext cx="2589993" cy="259283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90" tIns="140552" rIns="175690" bIns="140552" numCol="1" spcCol="0" rtlCol="0" fromWordArt="0" anchor="t" anchorCtr="0" forceAA="0" compatLnSpc="1">
            <a:prstTxWarp prst="textNoShape">
              <a:avLst/>
            </a:prstTxWarp>
            <a:noAutofit/>
          </a:bodyPr>
          <a:lstStyle/>
          <a:p>
            <a:pPr defTabSz="895123" fontAlgn="base">
              <a:lnSpc>
                <a:spcPct val="86000"/>
              </a:lnSpc>
              <a:spcBef>
                <a:spcPct val="0"/>
              </a:spcBef>
              <a:spcAft>
                <a:spcPts val="1153"/>
              </a:spcAft>
            </a:pPr>
            <a:endParaRPr lang="en-US" sz="1536" dirty="0">
              <a:gradFill>
                <a:gsLst>
                  <a:gs pos="0">
                    <a:srgbClr val="FFFFFF"/>
                  </a:gs>
                  <a:gs pos="100000">
                    <a:srgbClr val="FFFFFF"/>
                  </a:gs>
                </a:gsLst>
                <a:lin ang="5400000" scaled="0"/>
              </a:gradFill>
              <a:ea typeface="Segoe UI" pitchFamily="34" charset="0"/>
              <a:cs typeface="Segoe UI" pitchFamily="34" charset="0"/>
            </a:endParaRPr>
          </a:p>
        </p:txBody>
      </p:sp>
      <p:sp>
        <p:nvSpPr>
          <p:cNvPr id="45" name="Rectangle 44"/>
          <p:cNvSpPr/>
          <p:nvPr userDrawn="1"/>
        </p:nvSpPr>
        <p:spPr bwMode="auto">
          <a:xfrm>
            <a:off x="2904394" y="3924909"/>
            <a:ext cx="2591794" cy="2636782"/>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90" tIns="140552" rIns="175690" bIns="140552" numCol="1" spcCol="0" rtlCol="0" fromWordArt="0" anchor="t" anchorCtr="0" forceAA="0" compatLnSpc="1">
            <a:prstTxWarp prst="textNoShape">
              <a:avLst/>
            </a:prstTxWarp>
            <a:noAutofit/>
          </a:bodyPr>
          <a:lstStyle/>
          <a:p>
            <a:pPr defTabSz="895123" fontAlgn="base">
              <a:lnSpc>
                <a:spcPct val="86000"/>
              </a:lnSpc>
              <a:spcBef>
                <a:spcPct val="0"/>
              </a:spcBef>
              <a:spcAft>
                <a:spcPts val="1153"/>
              </a:spcAft>
            </a:pPr>
            <a:endParaRPr lang="en-US" sz="1536" dirty="0">
              <a:gradFill>
                <a:gsLst>
                  <a:gs pos="0">
                    <a:srgbClr val="FFFFFF"/>
                  </a:gs>
                  <a:gs pos="100000">
                    <a:srgbClr val="FFFFFF"/>
                  </a:gs>
                </a:gsLst>
                <a:lin ang="5400000" scaled="0"/>
              </a:gradFill>
              <a:ea typeface="Segoe UI" pitchFamily="34" charset="0"/>
              <a:cs typeface="Segoe UI" pitchFamily="34" charset="0"/>
            </a:endParaRPr>
          </a:p>
        </p:txBody>
      </p:sp>
      <p:sp>
        <p:nvSpPr>
          <p:cNvPr id="46" name="Rectangle 45"/>
          <p:cNvSpPr/>
          <p:nvPr userDrawn="1"/>
        </p:nvSpPr>
        <p:spPr bwMode="auto">
          <a:xfrm>
            <a:off x="2904394" y="1289015"/>
            <a:ext cx="2591794" cy="2592836"/>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5690" tIns="140552" rIns="175690" bIns="140552" numCol="1" spcCol="0" rtlCol="0" fromWordArt="0" anchor="t" anchorCtr="0" forceAA="0" compatLnSpc="1">
            <a:prstTxWarp prst="textNoShape">
              <a:avLst/>
            </a:prstTxWarp>
            <a:noAutofit/>
          </a:bodyPr>
          <a:lstStyle/>
          <a:p>
            <a:pPr defTabSz="895123" fontAlgn="base">
              <a:lnSpc>
                <a:spcPct val="86000"/>
              </a:lnSpc>
              <a:spcBef>
                <a:spcPct val="0"/>
              </a:spcBef>
              <a:spcAft>
                <a:spcPts val="1153"/>
              </a:spcAft>
            </a:pPr>
            <a:endParaRPr lang="en-US" sz="1536" dirty="0">
              <a:gradFill>
                <a:gsLst>
                  <a:gs pos="0">
                    <a:srgbClr val="FFFFFF"/>
                  </a:gs>
                  <a:gs pos="100000">
                    <a:srgbClr val="FFFFFF"/>
                  </a:gs>
                </a:gsLst>
                <a:lin ang="5400000" scaled="0"/>
              </a:gradFill>
              <a:ea typeface="Segoe UI" pitchFamily="34" charset="0"/>
              <a:cs typeface="Segoe UI" pitchFamily="34" charset="0"/>
            </a:endParaRPr>
          </a:p>
        </p:txBody>
      </p:sp>
      <p:sp>
        <p:nvSpPr>
          <p:cNvPr id="47" name="Rectangle 46"/>
          <p:cNvSpPr/>
          <p:nvPr userDrawn="1"/>
        </p:nvSpPr>
        <p:spPr bwMode="auto">
          <a:xfrm>
            <a:off x="5543592" y="3924909"/>
            <a:ext cx="2590751" cy="263678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90" tIns="140552" rIns="175690" bIns="140552" numCol="1" spcCol="0" rtlCol="0" fromWordArt="0" anchor="t" anchorCtr="0" forceAA="0" compatLnSpc="1">
            <a:prstTxWarp prst="textNoShape">
              <a:avLst/>
            </a:prstTxWarp>
            <a:noAutofit/>
          </a:bodyPr>
          <a:lstStyle/>
          <a:p>
            <a:pPr defTabSz="895123" fontAlgn="base">
              <a:lnSpc>
                <a:spcPct val="86000"/>
              </a:lnSpc>
              <a:spcBef>
                <a:spcPct val="0"/>
              </a:spcBef>
              <a:spcAft>
                <a:spcPts val="1153"/>
              </a:spcAft>
            </a:pPr>
            <a:endParaRPr lang="en-US" sz="1536" dirty="0">
              <a:gradFill>
                <a:gsLst>
                  <a:gs pos="0">
                    <a:srgbClr val="FFFFFF"/>
                  </a:gs>
                  <a:gs pos="100000">
                    <a:srgbClr val="FFFFFF"/>
                  </a:gs>
                </a:gsLst>
                <a:lin ang="5400000" scaled="0"/>
              </a:gradFill>
              <a:ea typeface="Segoe UI" pitchFamily="34" charset="0"/>
              <a:cs typeface="Segoe UI" pitchFamily="34" charset="0"/>
            </a:endParaRPr>
          </a:p>
        </p:txBody>
      </p:sp>
      <p:sp>
        <p:nvSpPr>
          <p:cNvPr id="48" name="Text Placeholder 24"/>
          <p:cNvSpPr>
            <a:spLocks noGrp="1"/>
          </p:cNvSpPr>
          <p:nvPr>
            <p:ph type="body" sz="quarter" idx="11"/>
          </p:nvPr>
        </p:nvSpPr>
        <p:spPr>
          <a:xfrm>
            <a:off x="269169" y="1836738"/>
            <a:ext cx="2581218" cy="2034395"/>
          </a:xfrm>
        </p:spPr>
        <p:txBody>
          <a:bodyPr>
            <a:noAutofit/>
          </a:bodyPr>
          <a:lstStyle>
            <a:lvl1pPr marL="0" indent="0">
              <a:buNone/>
              <a:defRPr sz="1764" b="0">
                <a:gradFill>
                  <a:gsLst>
                    <a:gs pos="3448">
                      <a:srgbClr val="FFFFFF"/>
                    </a:gs>
                    <a:gs pos="100000">
                      <a:srgbClr val="FFFFFF"/>
                    </a:gs>
                  </a:gsLst>
                  <a:lin ang="5400000" scaled="0"/>
                </a:gradFill>
                <a:latin typeface="+mn-lt"/>
              </a:defRPr>
            </a:lvl1pPr>
            <a:lvl2pPr>
              <a:defRPr>
                <a:gradFill>
                  <a:gsLst>
                    <a:gs pos="3448">
                      <a:srgbClr val="FFFFFF"/>
                    </a:gs>
                    <a:gs pos="100000">
                      <a:srgbClr val="FFFFFF"/>
                    </a:gs>
                  </a:gsLst>
                  <a:lin ang="5400000" scaled="0"/>
                </a:gradFill>
              </a:defRPr>
            </a:lvl2pPr>
            <a:lvl3pPr>
              <a:defRPr>
                <a:gradFill>
                  <a:gsLst>
                    <a:gs pos="3448">
                      <a:srgbClr val="FFFFFF"/>
                    </a:gs>
                    <a:gs pos="100000">
                      <a:srgbClr val="FFFFFF"/>
                    </a:gs>
                  </a:gsLst>
                  <a:lin ang="5400000" scaled="0"/>
                </a:gradFill>
              </a:defRPr>
            </a:lvl3pPr>
            <a:lvl4pPr>
              <a:defRPr>
                <a:gradFill>
                  <a:gsLst>
                    <a:gs pos="3448">
                      <a:srgbClr val="FFFFFF"/>
                    </a:gs>
                    <a:gs pos="100000">
                      <a:srgbClr val="FFFFFF"/>
                    </a:gs>
                  </a:gsLst>
                  <a:lin ang="5400000" scaled="0"/>
                </a:gradFill>
              </a:defRPr>
            </a:lvl4pPr>
            <a:lvl5pPr>
              <a:defRPr>
                <a:gradFill>
                  <a:gsLst>
                    <a:gs pos="3448">
                      <a:srgbClr val="FFFFFF"/>
                    </a:gs>
                    <a:gs pos="100000">
                      <a:srgbClr val="FFFFFF"/>
                    </a:gs>
                  </a:gsLst>
                  <a:lin ang="5400000" scaled="0"/>
                </a:gradFill>
              </a:defRPr>
            </a:lvl5pPr>
          </a:lstStyle>
          <a:p>
            <a:pPr lvl="0"/>
            <a:r>
              <a:rPr lang="en-US" dirty="0" smtClean="0"/>
              <a:t>Click to edit Master text styles</a:t>
            </a:r>
          </a:p>
        </p:txBody>
      </p:sp>
      <p:sp>
        <p:nvSpPr>
          <p:cNvPr id="49" name="Text Placeholder 24"/>
          <p:cNvSpPr>
            <a:spLocks noGrp="1"/>
          </p:cNvSpPr>
          <p:nvPr>
            <p:ph type="body" sz="quarter" idx="13"/>
          </p:nvPr>
        </p:nvSpPr>
        <p:spPr>
          <a:xfrm>
            <a:off x="269169" y="4471188"/>
            <a:ext cx="2581218" cy="2079784"/>
          </a:xfrm>
        </p:spPr>
        <p:txBody>
          <a:bodyPr>
            <a:noAutofit/>
          </a:bodyPr>
          <a:lstStyle>
            <a:lvl1pPr marL="0" indent="0">
              <a:buNone/>
              <a:defRPr sz="1764" b="0">
                <a:gradFill>
                  <a:gsLst>
                    <a:gs pos="3448">
                      <a:srgbClr val="FFFFFF"/>
                    </a:gs>
                    <a:gs pos="100000">
                      <a:srgbClr val="FFFFFF"/>
                    </a:gs>
                  </a:gsLst>
                  <a:lin ang="5400000" scaled="0"/>
                </a:gradFill>
                <a:latin typeface="+mn-lt"/>
              </a:defRPr>
            </a:lvl1pPr>
            <a:lvl2pPr>
              <a:defRPr>
                <a:gradFill>
                  <a:gsLst>
                    <a:gs pos="3448">
                      <a:srgbClr val="FFFFFF"/>
                    </a:gs>
                    <a:gs pos="100000">
                      <a:srgbClr val="FFFFFF"/>
                    </a:gs>
                  </a:gsLst>
                  <a:lin ang="5400000" scaled="0"/>
                </a:gradFill>
              </a:defRPr>
            </a:lvl2pPr>
            <a:lvl3pPr>
              <a:defRPr>
                <a:gradFill>
                  <a:gsLst>
                    <a:gs pos="3448">
                      <a:srgbClr val="FFFFFF"/>
                    </a:gs>
                    <a:gs pos="100000">
                      <a:srgbClr val="FFFFFF"/>
                    </a:gs>
                  </a:gsLst>
                  <a:lin ang="5400000" scaled="0"/>
                </a:gradFill>
              </a:defRPr>
            </a:lvl3pPr>
            <a:lvl4pPr>
              <a:defRPr>
                <a:gradFill>
                  <a:gsLst>
                    <a:gs pos="3448">
                      <a:srgbClr val="FFFFFF"/>
                    </a:gs>
                    <a:gs pos="100000">
                      <a:srgbClr val="FFFFFF"/>
                    </a:gs>
                  </a:gsLst>
                  <a:lin ang="5400000" scaled="0"/>
                </a:gradFill>
              </a:defRPr>
            </a:lvl4pPr>
            <a:lvl5pPr>
              <a:defRPr>
                <a:gradFill>
                  <a:gsLst>
                    <a:gs pos="3448">
                      <a:srgbClr val="FFFFFF"/>
                    </a:gs>
                    <a:gs pos="100000">
                      <a:srgbClr val="FFFFFF"/>
                    </a:gs>
                  </a:gsLst>
                  <a:lin ang="5400000" scaled="0"/>
                </a:gradFill>
              </a:defRPr>
            </a:lvl5pPr>
          </a:lstStyle>
          <a:p>
            <a:pPr lvl="0"/>
            <a:r>
              <a:rPr lang="en-US" dirty="0" smtClean="0"/>
              <a:t>Click to edit Master text styles</a:t>
            </a:r>
          </a:p>
        </p:txBody>
      </p:sp>
      <p:sp>
        <p:nvSpPr>
          <p:cNvPr id="50" name="Text Placeholder 24"/>
          <p:cNvSpPr>
            <a:spLocks noGrp="1"/>
          </p:cNvSpPr>
          <p:nvPr>
            <p:ph type="body" sz="quarter" idx="15"/>
          </p:nvPr>
        </p:nvSpPr>
        <p:spPr>
          <a:xfrm>
            <a:off x="2899005" y="1836738"/>
            <a:ext cx="2581218" cy="2034395"/>
          </a:xfrm>
        </p:spPr>
        <p:txBody>
          <a:bodyPr>
            <a:noAutofit/>
          </a:bodyPr>
          <a:lstStyle>
            <a:lvl1pPr marL="0" indent="0">
              <a:buNone/>
              <a:defRPr sz="1764" b="0">
                <a:gradFill>
                  <a:gsLst>
                    <a:gs pos="3448">
                      <a:srgbClr val="FFFFFF"/>
                    </a:gs>
                    <a:gs pos="100000">
                      <a:srgbClr val="FFFFFF"/>
                    </a:gs>
                  </a:gsLst>
                  <a:lin ang="5400000" scaled="0"/>
                </a:gradFill>
                <a:latin typeface="+mn-lt"/>
              </a:defRPr>
            </a:lvl1pPr>
            <a:lvl2pPr>
              <a:defRPr>
                <a:gradFill>
                  <a:gsLst>
                    <a:gs pos="3448">
                      <a:srgbClr val="FFFFFF"/>
                    </a:gs>
                    <a:gs pos="100000">
                      <a:srgbClr val="FFFFFF"/>
                    </a:gs>
                  </a:gsLst>
                  <a:lin ang="5400000" scaled="0"/>
                </a:gradFill>
              </a:defRPr>
            </a:lvl2pPr>
            <a:lvl3pPr>
              <a:defRPr>
                <a:gradFill>
                  <a:gsLst>
                    <a:gs pos="3448">
                      <a:srgbClr val="FFFFFF"/>
                    </a:gs>
                    <a:gs pos="100000">
                      <a:srgbClr val="FFFFFF"/>
                    </a:gs>
                  </a:gsLst>
                  <a:lin ang="5400000" scaled="0"/>
                </a:gradFill>
              </a:defRPr>
            </a:lvl3pPr>
            <a:lvl4pPr>
              <a:defRPr>
                <a:gradFill>
                  <a:gsLst>
                    <a:gs pos="3448">
                      <a:srgbClr val="FFFFFF"/>
                    </a:gs>
                    <a:gs pos="100000">
                      <a:srgbClr val="FFFFFF"/>
                    </a:gs>
                  </a:gsLst>
                  <a:lin ang="5400000" scaled="0"/>
                </a:gradFill>
              </a:defRPr>
            </a:lvl4pPr>
            <a:lvl5pPr>
              <a:defRPr>
                <a:gradFill>
                  <a:gsLst>
                    <a:gs pos="3448">
                      <a:srgbClr val="FFFFFF"/>
                    </a:gs>
                    <a:gs pos="100000">
                      <a:srgbClr val="FFFFFF"/>
                    </a:gs>
                  </a:gsLst>
                  <a:lin ang="5400000" scaled="0"/>
                </a:gradFill>
              </a:defRPr>
            </a:lvl5pPr>
          </a:lstStyle>
          <a:p>
            <a:pPr lvl="0"/>
            <a:r>
              <a:rPr lang="en-US" dirty="0" smtClean="0"/>
              <a:t>Click to edit Master text styles</a:t>
            </a:r>
          </a:p>
        </p:txBody>
      </p:sp>
      <p:sp>
        <p:nvSpPr>
          <p:cNvPr id="51" name="Text Placeholder 24"/>
          <p:cNvSpPr>
            <a:spLocks noGrp="1"/>
          </p:cNvSpPr>
          <p:nvPr>
            <p:ph type="body" sz="quarter" idx="17"/>
          </p:nvPr>
        </p:nvSpPr>
        <p:spPr>
          <a:xfrm>
            <a:off x="2899005" y="4471188"/>
            <a:ext cx="2581218" cy="2079784"/>
          </a:xfrm>
        </p:spPr>
        <p:txBody>
          <a:bodyPr>
            <a:noAutofit/>
          </a:bodyPr>
          <a:lstStyle>
            <a:lvl1pPr marL="0" indent="0">
              <a:buNone/>
              <a:defRPr sz="1764" b="0">
                <a:gradFill>
                  <a:gsLst>
                    <a:gs pos="3448">
                      <a:srgbClr val="FFFFFF"/>
                    </a:gs>
                    <a:gs pos="100000">
                      <a:srgbClr val="FFFFFF"/>
                    </a:gs>
                  </a:gsLst>
                  <a:lin ang="5400000" scaled="0"/>
                </a:gradFill>
                <a:latin typeface="+mn-lt"/>
              </a:defRPr>
            </a:lvl1pPr>
            <a:lvl2pPr>
              <a:defRPr>
                <a:gradFill>
                  <a:gsLst>
                    <a:gs pos="3448">
                      <a:srgbClr val="FFFFFF"/>
                    </a:gs>
                    <a:gs pos="100000">
                      <a:srgbClr val="FFFFFF"/>
                    </a:gs>
                  </a:gsLst>
                  <a:lin ang="5400000" scaled="0"/>
                </a:gradFill>
              </a:defRPr>
            </a:lvl2pPr>
            <a:lvl3pPr>
              <a:defRPr>
                <a:gradFill>
                  <a:gsLst>
                    <a:gs pos="3448">
                      <a:srgbClr val="FFFFFF"/>
                    </a:gs>
                    <a:gs pos="100000">
                      <a:srgbClr val="FFFFFF"/>
                    </a:gs>
                  </a:gsLst>
                  <a:lin ang="5400000" scaled="0"/>
                </a:gradFill>
              </a:defRPr>
            </a:lvl3pPr>
            <a:lvl4pPr>
              <a:defRPr>
                <a:gradFill>
                  <a:gsLst>
                    <a:gs pos="3448">
                      <a:srgbClr val="FFFFFF"/>
                    </a:gs>
                    <a:gs pos="100000">
                      <a:srgbClr val="FFFFFF"/>
                    </a:gs>
                  </a:gsLst>
                  <a:lin ang="5400000" scaled="0"/>
                </a:gradFill>
              </a:defRPr>
            </a:lvl4pPr>
            <a:lvl5pPr>
              <a:defRPr>
                <a:gradFill>
                  <a:gsLst>
                    <a:gs pos="3448">
                      <a:srgbClr val="FFFFFF"/>
                    </a:gs>
                    <a:gs pos="100000">
                      <a:srgbClr val="FFFFFF"/>
                    </a:gs>
                  </a:gsLst>
                  <a:lin ang="5400000" scaled="0"/>
                </a:gradFill>
              </a:defRPr>
            </a:lvl5pPr>
          </a:lstStyle>
          <a:p>
            <a:pPr lvl="0"/>
            <a:r>
              <a:rPr lang="en-US" dirty="0" smtClean="0"/>
              <a:t>Click to edit Master text styles</a:t>
            </a:r>
          </a:p>
        </p:txBody>
      </p:sp>
      <p:sp>
        <p:nvSpPr>
          <p:cNvPr id="52" name="Text Placeholder 24"/>
          <p:cNvSpPr>
            <a:spLocks noGrp="1"/>
          </p:cNvSpPr>
          <p:nvPr>
            <p:ph type="body" sz="quarter" idx="19"/>
          </p:nvPr>
        </p:nvSpPr>
        <p:spPr>
          <a:xfrm>
            <a:off x="5549801" y="1836738"/>
            <a:ext cx="2581218" cy="2034395"/>
          </a:xfrm>
        </p:spPr>
        <p:txBody>
          <a:bodyPr>
            <a:noAutofit/>
          </a:bodyPr>
          <a:lstStyle>
            <a:lvl1pPr marL="0" indent="0">
              <a:buNone/>
              <a:defRPr sz="1764" b="0">
                <a:gradFill>
                  <a:gsLst>
                    <a:gs pos="3448">
                      <a:srgbClr val="FFFFFF"/>
                    </a:gs>
                    <a:gs pos="100000">
                      <a:srgbClr val="FFFFFF"/>
                    </a:gs>
                  </a:gsLst>
                  <a:lin ang="5400000" scaled="0"/>
                </a:gradFill>
                <a:latin typeface="+mn-lt"/>
              </a:defRPr>
            </a:lvl1pPr>
            <a:lvl2pPr>
              <a:defRPr>
                <a:gradFill>
                  <a:gsLst>
                    <a:gs pos="3448">
                      <a:srgbClr val="FFFFFF"/>
                    </a:gs>
                    <a:gs pos="100000">
                      <a:srgbClr val="FFFFFF"/>
                    </a:gs>
                  </a:gsLst>
                  <a:lin ang="5400000" scaled="0"/>
                </a:gradFill>
              </a:defRPr>
            </a:lvl2pPr>
            <a:lvl3pPr>
              <a:defRPr>
                <a:gradFill>
                  <a:gsLst>
                    <a:gs pos="3448">
                      <a:srgbClr val="FFFFFF"/>
                    </a:gs>
                    <a:gs pos="100000">
                      <a:srgbClr val="FFFFFF"/>
                    </a:gs>
                  </a:gsLst>
                  <a:lin ang="5400000" scaled="0"/>
                </a:gradFill>
              </a:defRPr>
            </a:lvl3pPr>
            <a:lvl4pPr>
              <a:defRPr>
                <a:gradFill>
                  <a:gsLst>
                    <a:gs pos="3448">
                      <a:srgbClr val="FFFFFF"/>
                    </a:gs>
                    <a:gs pos="100000">
                      <a:srgbClr val="FFFFFF"/>
                    </a:gs>
                  </a:gsLst>
                  <a:lin ang="5400000" scaled="0"/>
                </a:gradFill>
              </a:defRPr>
            </a:lvl4pPr>
            <a:lvl5pPr>
              <a:defRPr>
                <a:gradFill>
                  <a:gsLst>
                    <a:gs pos="3448">
                      <a:srgbClr val="FFFFFF"/>
                    </a:gs>
                    <a:gs pos="100000">
                      <a:srgbClr val="FFFFFF"/>
                    </a:gs>
                  </a:gsLst>
                  <a:lin ang="5400000" scaled="0"/>
                </a:gradFill>
              </a:defRPr>
            </a:lvl5pPr>
          </a:lstStyle>
          <a:p>
            <a:pPr lvl="0"/>
            <a:r>
              <a:rPr lang="en-US" dirty="0" smtClean="0"/>
              <a:t>Click to edit Master text styles</a:t>
            </a:r>
          </a:p>
        </p:txBody>
      </p:sp>
      <p:sp>
        <p:nvSpPr>
          <p:cNvPr id="53" name="Text Placeholder 24"/>
          <p:cNvSpPr>
            <a:spLocks noGrp="1"/>
          </p:cNvSpPr>
          <p:nvPr>
            <p:ph type="body" sz="quarter" idx="21"/>
          </p:nvPr>
        </p:nvSpPr>
        <p:spPr>
          <a:xfrm>
            <a:off x="5549801" y="4471188"/>
            <a:ext cx="2581218" cy="2079784"/>
          </a:xfrm>
        </p:spPr>
        <p:txBody>
          <a:bodyPr>
            <a:noAutofit/>
          </a:bodyPr>
          <a:lstStyle>
            <a:lvl1pPr marL="0" indent="0">
              <a:buNone/>
              <a:defRPr sz="1764" b="0">
                <a:gradFill>
                  <a:gsLst>
                    <a:gs pos="3448">
                      <a:srgbClr val="FFFFFF"/>
                    </a:gs>
                    <a:gs pos="100000">
                      <a:srgbClr val="FFFFFF"/>
                    </a:gs>
                  </a:gsLst>
                  <a:lin ang="5400000" scaled="0"/>
                </a:gradFill>
                <a:latin typeface="+mn-lt"/>
              </a:defRPr>
            </a:lvl1pPr>
            <a:lvl2pPr>
              <a:defRPr>
                <a:gradFill>
                  <a:gsLst>
                    <a:gs pos="3448">
                      <a:srgbClr val="FFFFFF"/>
                    </a:gs>
                    <a:gs pos="100000">
                      <a:srgbClr val="FFFFFF"/>
                    </a:gs>
                  </a:gsLst>
                  <a:lin ang="5400000" scaled="0"/>
                </a:gradFill>
              </a:defRPr>
            </a:lvl2pPr>
            <a:lvl3pPr>
              <a:defRPr>
                <a:gradFill>
                  <a:gsLst>
                    <a:gs pos="3448">
                      <a:srgbClr val="FFFFFF"/>
                    </a:gs>
                    <a:gs pos="100000">
                      <a:srgbClr val="FFFFFF"/>
                    </a:gs>
                  </a:gsLst>
                  <a:lin ang="5400000" scaled="0"/>
                </a:gradFill>
              </a:defRPr>
            </a:lvl3pPr>
            <a:lvl4pPr>
              <a:defRPr>
                <a:gradFill>
                  <a:gsLst>
                    <a:gs pos="3448">
                      <a:srgbClr val="FFFFFF"/>
                    </a:gs>
                    <a:gs pos="100000">
                      <a:srgbClr val="FFFFFF"/>
                    </a:gs>
                  </a:gsLst>
                  <a:lin ang="5400000" scaled="0"/>
                </a:gradFill>
              </a:defRPr>
            </a:lvl4pPr>
            <a:lvl5pPr>
              <a:defRPr>
                <a:gradFill>
                  <a:gsLst>
                    <a:gs pos="3448">
                      <a:srgbClr val="FFFFFF"/>
                    </a:gs>
                    <a:gs pos="100000">
                      <a:srgbClr val="FFFFFF"/>
                    </a:gs>
                  </a:gsLst>
                  <a:lin ang="5400000" scaled="0"/>
                </a:gradFill>
              </a:defRPr>
            </a:lvl5pPr>
          </a:lstStyle>
          <a:p>
            <a:pPr lvl="0"/>
            <a:r>
              <a:rPr lang="en-US" dirty="0" smtClean="0"/>
              <a:t>Click to edit Master text styles</a:t>
            </a:r>
          </a:p>
        </p:txBody>
      </p:sp>
      <p:sp>
        <p:nvSpPr>
          <p:cNvPr id="54" name="Text Placeholder 24"/>
          <p:cNvSpPr>
            <a:spLocks noGrp="1"/>
          </p:cNvSpPr>
          <p:nvPr>
            <p:ph type="body" sz="quarter" idx="23"/>
          </p:nvPr>
        </p:nvSpPr>
        <p:spPr>
          <a:xfrm>
            <a:off x="8175515" y="1836738"/>
            <a:ext cx="2581218" cy="2034395"/>
          </a:xfrm>
        </p:spPr>
        <p:txBody>
          <a:bodyPr>
            <a:noAutofit/>
          </a:bodyPr>
          <a:lstStyle>
            <a:lvl1pPr marL="0" indent="0">
              <a:buNone/>
              <a:defRPr sz="1764" b="0">
                <a:gradFill>
                  <a:gsLst>
                    <a:gs pos="3448">
                      <a:srgbClr val="FFFFFF"/>
                    </a:gs>
                    <a:gs pos="100000">
                      <a:srgbClr val="FFFFFF"/>
                    </a:gs>
                  </a:gsLst>
                  <a:lin ang="5400000" scaled="0"/>
                </a:gradFill>
                <a:latin typeface="+mn-lt"/>
              </a:defRPr>
            </a:lvl1pPr>
            <a:lvl2pPr>
              <a:defRPr>
                <a:gradFill>
                  <a:gsLst>
                    <a:gs pos="3448">
                      <a:srgbClr val="FFFFFF"/>
                    </a:gs>
                    <a:gs pos="100000">
                      <a:srgbClr val="FFFFFF"/>
                    </a:gs>
                  </a:gsLst>
                  <a:lin ang="5400000" scaled="0"/>
                </a:gradFill>
              </a:defRPr>
            </a:lvl2pPr>
            <a:lvl3pPr>
              <a:defRPr>
                <a:gradFill>
                  <a:gsLst>
                    <a:gs pos="3448">
                      <a:srgbClr val="FFFFFF"/>
                    </a:gs>
                    <a:gs pos="100000">
                      <a:srgbClr val="FFFFFF"/>
                    </a:gs>
                  </a:gsLst>
                  <a:lin ang="5400000" scaled="0"/>
                </a:gradFill>
              </a:defRPr>
            </a:lvl3pPr>
            <a:lvl4pPr>
              <a:defRPr>
                <a:gradFill>
                  <a:gsLst>
                    <a:gs pos="3448">
                      <a:srgbClr val="FFFFFF"/>
                    </a:gs>
                    <a:gs pos="100000">
                      <a:srgbClr val="FFFFFF"/>
                    </a:gs>
                  </a:gsLst>
                  <a:lin ang="5400000" scaled="0"/>
                </a:gradFill>
              </a:defRPr>
            </a:lvl4pPr>
            <a:lvl5pPr>
              <a:defRPr>
                <a:gradFill>
                  <a:gsLst>
                    <a:gs pos="3448">
                      <a:srgbClr val="FFFFFF"/>
                    </a:gs>
                    <a:gs pos="100000">
                      <a:srgbClr val="FFFFFF"/>
                    </a:gs>
                  </a:gsLst>
                  <a:lin ang="5400000" scaled="0"/>
                </a:gradFill>
              </a:defRPr>
            </a:lvl5pPr>
          </a:lstStyle>
          <a:p>
            <a:pPr lvl="0"/>
            <a:r>
              <a:rPr lang="en-US" dirty="0" smtClean="0"/>
              <a:t>Click to edit Master text styles</a:t>
            </a:r>
          </a:p>
        </p:txBody>
      </p:sp>
      <p:sp>
        <p:nvSpPr>
          <p:cNvPr id="55" name="Text Placeholder 24"/>
          <p:cNvSpPr>
            <a:spLocks noGrp="1"/>
          </p:cNvSpPr>
          <p:nvPr>
            <p:ph type="body" sz="quarter" idx="25"/>
          </p:nvPr>
        </p:nvSpPr>
        <p:spPr>
          <a:xfrm>
            <a:off x="8175515" y="4471188"/>
            <a:ext cx="2581218" cy="2079784"/>
          </a:xfrm>
        </p:spPr>
        <p:txBody>
          <a:bodyPr>
            <a:noAutofit/>
          </a:bodyPr>
          <a:lstStyle>
            <a:lvl1pPr marL="0" indent="0">
              <a:buNone/>
              <a:defRPr sz="1764" b="0">
                <a:gradFill>
                  <a:gsLst>
                    <a:gs pos="3448">
                      <a:srgbClr val="FFFFFF"/>
                    </a:gs>
                    <a:gs pos="100000">
                      <a:srgbClr val="FFFFFF"/>
                    </a:gs>
                  </a:gsLst>
                  <a:lin ang="5400000" scaled="0"/>
                </a:gradFill>
                <a:latin typeface="+mn-lt"/>
              </a:defRPr>
            </a:lvl1pPr>
            <a:lvl2pPr>
              <a:defRPr>
                <a:gradFill>
                  <a:gsLst>
                    <a:gs pos="3448">
                      <a:srgbClr val="FFFFFF"/>
                    </a:gs>
                    <a:gs pos="100000">
                      <a:srgbClr val="FFFFFF"/>
                    </a:gs>
                  </a:gsLst>
                  <a:lin ang="5400000" scaled="0"/>
                </a:gradFill>
              </a:defRPr>
            </a:lvl2pPr>
            <a:lvl3pPr>
              <a:defRPr>
                <a:gradFill>
                  <a:gsLst>
                    <a:gs pos="3448">
                      <a:srgbClr val="FFFFFF"/>
                    </a:gs>
                    <a:gs pos="100000">
                      <a:srgbClr val="FFFFFF"/>
                    </a:gs>
                  </a:gsLst>
                  <a:lin ang="5400000" scaled="0"/>
                </a:gradFill>
              </a:defRPr>
            </a:lvl3pPr>
            <a:lvl4pPr>
              <a:defRPr>
                <a:gradFill>
                  <a:gsLst>
                    <a:gs pos="3448">
                      <a:srgbClr val="FFFFFF"/>
                    </a:gs>
                    <a:gs pos="100000">
                      <a:srgbClr val="FFFFFF"/>
                    </a:gs>
                  </a:gsLst>
                  <a:lin ang="5400000" scaled="0"/>
                </a:gradFill>
              </a:defRPr>
            </a:lvl4pPr>
            <a:lvl5pPr>
              <a:defRPr>
                <a:gradFill>
                  <a:gsLst>
                    <a:gs pos="3448">
                      <a:srgbClr val="FFFFFF"/>
                    </a:gs>
                    <a:gs pos="100000">
                      <a:srgbClr val="FFFFFF"/>
                    </a:gs>
                  </a:gsLst>
                  <a:lin ang="5400000" scaled="0"/>
                </a:gradFill>
              </a:defRPr>
            </a:lvl5pPr>
          </a:lstStyle>
          <a:p>
            <a:pPr lvl="0"/>
            <a:r>
              <a:rPr lang="en-US" dirty="0" smtClean="0"/>
              <a:t>Click to edit Master text styles</a:t>
            </a:r>
          </a:p>
        </p:txBody>
      </p:sp>
      <p:sp>
        <p:nvSpPr>
          <p:cNvPr id="56" name="Text Placeholder 24"/>
          <p:cNvSpPr txBox="1">
            <a:spLocks/>
          </p:cNvSpPr>
          <p:nvPr userDrawn="1"/>
        </p:nvSpPr>
        <p:spPr>
          <a:xfrm>
            <a:off x="270343" y="1289017"/>
            <a:ext cx="896192" cy="438509"/>
          </a:xfrm>
          <a:prstGeom prst="rect">
            <a:avLst/>
          </a:prstGeom>
        </p:spPr>
        <p:txBody>
          <a:bodyPr>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b="1" kern="1200" spc="0" baseline="0">
                <a:gradFill>
                  <a:gsLst>
                    <a:gs pos="3448">
                      <a:srgbClr val="FFFFFF"/>
                    </a:gs>
                    <a:gs pos="100000">
                      <a:srgbClr val="FFFFFF"/>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135" dirty="0" smtClean="0"/>
              <a:t>1</a:t>
            </a:r>
          </a:p>
        </p:txBody>
      </p:sp>
      <p:sp>
        <p:nvSpPr>
          <p:cNvPr id="57" name="Text Placeholder 24"/>
          <p:cNvSpPr txBox="1">
            <a:spLocks/>
          </p:cNvSpPr>
          <p:nvPr userDrawn="1"/>
        </p:nvSpPr>
        <p:spPr>
          <a:xfrm>
            <a:off x="270343" y="3924908"/>
            <a:ext cx="896192" cy="439310"/>
          </a:xfrm>
          <a:prstGeom prst="rect">
            <a:avLst/>
          </a:prstGeom>
        </p:spPr>
        <p:txBody>
          <a:bodyPr>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b="1" kern="1200" spc="0" baseline="0">
                <a:gradFill>
                  <a:gsLst>
                    <a:gs pos="3448">
                      <a:srgbClr val="FFFFFF"/>
                    </a:gs>
                    <a:gs pos="100000">
                      <a:srgbClr val="FFFFFF"/>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135" dirty="0" smtClean="0"/>
              <a:t>5</a:t>
            </a:r>
          </a:p>
        </p:txBody>
      </p:sp>
      <p:sp>
        <p:nvSpPr>
          <p:cNvPr id="58" name="Text Placeholder 24"/>
          <p:cNvSpPr txBox="1">
            <a:spLocks/>
          </p:cNvSpPr>
          <p:nvPr userDrawn="1"/>
        </p:nvSpPr>
        <p:spPr>
          <a:xfrm>
            <a:off x="2904394" y="1289013"/>
            <a:ext cx="896192" cy="439310"/>
          </a:xfrm>
          <a:prstGeom prst="rect">
            <a:avLst/>
          </a:prstGeom>
        </p:spPr>
        <p:txBody>
          <a:bodyPr>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b="1" kern="1200" spc="0" baseline="0">
                <a:gradFill>
                  <a:gsLst>
                    <a:gs pos="3448">
                      <a:srgbClr val="FFFFFF"/>
                    </a:gs>
                    <a:gs pos="100000">
                      <a:srgbClr val="FFFFFF"/>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135" dirty="0" smtClean="0"/>
              <a:t>2</a:t>
            </a:r>
          </a:p>
        </p:txBody>
      </p:sp>
      <p:sp>
        <p:nvSpPr>
          <p:cNvPr id="59" name="Text Placeholder 24"/>
          <p:cNvSpPr txBox="1">
            <a:spLocks/>
          </p:cNvSpPr>
          <p:nvPr userDrawn="1"/>
        </p:nvSpPr>
        <p:spPr>
          <a:xfrm>
            <a:off x="2904394" y="3924908"/>
            <a:ext cx="896192" cy="439310"/>
          </a:xfrm>
          <a:prstGeom prst="rect">
            <a:avLst/>
          </a:prstGeom>
        </p:spPr>
        <p:txBody>
          <a:bodyPr>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b="1" kern="1200" spc="0" baseline="0">
                <a:gradFill>
                  <a:gsLst>
                    <a:gs pos="3448">
                      <a:srgbClr val="FFFFFF"/>
                    </a:gs>
                    <a:gs pos="100000">
                      <a:srgbClr val="FFFFFF"/>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135" dirty="0" smtClean="0"/>
              <a:t>6</a:t>
            </a:r>
          </a:p>
        </p:txBody>
      </p:sp>
      <p:sp>
        <p:nvSpPr>
          <p:cNvPr id="60" name="Text Placeholder 24"/>
          <p:cNvSpPr txBox="1">
            <a:spLocks/>
          </p:cNvSpPr>
          <p:nvPr userDrawn="1"/>
        </p:nvSpPr>
        <p:spPr>
          <a:xfrm>
            <a:off x="5543590" y="1289014"/>
            <a:ext cx="896192" cy="439310"/>
          </a:xfrm>
          <a:prstGeom prst="rect">
            <a:avLst/>
          </a:prstGeom>
        </p:spPr>
        <p:txBody>
          <a:bodyPr>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b="1" kern="1200" spc="0" baseline="0">
                <a:gradFill>
                  <a:gsLst>
                    <a:gs pos="3448">
                      <a:srgbClr val="FFFFFF"/>
                    </a:gs>
                    <a:gs pos="100000">
                      <a:srgbClr val="FFFFFF"/>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135" dirty="0" smtClean="0"/>
              <a:t>3</a:t>
            </a:r>
          </a:p>
        </p:txBody>
      </p:sp>
      <p:sp>
        <p:nvSpPr>
          <p:cNvPr id="61" name="Text Placeholder 24"/>
          <p:cNvSpPr txBox="1">
            <a:spLocks/>
          </p:cNvSpPr>
          <p:nvPr userDrawn="1"/>
        </p:nvSpPr>
        <p:spPr>
          <a:xfrm>
            <a:off x="5543590" y="3924908"/>
            <a:ext cx="896192" cy="439310"/>
          </a:xfrm>
          <a:prstGeom prst="rect">
            <a:avLst/>
          </a:prstGeom>
        </p:spPr>
        <p:txBody>
          <a:bodyPr>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b="1" kern="1200" spc="0" baseline="0">
                <a:gradFill>
                  <a:gsLst>
                    <a:gs pos="3448">
                      <a:srgbClr val="FFFFFF"/>
                    </a:gs>
                    <a:gs pos="100000">
                      <a:srgbClr val="FFFFFF"/>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135" dirty="0" smtClean="0"/>
              <a:t>7</a:t>
            </a:r>
          </a:p>
        </p:txBody>
      </p:sp>
      <p:sp>
        <p:nvSpPr>
          <p:cNvPr id="62" name="Text Placeholder 24"/>
          <p:cNvSpPr txBox="1">
            <a:spLocks/>
          </p:cNvSpPr>
          <p:nvPr userDrawn="1"/>
        </p:nvSpPr>
        <p:spPr>
          <a:xfrm>
            <a:off x="8181621" y="1289014"/>
            <a:ext cx="896192" cy="439310"/>
          </a:xfrm>
          <a:prstGeom prst="rect">
            <a:avLst/>
          </a:prstGeom>
        </p:spPr>
        <p:txBody>
          <a:bodyPr>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b="1" kern="1200" spc="0" baseline="0">
                <a:gradFill>
                  <a:gsLst>
                    <a:gs pos="3448">
                      <a:srgbClr val="FFFFFF"/>
                    </a:gs>
                    <a:gs pos="100000">
                      <a:srgbClr val="FFFFFF"/>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135" dirty="0" smtClean="0"/>
              <a:t>4</a:t>
            </a:r>
          </a:p>
        </p:txBody>
      </p:sp>
      <p:sp>
        <p:nvSpPr>
          <p:cNvPr id="63" name="Text Placeholder 24"/>
          <p:cNvSpPr txBox="1">
            <a:spLocks/>
          </p:cNvSpPr>
          <p:nvPr userDrawn="1"/>
        </p:nvSpPr>
        <p:spPr>
          <a:xfrm>
            <a:off x="8181621" y="3924908"/>
            <a:ext cx="896192" cy="439310"/>
          </a:xfrm>
          <a:prstGeom prst="rect">
            <a:avLst/>
          </a:prstGeom>
        </p:spPr>
        <p:txBody>
          <a:bodyPr>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b="1" kern="1200" spc="0" baseline="0">
                <a:gradFill>
                  <a:gsLst>
                    <a:gs pos="3448">
                      <a:srgbClr val="FFFFFF"/>
                    </a:gs>
                    <a:gs pos="100000">
                      <a:srgbClr val="FFFFFF"/>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135" dirty="0" smtClean="0"/>
              <a:t>8</a:t>
            </a:r>
          </a:p>
        </p:txBody>
      </p:sp>
    </p:spTree>
    <p:extLst>
      <p:ext uri="{BB962C8B-B14F-4D97-AF65-F5344CB8AC3E}">
        <p14:creationId xmlns:p14="http://schemas.microsoft.com/office/powerpoint/2010/main" val="38830578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xit" presetSubtype="4" accel="22000" decel="78000" fill="hold" nodeType="withEffect">
                                  <p:stCondLst>
                                    <p:cond delay="750"/>
                                  </p:stCondLst>
                                  <p:childTnLst>
                                    <p:anim calcmode="lin" valueType="num">
                                      <p:cBhvr additive="base">
                                        <p:cTn id="6" dur="500"/>
                                        <p:tgtEl>
                                          <p:spTgt spid="37"/>
                                        </p:tgtEl>
                                        <p:attrNameLst>
                                          <p:attrName>ppt_x</p:attrName>
                                        </p:attrNameLst>
                                      </p:cBhvr>
                                      <p:tavLst>
                                        <p:tav tm="0">
                                          <p:val>
                                            <p:strVal val="ppt_x"/>
                                          </p:val>
                                        </p:tav>
                                        <p:tav tm="100000">
                                          <p:val>
                                            <p:strVal val="ppt_x"/>
                                          </p:val>
                                        </p:tav>
                                      </p:tavLst>
                                    </p:anim>
                                    <p:anim calcmode="lin" valueType="num">
                                      <p:cBhvr additive="base">
                                        <p:cTn id="7" dur="500"/>
                                        <p:tgtEl>
                                          <p:spTgt spid="37"/>
                                        </p:tgtEl>
                                        <p:attrNameLst>
                                          <p:attrName>ppt_y</p:attrName>
                                        </p:attrNameLst>
                                      </p:cBhvr>
                                      <p:tavLst>
                                        <p:tav tm="0">
                                          <p:val>
                                            <p:strVal val="ppt_y"/>
                                          </p:val>
                                        </p:tav>
                                        <p:tav tm="100000">
                                          <p:val>
                                            <p:strVal val="1+ppt_h/2"/>
                                          </p:val>
                                        </p:tav>
                                      </p:tavLst>
                                    </p:anim>
                                    <p:set>
                                      <p:cBhvr>
                                        <p:cTn id="8" dur="1" fill="hold">
                                          <p:stCondLst>
                                            <p:cond delay="499"/>
                                          </p:stCondLst>
                                        </p:cTn>
                                        <p:tgtEl>
                                          <p:spTgt spid="37"/>
                                        </p:tgtEl>
                                        <p:attrNameLst>
                                          <p:attrName>style.visibility</p:attrName>
                                        </p:attrNameLst>
                                      </p:cBhvr>
                                      <p:to>
                                        <p:strVal val="hidden"/>
                                      </p:to>
                                    </p:set>
                                  </p:childTnLst>
                                </p:cTn>
                              </p:par>
                              <p:par>
                                <p:cTn id="9" presetID="2" presetClass="entr" presetSubtype="4" decel="100000" fill="hold" grpId="0" nodeType="withEffect">
                                  <p:stCondLst>
                                    <p:cond delay="1300"/>
                                  </p:stCondLst>
                                  <p:childTnLst>
                                    <p:set>
                                      <p:cBhvr>
                                        <p:cTn id="10" dur="1" fill="hold">
                                          <p:stCondLst>
                                            <p:cond delay="0"/>
                                          </p:stCondLst>
                                        </p:cTn>
                                        <p:tgtEl>
                                          <p:spTgt spid="33"/>
                                        </p:tgtEl>
                                        <p:attrNameLst>
                                          <p:attrName>style.visibility</p:attrName>
                                        </p:attrNameLst>
                                      </p:cBhvr>
                                      <p:to>
                                        <p:strVal val="visible"/>
                                      </p:to>
                                    </p:set>
                                    <p:anim calcmode="lin" valueType="num">
                                      <p:cBhvr additive="base">
                                        <p:cTn id="11" dur="500" fill="hold"/>
                                        <p:tgtEl>
                                          <p:spTgt spid="33"/>
                                        </p:tgtEl>
                                        <p:attrNameLst>
                                          <p:attrName>ppt_x</p:attrName>
                                        </p:attrNameLst>
                                      </p:cBhvr>
                                      <p:tavLst>
                                        <p:tav tm="0">
                                          <p:val>
                                            <p:strVal val="#ppt_x"/>
                                          </p:val>
                                        </p:tav>
                                        <p:tav tm="100000">
                                          <p:val>
                                            <p:strVal val="#ppt_x"/>
                                          </p:val>
                                        </p:tav>
                                      </p:tavLst>
                                    </p:anim>
                                    <p:anim calcmode="lin" valueType="num">
                                      <p:cBhvr additive="base">
                                        <p:cTn id="12" dur="500" fill="hold"/>
                                        <p:tgtEl>
                                          <p:spTgt spid="33"/>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1300"/>
                                  </p:stCondLst>
                                  <p:childTnLst>
                                    <p:set>
                                      <p:cBhvr>
                                        <p:cTn id="14" dur="1" fill="hold">
                                          <p:stCondLst>
                                            <p:cond delay="0"/>
                                          </p:stCondLst>
                                        </p:cTn>
                                        <p:tgtEl>
                                          <p:spTgt spid="34"/>
                                        </p:tgtEl>
                                        <p:attrNameLst>
                                          <p:attrName>style.visibility</p:attrName>
                                        </p:attrNameLst>
                                      </p:cBhvr>
                                      <p:to>
                                        <p:strVal val="visible"/>
                                      </p:to>
                                    </p:set>
                                    <p:anim calcmode="lin" valueType="num">
                                      <p:cBhvr additive="base">
                                        <p:cTn id="15" dur="500" fill="hold"/>
                                        <p:tgtEl>
                                          <p:spTgt spid="34"/>
                                        </p:tgtEl>
                                        <p:attrNameLst>
                                          <p:attrName>ppt_x</p:attrName>
                                        </p:attrNameLst>
                                      </p:cBhvr>
                                      <p:tavLst>
                                        <p:tav tm="0">
                                          <p:val>
                                            <p:strVal val="#ppt_x"/>
                                          </p:val>
                                        </p:tav>
                                        <p:tav tm="100000">
                                          <p:val>
                                            <p:strVal val="#ppt_x"/>
                                          </p:val>
                                        </p:tav>
                                      </p:tavLst>
                                    </p:anim>
                                    <p:anim calcmode="lin" valueType="num">
                                      <p:cBhvr additive="base">
                                        <p:cTn id="16" dur="500" fill="hold"/>
                                        <p:tgtEl>
                                          <p:spTgt spid="34"/>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1300"/>
                                  </p:stCondLst>
                                  <p:childTnLst>
                                    <p:set>
                                      <p:cBhvr>
                                        <p:cTn id="18" dur="1" fill="hold">
                                          <p:stCondLst>
                                            <p:cond delay="0"/>
                                          </p:stCondLst>
                                        </p:cTn>
                                        <p:tgtEl>
                                          <p:spTgt spid="35"/>
                                        </p:tgtEl>
                                        <p:attrNameLst>
                                          <p:attrName>style.visibility</p:attrName>
                                        </p:attrNameLst>
                                      </p:cBhvr>
                                      <p:to>
                                        <p:strVal val="visible"/>
                                      </p:to>
                                    </p:set>
                                    <p:anim calcmode="lin" valueType="num">
                                      <p:cBhvr additive="base">
                                        <p:cTn id="19" dur="500" fill="hold"/>
                                        <p:tgtEl>
                                          <p:spTgt spid="35"/>
                                        </p:tgtEl>
                                        <p:attrNameLst>
                                          <p:attrName>ppt_x</p:attrName>
                                        </p:attrNameLst>
                                      </p:cBhvr>
                                      <p:tavLst>
                                        <p:tav tm="0">
                                          <p:val>
                                            <p:strVal val="#ppt_x"/>
                                          </p:val>
                                        </p:tav>
                                        <p:tav tm="100000">
                                          <p:val>
                                            <p:strVal val="#ppt_x"/>
                                          </p:val>
                                        </p:tav>
                                      </p:tavLst>
                                    </p:anim>
                                    <p:anim calcmode="lin" valueType="num">
                                      <p:cBhvr additive="base">
                                        <p:cTn id="20" dur="500" fill="hold"/>
                                        <p:tgtEl>
                                          <p:spTgt spid="35"/>
                                        </p:tgtEl>
                                        <p:attrNameLst>
                                          <p:attrName>ppt_y</p:attrName>
                                        </p:attrNameLst>
                                      </p:cBhvr>
                                      <p:tavLst>
                                        <p:tav tm="0">
                                          <p:val>
                                            <p:strVal val="1+#ppt_h/2"/>
                                          </p:val>
                                        </p:tav>
                                        <p:tav tm="100000">
                                          <p:val>
                                            <p:strVal val="#ppt_y"/>
                                          </p:val>
                                        </p:tav>
                                      </p:tavLst>
                                    </p:anim>
                                  </p:childTnLst>
                                </p:cTn>
                              </p:par>
                              <p:par>
                                <p:cTn id="21" presetID="2" presetClass="entr" presetSubtype="8" decel="100000" fill="hold" grpId="0" nodeType="withEffect">
                                  <p:stCondLst>
                                    <p:cond delay="1300"/>
                                  </p:stCondLst>
                                  <p:childTnLst>
                                    <p:set>
                                      <p:cBhvr>
                                        <p:cTn id="22" dur="1" fill="hold">
                                          <p:stCondLst>
                                            <p:cond delay="0"/>
                                          </p:stCondLst>
                                        </p:cTn>
                                        <p:tgtEl>
                                          <p:spTgt spid="36"/>
                                        </p:tgtEl>
                                        <p:attrNameLst>
                                          <p:attrName>style.visibility</p:attrName>
                                        </p:attrNameLst>
                                      </p:cBhvr>
                                      <p:to>
                                        <p:strVal val="visible"/>
                                      </p:to>
                                    </p:set>
                                    <p:anim calcmode="lin" valueType="num">
                                      <p:cBhvr additive="base">
                                        <p:cTn id="23" dur="500" fill="hold"/>
                                        <p:tgtEl>
                                          <p:spTgt spid="36"/>
                                        </p:tgtEl>
                                        <p:attrNameLst>
                                          <p:attrName>ppt_x</p:attrName>
                                        </p:attrNameLst>
                                      </p:cBhvr>
                                      <p:tavLst>
                                        <p:tav tm="0">
                                          <p:val>
                                            <p:strVal val="0-#ppt_w/2"/>
                                          </p:val>
                                        </p:tav>
                                        <p:tav tm="100000">
                                          <p:val>
                                            <p:strVal val="#ppt_x"/>
                                          </p:val>
                                        </p:tav>
                                      </p:tavLst>
                                    </p:anim>
                                    <p:anim calcmode="lin" valueType="num">
                                      <p:cBhvr additive="base">
                                        <p:cTn id="24" dur="500" fill="hold"/>
                                        <p:tgtEl>
                                          <p:spTgt spid="36"/>
                                        </p:tgtEl>
                                        <p:attrNameLst>
                                          <p:attrName>ppt_y</p:attrName>
                                        </p:attrNameLst>
                                      </p:cBhvr>
                                      <p:tavLst>
                                        <p:tav tm="0">
                                          <p:val>
                                            <p:strVal val="#ppt_y"/>
                                          </p:val>
                                        </p:tav>
                                        <p:tav tm="100000">
                                          <p:val>
                                            <p:strVal val="#ppt_y"/>
                                          </p:val>
                                        </p:tav>
                                      </p:tavLst>
                                    </p:anim>
                                  </p:childTnLst>
                                </p:cTn>
                              </p:par>
                              <p:par>
                                <p:cTn id="25" presetID="10" presetClass="entr" presetSubtype="0" fill="hold" grpId="0" nodeType="withEffect">
                                  <p:stCondLst>
                                    <p:cond delay="1800"/>
                                  </p:stCondLst>
                                  <p:childTnLst>
                                    <p:set>
                                      <p:cBhvr>
                                        <p:cTn id="26" dur="1" fill="hold">
                                          <p:stCondLst>
                                            <p:cond delay="0"/>
                                          </p:stCondLst>
                                        </p:cTn>
                                        <p:tgtEl>
                                          <p:spTgt spid="42"/>
                                        </p:tgtEl>
                                        <p:attrNameLst>
                                          <p:attrName>style.visibility</p:attrName>
                                        </p:attrNameLst>
                                      </p:cBhvr>
                                      <p:to>
                                        <p:strVal val="visible"/>
                                      </p:to>
                                    </p:set>
                                    <p:animEffect transition="in" filter="fade">
                                      <p:cBhvr>
                                        <p:cTn id="27" dur="250"/>
                                        <p:tgtEl>
                                          <p:spTgt spid="42"/>
                                        </p:tgtEl>
                                      </p:cBhvr>
                                    </p:animEffect>
                                  </p:childTnLst>
                                </p:cTn>
                              </p:par>
                              <p:par>
                                <p:cTn id="28" presetID="10" presetClass="entr" presetSubtype="0" fill="hold" grpId="0" nodeType="withEffect">
                                  <p:stCondLst>
                                    <p:cond delay="2150"/>
                                  </p:stCondLst>
                                  <p:childTnLst>
                                    <p:set>
                                      <p:cBhvr>
                                        <p:cTn id="29" dur="1" fill="hold">
                                          <p:stCondLst>
                                            <p:cond delay="0"/>
                                          </p:stCondLst>
                                        </p:cTn>
                                        <p:tgtEl>
                                          <p:spTgt spid="48"/>
                                        </p:tgtEl>
                                        <p:attrNameLst>
                                          <p:attrName>style.visibility</p:attrName>
                                        </p:attrNameLst>
                                      </p:cBhvr>
                                      <p:to>
                                        <p:strVal val="visible"/>
                                      </p:to>
                                    </p:set>
                                    <p:animEffect transition="in" filter="fade">
                                      <p:cBhvr>
                                        <p:cTn id="30" dur="950"/>
                                        <p:tgtEl>
                                          <p:spTgt spid="48"/>
                                        </p:tgtEl>
                                      </p:cBhvr>
                                    </p:animEffect>
                                  </p:childTnLst>
                                </p:cTn>
                              </p:par>
                              <p:par>
                                <p:cTn id="31" presetID="63" presetClass="path" presetSubtype="0" decel="100000" fill="hold" grpId="1" nodeType="withEffect">
                                  <p:stCondLst>
                                    <p:cond delay="2150"/>
                                  </p:stCondLst>
                                  <p:childTnLst>
                                    <p:animMotion origin="layout" path="M -0.01455 -3.60418E-6 L -4.00817E-6 -3.60418E-6 " pathEditMode="relative" rAng="0" ptsTypes="AA">
                                      <p:cBhvr>
                                        <p:cTn id="32" dur="950" fill="hold"/>
                                        <p:tgtEl>
                                          <p:spTgt spid="48"/>
                                        </p:tgtEl>
                                        <p:attrNameLst>
                                          <p:attrName>ppt_x</p:attrName>
                                          <p:attrName>ppt_y</p:attrName>
                                        </p:attrNameLst>
                                      </p:cBhvr>
                                      <p:rCtr x="728" y="0"/>
                                    </p:animMotion>
                                  </p:childTnLst>
                                </p:cTn>
                              </p:par>
                              <p:par>
                                <p:cTn id="33" presetID="6" presetClass="emph" presetSubtype="0" accel="100000" autoRev="1" fill="hold" grpId="2" nodeType="withEffect">
                                  <p:stCondLst>
                                    <p:cond delay="1450"/>
                                  </p:stCondLst>
                                  <p:childTnLst>
                                    <p:animScale>
                                      <p:cBhvr>
                                        <p:cTn id="34" dur="500" fill="hold"/>
                                        <p:tgtEl>
                                          <p:spTgt spid="48"/>
                                        </p:tgtEl>
                                      </p:cBhvr>
                                      <p:by x="92000" y="92000"/>
                                    </p:animScale>
                                  </p:childTnLst>
                                </p:cTn>
                              </p:par>
                              <p:par>
                                <p:cTn id="35" presetID="10" presetClass="entr" presetSubtype="0" fill="hold" grpId="0" nodeType="withEffect">
                                  <p:stCondLst>
                                    <p:cond delay="1900"/>
                                  </p:stCondLst>
                                  <p:childTnLst>
                                    <p:set>
                                      <p:cBhvr>
                                        <p:cTn id="36" dur="1" fill="hold">
                                          <p:stCondLst>
                                            <p:cond delay="0"/>
                                          </p:stCondLst>
                                        </p:cTn>
                                        <p:tgtEl>
                                          <p:spTgt spid="40"/>
                                        </p:tgtEl>
                                        <p:attrNameLst>
                                          <p:attrName>style.visibility</p:attrName>
                                        </p:attrNameLst>
                                      </p:cBhvr>
                                      <p:to>
                                        <p:strVal val="visible"/>
                                      </p:to>
                                    </p:set>
                                    <p:animEffect transition="in" filter="fade">
                                      <p:cBhvr>
                                        <p:cTn id="37" dur="250"/>
                                        <p:tgtEl>
                                          <p:spTgt spid="40"/>
                                        </p:tgtEl>
                                      </p:cBhvr>
                                    </p:animEffect>
                                  </p:childTnLst>
                                </p:cTn>
                              </p:par>
                              <p:par>
                                <p:cTn id="38" presetID="10" presetClass="entr" presetSubtype="0" fill="hold" grpId="0" nodeType="withEffect">
                                  <p:stCondLst>
                                    <p:cond delay="2250"/>
                                  </p:stCondLst>
                                  <p:childTnLst>
                                    <p:set>
                                      <p:cBhvr>
                                        <p:cTn id="39" dur="1" fill="hold">
                                          <p:stCondLst>
                                            <p:cond delay="0"/>
                                          </p:stCondLst>
                                        </p:cTn>
                                        <p:tgtEl>
                                          <p:spTgt spid="49"/>
                                        </p:tgtEl>
                                        <p:attrNameLst>
                                          <p:attrName>style.visibility</p:attrName>
                                        </p:attrNameLst>
                                      </p:cBhvr>
                                      <p:to>
                                        <p:strVal val="visible"/>
                                      </p:to>
                                    </p:set>
                                    <p:animEffect transition="in" filter="fade">
                                      <p:cBhvr>
                                        <p:cTn id="40" dur="950"/>
                                        <p:tgtEl>
                                          <p:spTgt spid="49"/>
                                        </p:tgtEl>
                                      </p:cBhvr>
                                    </p:animEffect>
                                  </p:childTnLst>
                                </p:cTn>
                              </p:par>
                              <p:par>
                                <p:cTn id="41" presetID="63" presetClass="path" presetSubtype="0" decel="100000" fill="hold" grpId="1" nodeType="withEffect">
                                  <p:stCondLst>
                                    <p:cond delay="2250"/>
                                  </p:stCondLst>
                                  <p:childTnLst>
                                    <p:animMotion origin="layout" path="M -0.01455 3.19564E-6 L -4.00817E-6 3.19564E-6 " pathEditMode="relative" rAng="0" ptsTypes="AA">
                                      <p:cBhvr>
                                        <p:cTn id="42" dur="950" fill="hold"/>
                                        <p:tgtEl>
                                          <p:spTgt spid="49"/>
                                        </p:tgtEl>
                                        <p:attrNameLst>
                                          <p:attrName>ppt_x</p:attrName>
                                          <p:attrName>ppt_y</p:attrName>
                                        </p:attrNameLst>
                                      </p:cBhvr>
                                      <p:rCtr x="728" y="0"/>
                                    </p:animMotion>
                                  </p:childTnLst>
                                </p:cTn>
                              </p:par>
                              <p:par>
                                <p:cTn id="43" presetID="6" presetClass="emph" presetSubtype="0" accel="100000" autoRev="1" fill="hold" grpId="2" nodeType="withEffect">
                                  <p:stCondLst>
                                    <p:cond delay="1550"/>
                                  </p:stCondLst>
                                  <p:childTnLst>
                                    <p:animScale>
                                      <p:cBhvr>
                                        <p:cTn id="44" dur="500" fill="hold"/>
                                        <p:tgtEl>
                                          <p:spTgt spid="49"/>
                                        </p:tgtEl>
                                      </p:cBhvr>
                                      <p:by x="92000" y="92000"/>
                                    </p:animScale>
                                  </p:childTnLst>
                                </p:cTn>
                              </p:par>
                              <p:par>
                                <p:cTn id="45" presetID="10" presetClass="entr" presetSubtype="0" fill="hold" grpId="0" nodeType="withEffect">
                                  <p:stCondLst>
                                    <p:cond delay="2000"/>
                                  </p:stCondLst>
                                  <p:childTnLst>
                                    <p:set>
                                      <p:cBhvr>
                                        <p:cTn id="46" dur="1" fill="hold">
                                          <p:stCondLst>
                                            <p:cond delay="0"/>
                                          </p:stCondLst>
                                        </p:cTn>
                                        <p:tgtEl>
                                          <p:spTgt spid="46"/>
                                        </p:tgtEl>
                                        <p:attrNameLst>
                                          <p:attrName>style.visibility</p:attrName>
                                        </p:attrNameLst>
                                      </p:cBhvr>
                                      <p:to>
                                        <p:strVal val="visible"/>
                                      </p:to>
                                    </p:set>
                                    <p:animEffect transition="in" filter="fade">
                                      <p:cBhvr>
                                        <p:cTn id="47" dur="250"/>
                                        <p:tgtEl>
                                          <p:spTgt spid="46"/>
                                        </p:tgtEl>
                                      </p:cBhvr>
                                    </p:animEffect>
                                  </p:childTnLst>
                                </p:cTn>
                              </p:par>
                              <p:par>
                                <p:cTn id="48" presetID="10" presetClass="entr" presetSubtype="0" fill="hold" grpId="0" nodeType="withEffect">
                                  <p:stCondLst>
                                    <p:cond delay="2350"/>
                                  </p:stCondLst>
                                  <p:childTnLst>
                                    <p:set>
                                      <p:cBhvr>
                                        <p:cTn id="49" dur="1" fill="hold">
                                          <p:stCondLst>
                                            <p:cond delay="0"/>
                                          </p:stCondLst>
                                        </p:cTn>
                                        <p:tgtEl>
                                          <p:spTgt spid="50"/>
                                        </p:tgtEl>
                                        <p:attrNameLst>
                                          <p:attrName>style.visibility</p:attrName>
                                        </p:attrNameLst>
                                      </p:cBhvr>
                                      <p:to>
                                        <p:strVal val="visible"/>
                                      </p:to>
                                    </p:set>
                                    <p:animEffect transition="in" filter="fade">
                                      <p:cBhvr>
                                        <p:cTn id="50" dur="950"/>
                                        <p:tgtEl>
                                          <p:spTgt spid="50"/>
                                        </p:tgtEl>
                                      </p:cBhvr>
                                    </p:animEffect>
                                  </p:childTnLst>
                                </p:cTn>
                              </p:par>
                              <p:par>
                                <p:cTn id="51" presetID="63" presetClass="path" presetSubtype="0" decel="100000" fill="hold" grpId="1" nodeType="withEffect">
                                  <p:stCondLst>
                                    <p:cond delay="2350"/>
                                  </p:stCondLst>
                                  <p:childTnLst>
                                    <p:animMotion origin="layout" path="M -0.01455 -3.60418E-6 L -3.29334E-7 -3.60418E-6 " pathEditMode="relative" rAng="0" ptsTypes="AA">
                                      <p:cBhvr>
                                        <p:cTn id="52" dur="950" fill="hold"/>
                                        <p:tgtEl>
                                          <p:spTgt spid="50"/>
                                        </p:tgtEl>
                                        <p:attrNameLst>
                                          <p:attrName>ppt_x</p:attrName>
                                          <p:attrName>ppt_y</p:attrName>
                                        </p:attrNameLst>
                                      </p:cBhvr>
                                      <p:rCtr x="728" y="0"/>
                                    </p:animMotion>
                                  </p:childTnLst>
                                </p:cTn>
                              </p:par>
                              <p:par>
                                <p:cTn id="53" presetID="6" presetClass="emph" presetSubtype="0" accel="100000" autoRev="1" fill="hold" grpId="2" nodeType="withEffect">
                                  <p:stCondLst>
                                    <p:cond delay="1650"/>
                                  </p:stCondLst>
                                  <p:childTnLst>
                                    <p:animScale>
                                      <p:cBhvr>
                                        <p:cTn id="54" dur="500" fill="hold"/>
                                        <p:tgtEl>
                                          <p:spTgt spid="50"/>
                                        </p:tgtEl>
                                      </p:cBhvr>
                                      <p:by x="92000" y="92000"/>
                                    </p:animScale>
                                  </p:childTnLst>
                                </p:cTn>
                              </p:par>
                              <p:par>
                                <p:cTn id="55" presetID="10" presetClass="entr" presetSubtype="0" fill="hold" grpId="0" nodeType="withEffect">
                                  <p:stCondLst>
                                    <p:cond delay="2100"/>
                                  </p:stCondLst>
                                  <p:childTnLst>
                                    <p:set>
                                      <p:cBhvr>
                                        <p:cTn id="56" dur="1" fill="hold">
                                          <p:stCondLst>
                                            <p:cond delay="0"/>
                                          </p:stCondLst>
                                        </p:cTn>
                                        <p:tgtEl>
                                          <p:spTgt spid="45"/>
                                        </p:tgtEl>
                                        <p:attrNameLst>
                                          <p:attrName>style.visibility</p:attrName>
                                        </p:attrNameLst>
                                      </p:cBhvr>
                                      <p:to>
                                        <p:strVal val="visible"/>
                                      </p:to>
                                    </p:set>
                                    <p:animEffect transition="in" filter="fade">
                                      <p:cBhvr>
                                        <p:cTn id="57" dur="250"/>
                                        <p:tgtEl>
                                          <p:spTgt spid="45"/>
                                        </p:tgtEl>
                                      </p:cBhvr>
                                    </p:animEffect>
                                  </p:childTnLst>
                                </p:cTn>
                              </p:par>
                              <p:par>
                                <p:cTn id="58" presetID="10" presetClass="entr" presetSubtype="0" fill="hold" grpId="0" nodeType="withEffect">
                                  <p:stCondLst>
                                    <p:cond delay="2450"/>
                                  </p:stCondLst>
                                  <p:childTnLst>
                                    <p:set>
                                      <p:cBhvr>
                                        <p:cTn id="59" dur="1" fill="hold">
                                          <p:stCondLst>
                                            <p:cond delay="0"/>
                                          </p:stCondLst>
                                        </p:cTn>
                                        <p:tgtEl>
                                          <p:spTgt spid="51"/>
                                        </p:tgtEl>
                                        <p:attrNameLst>
                                          <p:attrName>style.visibility</p:attrName>
                                        </p:attrNameLst>
                                      </p:cBhvr>
                                      <p:to>
                                        <p:strVal val="visible"/>
                                      </p:to>
                                    </p:set>
                                    <p:animEffect transition="in" filter="fade">
                                      <p:cBhvr>
                                        <p:cTn id="60" dur="950"/>
                                        <p:tgtEl>
                                          <p:spTgt spid="51"/>
                                        </p:tgtEl>
                                      </p:cBhvr>
                                    </p:animEffect>
                                  </p:childTnLst>
                                </p:cTn>
                              </p:par>
                              <p:par>
                                <p:cTn id="61" presetID="63" presetClass="path" presetSubtype="0" decel="100000" fill="hold" grpId="1" nodeType="withEffect">
                                  <p:stCondLst>
                                    <p:cond delay="2450"/>
                                  </p:stCondLst>
                                  <p:childTnLst>
                                    <p:animMotion origin="layout" path="M -0.01455 3.19564E-6 L -3.29334E-7 3.19564E-6 " pathEditMode="relative" rAng="0" ptsTypes="AA">
                                      <p:cBhvr>
                                        <p:cTn id="62" dur="950" fill="hold"/>
                                        <p:tgtEl>
                                          <p:spTgt spid="51"/>
                                        </p:tgtEl>
                                        <p:attrNameLst>
                                          <p:attrName>ppt_x</p:attrName>
                                          <p:attrName>ppt_y</p:attrName>
                                        </p:attrNameLst>
                                      </p:cBhvr>
                                      <p:rCtr x="728" y="0"/>
                                    </p:animMotion>
                                  </p:childTnLst>
                                </p:cTn>
                              </p:par>
                              <p:par>
                                <p:cTn id="63" presetID="6" presetClass="emph" presetSubtype="0" accel="100000" autoRev="1" fill="hold" grpId="2" nodeType="withEffect">
                                  <p:stCondLst>
                                    <p:cond delay="1750"/>
                                  </p:stCondLst>
                                  <p:childTnLst>
                                    <p:animScale>
                                      <p:cBhvr>
                                        <p:cTn id="64" dur="500" fill="hold"/>
                                        <p:tgtEl>
                                          <p:spTgt spid="51"/>
                                        </p:tgtEl>
                                      </p:cBhvr>
                                      <p:by x="92000" y="92000"/>
                                    </p:animScale>
                                  </p:childTnLst>
                                </p:cTn>
                              </p:par>
                              <p:par>
                                <p:cTn id="65" presetID="10" presetClass="entr" presetSubtype="0" fill="hold" grpId="0" nodeType="withEffect">
                                  <p:stCondLst>
                                    <p:cond delay="2200"/>
                                  </p:stCondLst>
                                  <p:childTnLst>
                                    <p:set>
                                      <p:cBhvr>
                                        <p:cTn id="66" dur="1" fill="hold">
                                          <p:stCondLst>
                                            <p:cond delay="0"/>
                                          </p:stCondLst>
                                        </p:cTn>
                                        <p:tgtEl>
                                          <p:spTgt spid="43"/>
                                        </p:tgtEl>
                                        <p:attrNameLst>
                                          <p:attrName>style.visibility</p:attrName>
                                        </p:attrNameLst>
                                      </p:cBhvr>
                                      <p:to>
                                        <p:strVal val="visible"/>
                                      </p:to>
                                    </p:set>
                                    <p:animEffect transition="in" filter="fade">
                                      <p:cBhvr>
                                        <p:cTn id="67" dur="250"/>
                                        <p:tgtEl>
                                          <p:spTgt spid="43"/>
                                        </p:tgtEl>
                                      </p:cBhvr>
                                    </p:animEffect>
                                  </p:childTnLst>
                                </p:cTn>
                              </p:par>
                              <p:par>
                                <p:cTn id="68" presetID="10" presetClass="entr" presetSubtype="0" fill="hold" grpId="0" nodeType="withEffect">
                                  <p:stCondLst>
                                    <p:cond delay="2550"/>
                                  </p:stCondLst>
                                  <p:childTnLst>
                                    <p:set>
                                      <p:cBhvr>
                                        <p:cTn id="69" dur="1" fill="hold">
                                          <p:stCondLst>
                                            <p:cond delay="0"/>
                                          </p:stCondLst>
                                        </p:cTn>
                                        <p:tgtEl>
                                          <p:spTgt spid="52"/>
                                        </p:tgtEl>
                                        <p:attrNameLst>
                                          <p:attrName>style.visibility</p:attrName>
                                        </p:attrNameLst>
                                      </p:cBhvr>
                                      <p:to>
                                        <p:strVal val="visible"/>
                                      </p:to>
                                    </p:set>
                                    <p:animEffect transition="in" filter="fade">
                                      <p:cBhvr>
                                        <p:cTn id="70" dur="950"/>
                                        <p:tgtEl>
                                          <p:spTgt spid="52"/>
                                        </p:tgtEl>
                                      </p:cBhvr>
                                    </p:animEffect>
                                  </p:childTnLst>
                                </p:cTn>
                              </p:par>
                              <p:par>
                                <p:cTn id="71" presetID="63" presetClass="path" presetSubtype="0" decel="100000" fill="hold" grpId="1" nodeType="withEffect">
                                  <p:stCondLst>
                                    <p:cond delay="2550"/>
                                  </p:stCondLst>
                                  <p:childTnLst>
                                    <p:animMotion origin="layout" path="M -0.01455 -3.60418E-6 L -3.73245E-6 -3.60418E-6 " pathEditMode="relative" rAng="0" ptsTypes="AA">
                                      <p:cBhvr>
                                        <p:cTn id="72" dur="950" fill="hold"/>
                                        <p:tgtEl>
                                          <p:spTgt spid="52"/>
                                        </p:tgtEl>
                                        <p:attrNameLst>
                                          <p:attrName>ppt_x</p:attrName>
                                          <p:attrName>ppt_y</p:attrName>
                                        </p:attrNameLst>
                                      </p:cBhvr>
                                      <p:rCtr x="728" y="0"/>
                                    </p:animMotion>
                                  </p:childTnLst>
                                </p:cTn>
                              </p:par>
                              <p:par>
                                <p:cTn id="73" presetID="6" presetClass="emph" presetSubtype="0" accel="100000" autoRev="1" fill="hold" grpId="2" nodeType="withEffect">
                                  <p:stCondLst>
                                    <p:cond delay="1850"/>
                                  </p:stCondLst>
                                  <p:childTnLst>
                                    <p:animScale>
                                      <p:cBhvr>
                                        <p:cTn id="74" dur="500" fill="hold"/>
                                        <p:tgtEl>
                                          <p:spTgt spid="52"/>
                                        </p:tgtEl>
                                      </p:cBhvr>
                                      <p:by x="92000" y="92000"/>
                                    </p:animScale>
                                  </p:childTnLst>
                                </p:cTn>
                              </p:par>
                              <p:par>
                                <p:cTn id="75" presetID="10" presetClass="entr" presetSubtype="0" fill="hold" grpId="0" nodeType="withEffect">
                                  <p:stCondLst>
                                    <p:cond delay="2300"/>
                                  </p:stCondLst>
                                  <p:childTnLst>
                                    <p:set>
                                      <p:cBhvr>
                                        <p:cTn id="76" dur="1" fill="hold">
                                          <p:stCondLst>
                                            <p:cond delay="0"/>
                                          </p:stCondLst>
                                        </p:cTn>
                                        <p:tgtEl>
                                          <p:spTgt spid="47"/>
                                        </p:tgtEl>
                                        <p:attrNameLst>
                                          <p:attrName>style.visibility</p:attrName>
                                        </p:attrNameLst>
                                      </p:cBhvr>
                                      <p:to>
                                        <p:strVal val="visible"/>
                                      </p:to>
                                    </p:set>
                                    <p:animEffect transition="in" filter="fade">
                                      <p:cBhvr>
                                        <p:cTn id="77" dur="250"/>
                                        <p:tgtEl>
                                          <p:spTgt spid="47"/>
                                        </p:tgtEl>
                                      </p:cBhvr>
                                    </p:animEffect>
                                  </p:childTnLst>
                                </p:cTn>
                              </p:par>
                              <p:par>
                                <p:cTn id="78" presetID="10" presetClass="entr" presetSubtype="0" fill="hold" grpId="0" nodeType="withEffect">
                                  <p:stCondLst>
                                    <p:cond delay="2650"/>
                                  </p:stCondLst>
                                  <p:childTnLst>
                                    <p:set>
                                      <p:cBhvr>
                                        <p:cTn id="79" dur="1" fill="hold">
                                          <p:stCondLst>
                                            <p:cond delay="0"/>
                                          </p:stCondLst>
                                        </p:cTn>
                                        <p:tgtEl>
                                          <p:spTgt spid="53"/>
                                        </p:tgtEl>
                                        <p:attrNameLst>
                                          <p:attrName>style.visibility</p:attrName>
                                        </p:attrNameLst>
                                      </p:cBhvr>
                                      <p:to>
                                        <p:strVal val="visible"/>
                                      </p:to>
                                    </p:set>
                                    <p:animEffect transition="in" filter="fade">
                                      <p:cBhvr>
                                        <p:cTn id="80" dur="950"/>
                                        <p:tgtEl>
                                          <p:spTgt spid="53"/>
                                        </p:tgtEl>
                                      </p:cBhvr>
                                    </p:animEffect>
                                  </p:childTnLst>
                                </p:cTn>
                              </p:par>
                              <p:par>
                                <p:cTn id="81" presetID="63" presetClass="path" presetSubtype="0" decel="100000" fill="hold" grpId="1" nodeType="withEffect">
                                  <p:stCondLst>
                                    <p:cond delay="2650"/>
                                  </p:stCondLst>
                                  <p:childTnLst>
                                    <p:animMotion origin="layout" path="M -0.01455 3.19564E-6 L -3.73245E-6 3.19564E-6 " pathEditMode="relative" rAng="0" ptsTypes="AA">
                                      <p:cBhvr>
                                        <p:cTn id="82" dur="950" fill="hold"/>
                                        <p:tgtEl>
                                          <p:spTgt spid="53"/>
                                        </p:tgtEl>
                                        <p:attrNameLst>
                                          <p:attrName>ppt_x</p:attrName>
                                          <p:attrName>ppt_y</p:attrName>
                                        </p:attrNameLst>
                                      </p:cBhvr>
                                      <p:rCtr x="728" y="0"/>
                                    </p:animMotion>
                                  </p:childTnLst>
                                </p:cTn>
                              </p:par>
                              <p:par>
                                <p:cTn id="83" presetID="6" presetClass="emph" presetSubtype="0" accel="100000" autoRev="1" fill="hold" grpId="2" nodeType="withEffect">
                                  <p:stCondLst>
                                    <p:cond delay="1950"/>
                                  </p:stCondLst>
                                  <p:childTnLst>
                                    <p:animScale>
                                      <p:cBhvr>
                                        <p:cTn id="84" dur="500" fill="hold"/>
                                        <p:tgtEl>
                                          <p:spTgt spid="53"/>
                                        </p:tgtEl>
                                      </p:cBhvr>
                                      <p:by x="92000" y="92000"/>
                                    </p:animScale>
                                  </p:childTnLst>
                                </p:cTn>
                              </p:par>
                              <p:par>
                                <p:cTn id="85" presetID="10" presetClass="entr" presetSubtype="0" fill="hold" grpId="0" nodeType="withEffect">
                                  <p:stCondLst>
                                    <p:cond delay="2400"/>
                                  </p:stCondLst>
                                  <p:childTnLst>
                                    <p:set>
                                      <p:cBhvr>
                                        <p:cTn id="86" dur="1" fill="hold">
                                          <p:stCondLst>
                                            <p:cond delay="0"/>
                                          </p:stCondLst>
                                        </p:cTn>
                                        <p:tgtEl>
                                          <p:spTgt spid="44"/>
                                        </p:tgtEl>
                                        <p:attrNameLst>
                                          <p:attrName>style.visibility</p:attrName>
                                        </p:attrNameLst>
                                      </p:cBhvr>
                                      <p:to>
                                        <p:strVal val="visible"/>
                                      </p:to>
                                    </p:set>
                                    <p:animEffect transition="in" filter="fade">
                                      <p:cBhvr>
                                        <p:cTn id="87" dur="250"/>
                                        <p:tgtEl>
                                          <p:spTgt spid="44"/>
                                        </p:tgtEl>
                                      </p:cBhvr>
                                    </p:animEffect>
                                  </p:childTnLst>
                                </p:cTn>
                              </p:par>
                              <p:par>
                                <p:cTn id="88" presetID="10" presetClass="entr" presetSubtype="0" fill="hold" grpId="0" nodeType="withEffect">
                                  <p:stCondLst>
                                    <p:cond delay="2750"/>
                                  </p:stCondLst>
                                  <p:childTnLst>
                                    <p:set>
                                      <p:cBhvr>
                                        <p:cTn id="89" dur="1" fill="hold">
                                          <p:stCondLst>
                                            <p:cond delay="0"/>
                                          </p:stCondLst>
                                        </p:cTn>
                                        <p:tgtEl>
                                          <p:spTgt spid="54"/>
                                        </p:tgtEl>
                                        <p:attrNameLst>
                                          <p:attrName>style.visibility</p:attrName>
                                        </p:attrNameLst>
                                      </p:cBhvr>
                                      <p:to>
                                        <p:strVal val="visible"/>
                                      </p:to>
                                    </p:set>
                                    <p:animEffect transition="in" filter="fade">
                                      <p:cBhvr>
                                        <p:cTn id="90" dur="950"/>
                                        <p:tgtEl>
                                          <p:spTgt spid="54"/>
                                        </p:tgtEl>
                                      </p:cBhvr>
                                    </p:animEffect>
                                  </p:childTnLst>
                                </p:cTn>
                              </p:par>
                              <p:par>
                                <p:cTn id="91" presetID="63" presetClass="path" presetSubtype="0" decel="100000" fill="hold" grpId="1" nodeType="withEffect">
                                  <p:stCondLst>
                                    <p:cond delay="2750"/>
                                  </p:stCondLst>
                                  <p:childTnLst>
                                    <p:animMotion origin="layout" path="M -0.01455 -3.60418E-6 L -4.75619E-6 -3.60418E-6 " pathEditMode="relative" rAng="0" ptsTypes="AA">
                                      <p:cBhvr>
                                        <p:cTn id="92" dur="950" fill="hold"/>
                                        <p:tgtEl>
                                          <p:spTgt spid="54"/>
                                        </p:tgtEl>
                                        <p:attrNameLst>
                                          <p:attrName>ppt_x</p:attrName>
                                          <p:attrName>ppt_y</p:attrName>
                                        </p:attrNameLst>
                                      </p:cBhvr>
                                      <p:rCtr x="728" y="0"/>
                                    </p:animMotion>
                                  </p:childTnLst>
                                </p:cTn>
                              </p:par>
                              <p:par>
                                <p:cTn id="93" presetID="6" presetClass="emph" presetSubtype="0" accel="100000" autoRev="1" fill="hold" grpId="2" nodeType="withEffect">
                                  <p:stCondLst>
                                    <p:cond delay="2050"/>
                                  </p:stCondLst>
                                  <p:childTnLst>
                                    <p:animScale>
                                      <p:cBhvr>
                                        <p:cTn id="94" dur="450" fill="hold"/>
                                        <p:tgtEl>
                                          <p:spTgt spid="54"/>
                                        </p:tgtEl>
                                      </p:cBhvr>
                                      <p:by x="92000" y="92000"/>
                                    </p:animScale>
                                  </p:childTnLst>
                                </p:cTn>
                              </p:par>
                              <p:par>
                                <p:cTn id="95" presetID="10" presetClass="entr" presetSubtype="0" fill="hold" grpId="0" nodeType="withEffect">
                                  <p:stCondLst>
                                    <p:cond delay="2500"/>
                                  </p:stCondLst>
                                  <p:childTnLst>
                                    <p:set>
                                      <p:cBhvr>
                                        <p:cTn id="96" dur="1" fill="hold">
                                          <p:stCondLst>
                                            <p:cond delay="0"/>
                                          </p:stCondLst>
                                        </p:cTn>
                                        <p:tgtEl>
                                          <p:spTgt spid="41"/>
                                        </p:tgtEl>
                                        <p:attrNameLst>
                                          <p:attrName>style.visibility</p:attrName>
                                        </p:attrNameLst>
                                      </p:cBhvr>
                                      <p:to>
                                        <p:strVal val="visible"/>
                                      </p:to>
                                    </p:set>
                                    <p:animEffect transition="in" filter="fade">
                                      <p:cBhvr>
                                        <p:cTn id="97" dur="250"/>
                                        <p:tgtEl>
                                          <p:spTgt spid="41"/>
                                        </p:tgtEl>
                                      </p:cBhvr>
                                    </p:animEffect>
                                  </p:childTnLst>
                                </p:cTn>
                              </p:par>
                              <p:par>
                                <p:cTn id="98" presetID="10" presetClass="entr" presetSubtype="0" fill="hold" grpId="0" nodeType="withEffect">
                                  <p:stCondLst>
                                    <p:cond delay="2850"/>
                                  </p:stCondLst>
                                  <p:childTnLst>
                                    <p:set>
                                      <p:cBhvr>
                                        <p:cTn id="99" dur="1" fill="hold">
                                          <p:stCondLst>
                                            <p:cond delay="0"/>
                                          </p:stCondLst>
                                        </p:cTn>
                                        <p:tgtEl>
                                          <p:spTgt spid="55"/>
                                        </p:tgtEl>
                                        <p:attrNameLst>
                                          <p:attrName>style.visibility</p:attrName>
                                        </p:attrNameLst>
                                      </p:cBhvr>
                                      <p:to>
                                        <p:strVal val="visible"/>
                                      </p:to>
                                    </p:set>
                                    <p:animEffect transition="in" filter="fade">
                                      <p:cBhvr>
                                        <p:cTn id="100" dur="950"/>
                                        <p:tgtEl>
                                          <p:spTgt spid="55"/>
                                        </p:tgtEl>
                                      </p:cBhvr>
                                    </p:animEffect>
                                  </p:childTnLst>
                                </p:cTn>
                              </p:par>
                              <p:par>
                                <p:cTn id="101" presetID="63" presetClass="path" presetSubtype="0" decel="100000" fill="hold" grpId="1" nodeType="withEffect">
                                  <p:stCondLst>
                                    <p:cond delay="2850"/>
                                  </p:stCondLst>
                                  <p:childTnLst>
                                    <p:animMotion origin="layout" path="M -0.01455 3.19564E-6 L -4.75619E-6 3.19564E-6 " pathEditMode="relative" rAng="0" ptsTypes="AA">
                                      <p:cBhvr>
                                        <p:cTn id="102" dur="950" fill="hold"/>
                                        <p:tgtEl>
                                          <p:spTgt spid="55"/>
                                        </p:tgtEl>
                                        <p:attrNameLst>
                                          <p:attrName>ppt_x</p:attrName>
                                          <p:attrName>ppt_y</p:attrName>
                                        </p:attrNameLst>
                                      </p:cBhvr>
                                      <p:rCtr x="728" y="0"/>
                                    </p:animMotion>
                                  </p:childTnLst>
                                </p:cTn>
                              </p:par>
                              <p:par>
                                <p:cTn id="103" presetID="6" presetClass="emph" presetSubtype="0" accel="100000" autoRev="1" fill="hold" grpId="2" nodeType="withEffect">
                                  <p:stCondLst>
                                    <p:cond delay="2150"/>
                                  </p:stCondLst>
                                  <p:childTnLst>
                                    <p:animScale>
                                      <p:cBhvr>
                                        <p:cTn id="104" dur="500" fill="hold"/>
                                        <p:tgtEl>
                                          <p:spTgt spid="55"/>
                                        </p:tgtEl>
                                      </p:cBhvr>
                                      <p:by x="92000" y="92000"/>
                                    </p:animScale>
                                  </p:childTnLst>
                                </p:cTn>
                              </p:par>
                              <p:par>
                                <p:cTn id="105" presetID="1" presetClass="entr" presetSubtype="0" fill="hold" grpId="0" nodeType="withEffect">
                                  <p:stCondLst>
                                    <p:cond delay="2750"/>
                                  </p:stCondLst>
                                  <p:childTnLst>
                                    <p:set>
                                      <p:cBhvr>
                                        <p:cTn id="106" dur="1" fill="hold">
                                          <p:stCondLst>
                                            <p:cond delay="0"/>
                                          </p:stCondLst>
                                        </p:cTn>
                                        <p:tgtEl>
                                          <p:spTgt spid="39"/>
                                        </p:tgtEl>
                                        <p:attrNameLst>
                                          <p:attrName>style.visibility</p:attrName>
                                        </p:attrNameLst>
                                      </p:cBhvr>
                                      <p:to>
                                        <p:strVal val="visible"/>
                                      </p:to>
                                    </p:set>
                                  </p:childTnLst>
                                </p:cTn>
                              </p:par>
                              <p:par>
                                <p:cTn id="107" presetID="10" presetClass="entr" presetSubtype="0" fill="hold" grpId="0" nodeType="withEffect">
                                  <p:stCondLst>
                                    <p:cond delay="2050"/>
                                  </p:stCondLst>
                                  <p:childTnLst>
                                    <p:set>
                                      <p:cBhvr>
                                        <p:cTn id="108" dur="1" fill="hold">
                                          <p:stCondLst>
                                            <p:cond delay="0"/>
                                          </p:stCondLst>
                                        </p:cTn>
                                        <p:tgtEl>
                                          <p:spTgt spid="56"/>
                                        </p:tgtEl>
                                        <p:attrNameLst>
                                          <p:attrName>style.visibility</p:attrName>
                                        </p:attrNameLst>
                                      </p:cBhvr>
                                      <p:to>
                                        <p:strVal val="visible"/>
                                      </p:to>
                                    </p:set>
                                    <p:animEffect transition="in" filter="fade">
                                      <p:cBhvr>
                                        <p:cTn id="109" dur="950"/>
                                        <p:tgtEl>
                                          <p:spTgt spid="56"/>
                                        </p:tgtEl>
                                      </p:cBhvr>
                                    </p:animEffect>
                                  </p:childTnLst>
                                </p:cTn>
                              </p:par>
                              <p:par>
                                <p:cTn id="110" presetID="63" presetClass="path" presetSubtype="0" decel="100000" fill="hold" grpId="1" nodeType="withEffect">
                                  <p:stCondLst>
                                    <p:cond delay="2050"/>
                                  </p:stCondLst>
                                  <p:childTnLst>
                                    <p:animMotion origin="layout" path="M -0.01455 2.62823E-6 L -3.70437E-6 2.62823E-6 " pathEditMode="relative" rAng="0" ptsTypes="AA">
                                      <p:cBhvr>
                                        <p:cTn id="111" dur="950" fill="hold"/>
                                        <p:tgtEl>
                                          <p:spTgt spid="56"/>
                                        </p:tgtEl>
                                        <p:attrNameLst>
                                          <p:attrName>ppt_x</p:attrName>
                                          <p:attrName>ppt_y</p:attrName>
                                        </p:attrNameLst>
                                      </p:cBhvr>
                                      <p:rCtr x="728" y="0"/>
                                    </p:animMotion>
                                  </p:childTnLst>
                                </p:cTn>
                              </p:par>
                              <p:par>
                                <p:cTn id="112" presetID="6" presetClass="emph" presetSubtype="0" accel="100000" autoRev="1" fill="hold" grpId="2" nodeType="withEffect">
                                  <p:stCondLst>
                                    <p:cond delay="1350"/>
                                  </p:stCondLst>
                                  <p:childTnLst>
                                    <p:animScale>
                                      <p:cBhvr>
                                        <p:cTn id="113" dur="500" fill="hold"/>
                                        <p:tgtEl>
                                          <p:spTgt spid="56"/>
                                        </p:tgtEl>
                                      </p:cBhvr>
                                      <p:by x="92000" y="92000"/>
                                    </p:animScale>
                                  </p:childTnLst>
                                </p:cTn>
                              </p:par>
                              <p:par>
                                <p:cTn id="114" presetID="10" presetClass="entr" presetSubtype="0" fill="hold" grpId="0" nodeType="withEffect">
                                  <p:stCondLst>
                                    <p:cond delay="2150"/>
                                  </p:stCondLst>
                                  <p:childTnLst>
                                    <p:set>
                                      <p:cBhvr>
                                        <p:cTn id="115" dur="1" fill="hold">
                                          <p:stCondLst>
                                            <p:cond delay="0"/>
                                          </p:stCondLst>
                                        </p:cTn>
                                        <p:tgtEl>
                                          <p:spTgt spid="57"/>
                                        </p:tgtEl>
                                        <p:attrNameLst>
                                          <p:attrName>style.visibility</p:attrName>
                                        </p:attrNameLst>
                                      </p:cBhvr>
                                      <p:to>
                                        <p:strVal val="visible"/>
                                      </p:to>
                                    </p:set>
                                    <p:animEffect transition="in" filter="fade">
                                      <p:cBhvr>
                                        <p:cTn id="116" dur="950"/>
                                        <p:tgtEl>
                                          <p:spTgt spid="57"/>
                                        </p:tgtEl>
                                      </p:cBhvr>
                                    </p:animEffect>
                                  </p:childTnLst>
                                </p:cTn>
                              </p:par>
                              <p:par>
                                <p:cTn id="117" presetID="63" presetClass="path" presetSubtype="0" decel="100000" fill="hold" grpId="1" nodeType="withEffect">
                                  <p:stCondLst>
                                    <p:cond delay="2150"/>
                                  </p:stCondLst>
                                  <p:childTnLst>
                                    <p:animMotion origin="layout" path="M -0.01455 -3.0867E-6 L -3.70437E-6 -3.0867E-6 " pathEditMode="relative" rAng="0" ptsTypes="AA">
                                      <p:cBhvr>
                                        <p:cTn id="118" dur="950" fill="hold"/>
                                        <p:tgtEl>
                                          <p:spTgt spid="57"/>
                                        </p:tgtEl>
                                        <p:attrNameLst>
                                          <p:attrName>ppt_x</p:attrName>
                                          <p:attrName>ppt_y</p:attrName>
                                        </p:attrNameLst>
                                      </p:cBhvr>
                                      <p:rCtr x="728" y="0"/>
                                    </p:animMotion>
                                  </p:childTnLst>
                                </p:cTn>
                              </p:par>
                              <p:par>
                                <p:cTn id="119" presetID="6" presetClass="emph" presetSubtype="0" accel="100000" autoRev="1" fill="hold" grpId="2" nodeType="withEffect">
                                  <p:stCondLst>
                                    <p:cond delay="1450"/>
                                  </p:stCondLst>
                                  <p:childTnLst>
                                    <p:animScale>
                                      <p:cBhvr>
                                        <p:cTn id="120" dur="500" fill="hold"/>
                                        <p:tgtEl>
                                          <p:spTgt spid="57"/>
                                        </p:tgtEl>
                                      </p:cBhvr>
                                      <p:by x="92000" y="92000"/>
                                    </p:animScale>
                                  </p:childTnLst>
                                </p:cTn>
                              </p:par>
                              <p:par>
                                <p:cTn id="121" presetID="10" presetClass="entr" presetSubtype="0" fill="hold" grpId="0" nodeType="withEffect">
                                  <p:stCondLst>
                                    <p:cond delay="2250"/>
                                  </p:stCondLst>
                                  <p:childTnLst>
                                    <p:set>
                                      <p:cBhvr>
                                        <p:cTn id="122" dur="1" fill="hold">
                                          <p:stCondLst>
                                            <p:cond delay="0"/>
                                          </p:stCondLst>
                                        </p:cTn>
                                        <p:tgtEl>
                                          <p:spTgt spid="58"/>
                                        </p:tgtEl>
                                        <p:attrNameLst>
                                          <p:attrName>style.visibility</p:attrName>
                                        </p:attrNameLst>
                                      </p:cBhvr>
                                      <p:to>
                                        <p:strVal val="visible"/>
                                      </p:to>
                                    </p:set>
                                    <p:animEffect transition="in" filter="fade">
                                      <p:cBhvr>
                                        <p:cTn id="123" dur="950"/>
                                        <p:tgtEl>
                                          <p:spTgt spid="58"/>
                                        </p:tgtEl>
                                      </p:cBhvr>
                                    </p:animEffect>
                                  </p:childTnLst>
                                </p:cTn>
                              </p:par>
                              <p:par>
                                <p:cTn id="124" presetID="63" presetClass="path" presetSubtype="0" decel="100000" fill="hold" grpId="1" nodeType="withEffect">
                                  <p:stCondLst>
                                    <p:cond delay="2250"/>
                                  </p:stCondLst>
                                  <p:childTnLst>
                                    <p:animMotion origin="layout" path="M -0.01455 2.62823E-6 L -2.97166E-6 2.62823E-6 " pathEditMode="relative" rAng="0" ptsTypes="AA">
                                      <p:cBhvr>
                                        <p:cTn id="125" dur="950" fill="hold"/>
                                        <p:tgtEl>
                                          <p:spTgt spid="58"/>
                                        </p:tgtEl>
                                        <p:attrNameLst>
                                          <p:attrName>ppt_x</p:attrName>
                                          <p:attrName>ppt_y</p:attrName>
                                        </p:attrNameLst>
                                      </p:cBhvr>
                                      <p:rCtr x="728" y="0"/>
                                    </p:animMotion>
                                  </p:childTnLst>
                                </p:cTn>
                              </p:par>
                              <p:par>
                                <p:cTn id="126" presetID="6" presetClass="emph" presetSubtype="0" accel="100000" autoRev="1" fill="hold" grpId="2" nodeType="withEffect">
                                  <p:stCondLst>
                                    <p:cond delay="1550"/>
                                  </p:stCondLst>
                                  <p:childTnLst>
                                    <p:animScale>
                                      <p:cBhvr>
                                        <p:cTn id="127" dur="500" fill="hold"/>
                                        <p:tgtEl>
                                          <p:spTgt spid="58"/>
                                        </p:tgtEl>
                                      </p:cBhvr>
                                      <p:by x="92000" y="92000"/>
                                    </p:animScale>
                                  </p:childTnLst>
                                </p:cTn>
                              </p:par>
                              <p:par>
                                <p:cTn id="128" presetID="10" presetClass="entr" presetSubtype="0" fill="hold" grpId="0" nodeType="withEffect">
                                  <p:stCondLst>
                                    <p:cond delay="2350"/>
                                  </p:stCondLst>
                                  <p:childTnLst>
                                    <p:set>
                                      <p:cBhvr>
                                        <p:cTn id="129" dur="1" fill="hold">
                                          <p:stCondLst>
                                            <p:cond delay="0"/>
                                          </p:stCondLst>
                                        </p:cTn>
                                        <p:tgtEl>
                                          <p:spTgt spid="59"/>
                                        </p:tgtEl>
                                        <p:attrNameLst>
                                          <p:attrName>style.visibility</p:attrName>
                                        </p:attrNameLst>
                                      </p:cBhvr>
                                      <p:to>
                                        <p:strVal val="visible"/>
                                      </p:to>
                                    </p:set>
                                    <p:animEffect transition="in" filter="fade">
                                      <p:cBhvr>
                                        <p:cTn id="130" dur="950"/>
                                        <p:tgtEl>
                                          <p:spTgt spid="59"/>
                                        </p:tgtEl>
                                      </p:cBhvr>
                                    </p:animEffect>
                                  </p:childTnLst>
                                </p:cTn>
                              </p:par>
                              <p:par>
                                <p:cTn id="131" presetID="63" presetClass="path" presetSubtype="0" decel="100000" fill="hold" grpId="1" nodeType="withEffect">
                                  <p:stCondLst>
                                    <p:cond delay="2350"/>
                                  </p:stCondLst>
                                  <p:childTnLst>
                                    <p:animMotion origin="layout" path="M -0.01455 -3.0867E-6 L -2.97166E-6 -3.0867E-6 " pathEditMode="relative" rAng="0" ptsTypes="AA">
                                      <p:cBhvr>
                                        <p:cTn id="132" dur="950" fill="hold"/>
                                        <p:tgtEl>
                                          <p:spTgt spid="59"/>
                                        </p:tgtEl>
                                        <p:attrNameLst>
                                          <p:attrName>ppt_x</p:attrName>
                                          <p:attrName>ppt_y</p:attrName>
                                        </p:attrNameLst>
                                      </p:cBhvr>
                                      <p:rCtr x="728" y="0"/>
                                    </p:animMotion>
                                  </p:childTnLst>
                                </p:cTn>
                              </p:par>
                              <p:par>
                                <p:cTn id="133" presetID="6" presetClass="emph" presetSubtype="0" accel="100000" autoRev="1" fill="hold" grpId="2" nodeType="withEffect">
                                  <p:stCondLst>
                                    <p:cond delay="1650"/>
                                  </p:stCondLst>
                                  <p:childTnLst>
                                    <p:animScale>
                                      <p:cBhvr>
                                        <p:cTn id="134" dur="500" fill="hold"/>
                                        <p:tgtEl>
                                          <p:spTgt spid="59"/>
                                        </p:tgtEl>
                                      </p:cBhvr>
                                      <p:by x="92000" y="92000"/>
                                    </p:animScale>
                                  </p:childTnLst>
                                </p:cTn>
                              </p:par>
                              <p:par>
                                <p:cTn id="135" presetID="10" presetClass="entr" presetSubtype="0" fill="hold" grpId="0" nodeType="withEffect">
                                  <p:stCondLst>
                                    <p:cond delay="2450"/>
                                  </p:stCondLst>
                                  <p:childTnLst>
                                    <p:set>
                                      <p:cBhvr>
                                        <p:cTn id="136" dur="1" fill="hold">
                                          <p:stCondLst>
                                            <p:cond delay="0"/>
                                          </p:stCondLst>
                                        </p:cTn>
                                        <p:tgtEl>
                                          <p:spTgt spid="60"/>
                                        </p:tgtEl>
                                        <p:attrNameLst>
                                          <p:attrName>style.visibility</p:attrName>
                                        </p:attrNameLst>
                                      </p:cBhvr>
                                      <p:to>
                                        <p:strVal val="visible"/>
                                      </p:to>
                                    </p:set>
                                    <p:animEffect transition="in" filter="fade">
                                      <p:cBhvr>
                                        <p:cTn id="137" dur="950"/>
                                        <p:tgtEl>
                                          <p:spTgt spid="60"/>
                                        </p:tgtEl>
                                      </p:cBhvr>
                                    </p:animEffect>
                                  </p:childTnLst>
                                </p:cTn>
                              </p:par>
                              <p:par>
                                <p:cTn id="138" presetID="63" presetClass="path" presetSubtype="0" decel="100000" fill="hold" grpId="1" nodeType="withEffect">
                                  <p:stCondLst>
                                    <p:cond delay="2450"/>
                                  </p:stCondLst>
                                  <p:childTnLst>
                                    <p:animMotion origin="layout" path="M -0.01456 2.62823E-6 L 4.81491E-6 2.62823E-6 " pathEditMode="relative" rAng="0" ptsTypes="AA">
                                      <p:cBhvr>
                                        <p:cTn id="139" dur="950" fill="hold"/>
                                        <p:tgtEl>
                                          <p:spTgt spid="60"/>
                                        </p:tgtEl>
                                        <p:attrNameLst>
                                          <p:attrName>ppt_x</p:attrName>
                                          <p:attrName>ppt_y</p:attrName>
                                        </p:attrNameLst>
                                      </p:cBhvr>
                                      <p:rCtr x="728" y="0"/>
                                    </p:animMotion>
                                  </p:childTnLst>
                                </p:cTn>
                              </p:par>
                              <p:par>
                                <p:cTn id="140" presetID="6" presetClass="emph" presetSubtype="0" accel="100000" autoRev="1" fill="hold" grpId="2" nodeType="withEffect">
                                  <p:stCondLst>
                                    <p:cond delay="1750"/>
                                  </p:stCondLst>
                                  <p:childTnLst>
                                    <p:animScale>
                                      <p:cBhvr>
                                        <p:cTn id="141" dur="500" fill="hold"/>
                                        <p:tgtEl>
                                          <p:spTgt spid="60"/>
                                        </p:tgtEl>
                                      </p:cBhvr>
                                      <p:by x="92000" y="92000"/>
                                    </p:animScale>
                                  </p:childTnLst>
                                </p:cTn>
                              </p:par>
                              <p:par>
                                <p:cTn id="142" presetID="10" presetClass="entr" presetSubtype="0" fill="hold" grpId="0" nodeType="withEffect">
                                  <p:stCondLst>
                                    <p:cond delay="2550"/>
                                  </p:stCondLst>
                                  <p:childTnLst>
                                    <p:set>
                                      <p:cBhvr>
                                        <p:cTn id="143" dur="1" fill="hold">
                                          <p:stCondLst>
                                            <p:cond delay="0"/>
                                          </p:stCondLst>
                                        </p:cTn>
                                        <p:tgtEl>
                                          <p:spTgt spid="61"/>
                                        </p:tgtEl>
                                        <p:attrNameLst>
                                          <p:attrName>style.visibility</p:attrName>
                                        </p:attrNameLst>
                                      </p:cBhvr>
                                      <p:to>
                                        <p:strVal val="visible"/>
                                      </p:to>
                                    </p:set>
                                    <p:animEffect transition="in" filter="fade">
                                      <p:cBhvr>
                                        <p:cTn id="144" dur="950"/>
                                        <p:tgtEl>
                                          <p:spTgt spid="61"/>
                                        </p:tgtEl>
                                      </p:cBhvr>
                                    </p:animEffect>
                                  </p:childTnLst>
                                </p:cTn>
                              </p:par>
                              <p:par>
                                <p:cTn id="145" presetID="63" presetClass="path" presetSubtype="0" decel="100000" fill="hold" grpId="1" nodeType="withEffect">
                                  <p:stCondLst>
                                    <p:cond delay="2550"/>
                                  </p:stCondLst>
                                  <p:childTnLst>
                                    <p:animMotion origin="layout" path="M -0.01456 -3.0867E-6 L 4.81491E-6 -3.0867E-6 " pathEditMode="relative" rAng="0" ptsTypes="AA">
                                      <p:cBhvr>
                                        <p:cTn id="146" dur="950" fill="hold"/>
                                        <p:tgtEl>
                                          <p:spTgt spid="61"/>
                                        </p:tgtEl>
                                        <p:attrNameLst>
                                          <p:attrName>ppt_x</p:attrName>
                                          <p:attrName>ppt_y</p:attrName>
                                        </p:attrNameLst>
                                      </p:cBhvr>
                                      <p:rCtr x="728" y="0"/>
                                    </p:animMotion>
                                  </p:childTnLst>
                                </p:cTn>
                              </p:par>
                              <p:par>
                                <p:cTn id="147" presetID="6" presetClass="emph" presetSubtype="0" accel="100000" autoRev="1" fill="hold" grpId="2" nodeType="withEffect">
                                  <p:stCondLst>
                                    <p:cond delay="1850"/>
                                  </p:stCondLst>
                                  <p:childTnLst>
                                    <p:animScale>
                                      <p:cBhvr>
                                        <p:cTn id="148" dur="500" fill="hold"/>
                                        <p:tgtEl>
                                          <p:spTgt spid="61"/>
                                        </p:tgtEl>
                                      </p:cBhvr>
                                      <p:by x="92000" y="92000"/>
                                    </p:animScale>
                                  </p:childTnLst>
                                </p:cTn>
                              </p:par>
                              <p:par>
                                <p:cTn id="149" presetID="10" presetClass="entr" presetSubtype="0" fill="hold" grpId="0" nodeType="withEffect">
                                  <p:stCondLst>
                                    <p:cond delay="2650"/>
                                  </p:stCondLst>
                                  <p:childTnLst>
                                    <p:set>
                                      <p:cBhvr>
                                        <p:cTn id="150" dur="1" fill="hold">
                                          <p:stCondLst>
                                            <p:cond delay="0"/>
                                          </p:stCondLst>
                                        </p:cTn>
                                        <p:tgtEl>
                                          <p:spTgt spid="62"/>
                                        </p:tgtEl>
                                        <p:attrNameLst>
                                          <p:attrName>style.visibility</p:attrName>
                                        </p:attrNameLst>
                                      </p:cBhvr>
                                      <p:to>
                                        <p:strVal val="visible"/>
                                      </p:to>
                                    </p:set>
                                    <p:animEffect transition="in" filter="fade">
                                      <p:cBhvr>
                                        <p:cTn id="151" dur="950"/>
                                        <p:tgtEl>
                                          <p:spTgt spid="62"/>
                                        </p:tgtEl>
                                      </p:cBhvr>
                                    </p:animEffect>
                                  </p:childTnLst>
                                </p:cTn>
                              </p:par>
                              <p:par>
                                <p:cTn id="152" presetID="63" presetClass="path" presetSubtype="0" decel="100000" fill="hold" grpId="1" nodeType="withEffect">
                                  <p:stCondLst>
                                    <p:cond delay="2650"/>
                                  </p:stCondLst>
                                  <p:childTnLst>
                                    <p:animMotion origin="layout" path="M -0.01455 2.62823E-6 L 2.50191E-7 2.62823E-6 " pathEditMode="relative" rAng="0" ptsTypes="AA">
                                      <p:cBhvr>
                                        <p:cTn id="153" dur="950" fill="hold"/>
                                        <p:tgtEl>
                                          <p:spTgt spid="62"/>
                                        </p:tgtEl>
                                        <p:attrNameLst>
                                          <p:attrName>ppt_x</p:attrName>
                                          <p:attrName>ppt_y</p:attrName>
                                        </p:attrNameLst>
                                      </p:cBhvr>
                                      <p:rCtr x="728" y="0"/>
                                    </p:animMotion>
                                  </p:childTnLst>
                                </p:cTn>
                              </p:par>
                              <p:par>
                                <p:cTn id="154" presetID="6" presetClass="emph" presetSubtype="0" accel="100000" autoRev="1" fill="hold" grpId="2" nodeType="withEffect">
                                  <p:stCondLst>
                                    <p:cond delay="1950"/>
                                  </p:stCondLst>
                                  <p:childTnLst>
                                    <p:animScale>
                                      <p:cBhvr>
                                        <p:cTn id="155" dur="500" fill="hold"/>
                                        <p:tgtEl>
                                          <p:spTgt spid="62"/>
                                        </p:tgtEl>
                                      </p:cBhvr>
                                      <p:by x="92000" y="92000"/>
                                    </p:animScale>
                                  </p:childTnLst>
                                </p:cTn>
                              </p:par>
                              <p:par>
                                <p:cTn id="156" presetID="10" presetClass="entr" presetSubtype="0" fill="hold" grpId="0" nodeType="withEffect">
                                  <p:stCondLst>
                                    <p:cond delay="2750"/>
                                  </p:stCondLst>
                                  <p:childTnLst>
                                    <p:set>
                                      <p:cBhvr>
                                        <p:cTn id="157" dur="1" fill="hold">
                                          <p:stCondLst>
                                            <p:cond delay="0"/>
                                          </p:stCondLst>
                                        </p:cTn>
                                        <p:tgtEl>
                                          <p:spTgt spid="63"/>
                                        </p:tgtEl>
                                        <p:attrNameLst>
                                          <p:attrName>style.visibility</p:attrName>
                                        </p:attrNameLst>
                                      </p:cBhvr>
                                      <p:to>
                                        <p:strVal val="visible"/>
                                      </p:to>
                                    </p:set>
                                    <p:animEffect transition="in" filter="fade">
                                      <p:cBhvr>
                                        <p:cTn id="158" dur="950"/>
                                        <p:tgtEl>
                                          <p:spTgt spid="63"/>
                                        </p:tgtEl>
                                      </p:cBhvr>
                                    </p:animEffect>
                                  </p:childTnLst>
                                </p:cTn>
                              </p:par>
                              <p:par>
                                <p:cTn id="159" presetID="63" presetClass="path" presetSubtype="0" decel="100000" fill="hold" grpId="1" nodeType="withEffect">
                                  <p:stCondLst>
                                    <p:cond delay="2750"/>
                                  </p:stCondLst>
                                  <p:childTnLst>
                                    <p:animMotion origin="layout" path="M -0.01455 -3.0867E-6 L 2.50191E-7 -3.0867E-6 " pathEditMode="relative" rAng="0" ptsTypes="AA">
                                      <p:cBhvr>
                                        <p:cTn id="160" dur="950" fill="hold"/>
                                        <p:tgtEl>
                                          <p:spTgt spid="63"/>
                                        </p:tgtEl>
                                        <p:attrNameLst>
                                          <p:attrName>ppt_x</p:attrName>
                                          <p:attrName>ppt_y</p:attrName>
                                        </p:attrNameLst>
                                      </p:cBhvr>
                                      <p:rCtr x="728" y="0"/>
                                    </p:animMotion>
                                  </p:childTnLst>
                                </p:cTn>
                              </p:par>
                              <p:par>
                                <p:cTn id="161" presetID="6" presetClass="emph" presetSubtype="0" accel="100000" autoRev="1" fill="hold" grpId="2" nodeType="withEffect">
                                  <p:stCondLst>
                                    <p:cond delay="2050"/>
                                  </p:stCondLst>
                                  <p:childTnLst>
                                    <p:animScale>
                                      <p:cBhvr>
                                        <p:cTn id="162" dur="500" fill="hold"/>
                                        <p:tgtEl>
                                          <p:spTgt spid="63"/>
                                        </p:tgtEl>
                                      </p:cBhvr>
                                      <p:by x="92000" y="92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4" grpId="0" animBg="1"/>
      <p:bldP spid="35" grpId="0" animBg="1"/>
      <p:bldP spid="36"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p:tmplLst>
          <p:tmpl>
            <p:tnLst>
              <p:par>
                <p:cTn presetID="10" presetClass="entr" presetSubtype="0" fill="hold" nodeType="withEffect">
                  <p:stCondLst>
                    <p:cond delay="2150"/>
                  </p:stCondLst>
                  <p:childTnLst>
                    <p:set>
                      <p:cBhvr>
                        <p:cTn dur="1" fill="hold">
                          <p:stCondLst>
                            <p:cond delay="0"/>
                          </p:stCondLst>
                        </p:cTn>
                        <p:tgtEl>
                          <p:spTgt spid="48"/>
                        </p:tgtEl>
                        <p:attrNameLst>
                          <p:attrName>style.visibility</p:attrName>
                        </p:attrNameLst>
                      </p:cBhvr>
                      <p:to>
                        <p:strVal val="visible"/>
                      </p:to>
                    </p:set>
                    <p:animEffect transition="in" filter="fade">
                      <p:cBhvr>
                        <p:cTn dur="950"/>
                        <p:tgtEl>
                          <p:spTgt spid="48"/>
                        </p:tgtEl>
                      </p:cBhvr>
                    </p:animEffect>
                  </p:childTnLst>
                </p:cTn>
              </p:par>
            </p:tnLst>
          </p:tmpl>
        </p:tmplLst>
      </p:bldP>
      <p:bldP spid="48" grpId="1">
        <p:tmplLst>
          <p:tmpl>
            <p:tnLst>
              <p:par>
                <p:cTn presetID="63" presetClass="path" presetSubtype="0" decel="100000" fill="hold" nodeType="withEffect">
                  <p:stCondLst>
                    <p:cond delay="2150"/>
                  </p:stCondLst>
                  <p:childTnLst>
                    <p:animMotion origin="layout" path="M -0.01455 -3.60418E-6 L -4.00817E-6 -3.60418E-6 " pathEditMode="relative" rAng="0" ptsTypes="AA">
                      <p:cBhvr>
                        <p:cTn dur="950" fill="hold"/>
                        <p:tgtEl>
                          <p:spTgt spid="48"/>
                        </p:tgtEl>
                        <p:attrNameLst>
                          <p:attrName>ppt_x</p:attrName>
                          <p:attrName>ppt_y</p:attrName>
                        </p:attrNameLst>
                      </p:cBhvr>
                      <p:rCtr x="728" y="0"/>
                    </p:animMotion>
                  </p:childTnLst>
                </p:cTn>
              </p:par>
            </p:tnLst>
          </p:tmpl>
        </p:tmplLst>
      </p:bldP>
      <p:bldP spid="48" grpId="2">
        <p:tmplLst>
          <p:tmpl>
            <p:tnLst>
              <p:par>
                <p:cTn presetID="6" presetClass="emph" presetSubtype="0" accel="100000" autoRev="1" fill="hold" nodeType="withEffect">
                  <p:stCondLst>
                    <p:cond delay="1450"/>
                  </p:stCondLst>
                  <p:childTnLst>
                    <p:animScale>
                      <p:cBhvr>
                        <p:cTn dur="500" fill="hold"/>
                        <p:tgtEl>
                          <p:spTgt spid="48"/>
                        </p:tgtEl>
                      </p:cBhvr>
                      <p:by x="92000" y="92000"/>
                    </p:animScale>
                  </p:childTnLst>
                </p:cTn>
              </p:par>
            </p:tnLst>
          </p:tmpl>
        </p:tmplLst>
      </p:bldP>
      <p:bldP spid="49" grpId="0">
        <p:tmplLst>
          <p:tmpl>
            <p:tnLst>
              <p:par>
                <p:cTn presetID="10" presetClass="entr" presetSubtype="0" fill="hold" nodeType="withEffect">
                  <p:stCondLst>
                    <p:cond delay="2250"/>
                  </p:stCondLst>
                  <p:childTnLst>
                    <p:set>
                      <p:cBhvr>
                        <p:cTn dur="1" fill="hold">
                          <p:stCondLst>
                            <p:cond delay="0"/>
                          </p:stCondLst>
                        </p:cTn>
                        <p:tgtEl>
                          <p:spTgt spid="49"/>
                        </p:tgtEl>
                        <p:attrNameLst>
                          <p:attrName>style.visibility</p:attrName>
                        </p:attrNameLst>
                      </p:cBhvr>
                      <p:to>
                        <p:strVal val="visible"/>
                      </p:to>
                    </p:set>
                    <p:animEffect transition="in" filter="fade">
                      <p:cBhvr>
                        <p:cTn dur="950"/>
                        <p:tgtEl>
                          <p:spTgt spid="49"/>
                        </p:tgtEl>
                      </p:cBhvr>
                    </p:animEffect>
                  </p:childTnLst>
                </p:cTn>
              </p:par>
            </p:tnLst>
          </p:tmpl>
        </p:tmplLst>
      </p:bldP>
      <p:bldP spid="49" grpId="1">
        <p:tmplLst>
          <p:tmpl>
            <p:tnLst>
              <p:par>
                <p:cTn presetID="63" presetClass="path" presetSubtype="0" decel="100000" fill="hold" nodeType="withEffect">
                  <p:stCondLst>
                    <p:cond delay="2250"/>
                  </p:stCondLst>
                  <p:childTnLst>
                    <p:animMotion origin="layout" path="M -0.01455 3.19564E-6 L -4.00817E-6 3.19564E-6 " pathEditMode="relative" rAng="0" ptsTypes="AA">
                      <p:cBhvr>
                        <p:cTn dur="950" fill="hold"/>
                        <p:tgtEl>
                          <p:spTgt spid="49"/>
                        </p:tgtEl>
                        <p:attrNameLst>
                          <p:attrName>ppt_x</p:attrName>
                          <p:attrName>ppt_y</p:attrName>
                        </p:attrNameLst>
                      </p:cBhvr>
                      <p:rCtr x="728" y="0"/>
                    </p:animMotion>
                  </p:childTnLst>
                </p:cTn>
              </p:par>
            </p:tnLst>
          </p:tmpl>
        </p:tmplLst>
      </p:bldP>
      <p:bldP spid="49" grpId="2">
        <p:tmplLst>
          <p:tmpl>
            <p:tnLst>
              <p:par>
                <p:cTn presetID="6" presetClass="emph" presetSubtype="0" accel="100000" autoRev="1" fill="hold" nodeType="withEffect">
                  <p:stCondLst>
                    <p:cond delay="1550"/>
                  </p:stCondLst>
                  <p:childTnLst>
                    <p:animScale>
                      <p:cBhvr>
                        <p:cTn dur="500" fill="hold"/>
                        <p:tgtEl>
                          <p:spTgt spid="49"/>
                        </p:tgtEl>
                      </p:cBhvr>
                      <p:by x="92000" y="92000"/>
                    </p:animScale>
                  </p:childTnLst>
                </p:cTn>
              </p:par>
            </p:tnLst>
          </p:tmpl>
        </p:tmplLst>
      </p:bldP>
      <p:bldP spid="50" grpId="0">
        <p:tmplLst>
          <p:tmpl>
            <p:tnLst>
              <p:par>
                <p:cTn presetID="10" presetClass="entr" presetSubtype="0" fill="hold" nodeType="withEffect">
                  <p:stCondLst>
                    <p:cond delay="2350"/>
                  </p:stCondLst>
                  <p:childTnLst>
                    <p:set>
                      <p:cBhvr>
                        <p:cTn dur="1" fill="hold">
                          <p:stCondLst>
                            <p:cond delay="0"/>
                          </p:stCondLst>
                        </p:cTn>
                        <p:tgtEl>
                          <p:spTgt spid="50"/>
                        </p:tgtEl>
                        <p:attrNameLst>
                          <p:attrName>style.visibility</p:attrName>
                        </p:attrNameLst>
                      </p:cBhvr>
                      <p:to>
                        <p:strVal val="visible"/>
                      </p:to>
                    </p:set>
                    <p:animEffect transition="in" filter="fade">
                      <p:cBhvr>
                        <p:cTn dur="950"/>
                        <p:tgtEl>
                          <p:spTgt spid="50"/>
                        </p:tgtEl>
                      </p:cBhvr>
                    </p:animEffect>
                  </p:childTnLst>
                </p:cTn>
              </p:par>
            </p:tnLst>
          </p:tmpl>
        </p:tmplLst>
      </p:bldP>
      <p:bldP spid="50" grpId="1">
        <p:tmplLst>
          <p:tmpl>
            <p:tnLst>
              <p:par>
                <p:cTn presetID="63" presetClass="path" presetSubtype="0" decel="100000" fill="hold" nodeType="withEffect">
                  <p:stCondLst>
                    <p:cond delay="2350"/>
                  </p:stCondLst>
                  <p:childTnLst>
                    <p:animMotion origin="layout" path="M -0.01455 -3.60418E-6 L -3.29334E-7 -3.60418E-6 " pathEditMode="relative" rAng="0" ptsTypes="AA">
                      <p:cBhvr>
                        <p:cTn dur="950" fill="hold"/>
                        <p:tgtEl>
                          <p:spTgt spid="50"/>
                        </p:tgtEl>
                        <p:attrNameLst>
                          <p:attrName>ppt_x</p:attrName>
                          <p:attrName>ppt_y</p:attrName>
                        </p:attrNameLst>
                      </p:cBhvr>
                      <p:rCtr x="728" y="0"/>
                    </p:animMotion>
                  </p:childTnLst>
                </p:cTn>
              </p:par>
            </p:tnLst>
          </p:tmpl>
        </p:tmplLst>
      </p:bldP>
      <p:bldP spid="50" grpId="2">
        <p:tmplLst>
          <p:tmpl>
            <p:tnLst>
              <p:par>
                <p:cTn presetID="6" presetClass="emph" presetSubtype="0" accel="100000" autoRev="1" fill="hold" nodeType="withEffect">
                  <p:stCondLst>
                    <p:cond delay="1650"/>
                  </p:stCondLst>
                  <p:childTnLst>
                    <p:animScale>
                      <p:cBhvr>
                        <p:cTn dur="500" fill="hold"/>
                        <p:tgtEl>
                          <p:spTgt spid="50"/>
                        </p:tgtEl>
                      </p:cBhvr>
                      <p:by x="92000" y="92000"/>
                    </p:animScale>
                  </p:childTnLst>
                </p:cTn>
              </p:par>
            </p:tnLst>
          </p:tmpl>
        </p:tmplLst>
      </p:bldP>
      <p:bldP spid="51" grpId="0">
        <p:tmplLst>
          <p:tmpl>
            <p:tnLst>
              <p:par>
                <p:cTn presetID="10" presetClass="entr" presetSubtype="0" fill="hold" nodeType="withEffect">
                  <p:stCondLst>
                    <p:cond delay="2450"/>
                  </p:stCondLst>
                  <p:childTnLst>
                    <p:set>
                      <p:cBhvr>
                        <p:cTn dur="1" fill="hold">
                          <p:stCondLst>
                            <p:cond delay="0"/>
                          </p:stCondLst>
                        </p:cTn>
                        <p:tgtEl>
                          <p:spTgt spid="51"/>
                        </p:tgtEl>
                        <p:attrNameLst>
                          <p:attrName>style.visibility</p:attrName>
                        </p:attrNameLst>
                      </p:cBhvr>
                      <p:to>
                        <p:strVal val="visible"/>
                      </p:to>
                    </p:set>
                    <p:animEffect transition="in" filter="fade">
                      <p:cBhvr>
                        <p:cTn dur="950"/>
                        <p:tgtEl>
                          <p:spTgt spid="51"/>
                        </p:tgtEl>
                      </p:cBhvr>
                    </p:animEffect>
                  </p:childTnLst>
                </p:cTn>
              </p:par>
            </p:tnLst>
          </p:tmpl>
        </p:tmplLst>
      </p:bldP>
      <p:bldP spid="51" grpId="1">
        <p:tmplLst>
          <p:tmpl>
            <p:tnLst>
              <p:par>
                <p:cTn presetID="63" presetClass="path" presetSubtype="0" decel="100000" fill="hold" nodeType="withEffect">
                  <p:stCondLst>
                    <p:cond delay="2450"/>
                  </p:stCondLst>
                  <p:childTnLst>
                    <p:animMotion origin="layout" path="M -0.01455 3.19564E-6 L -3.29334E-7 3.19564E-6 " pathEditMode="relative" rAng="0" ptsTypes="AA">
                      <p:cBhvr>
                        <p:cTn dur="950" fill="hold"/>
                        <p:tgtEl>
                          <p:spTgt spid="51"/>
                        </p:tgtEl>
                        <p:attrNameLst>
                          <p:attrName>ppt_x</p:attrName>
                          <p:attrName>ppt_y</p:attrName>
                        </p:attrNameLst>
                      </p:cBhvr>
                      <p:rCtr x="728" y="0"/>
                    </p:animMotion>
                  </p:childTnLst>
                </p:cTn>
              </p:par>
            </p:tnLst>
          </p:tmpl>
        </p:tmplLst>
      </p:bldP>
      <p:bldP spid="51" grpId="2">
        <p:tmplLst>
          <p:tmpl>
            <p:tnLst>
              <p:par>
                <p:cTn presetID="6" presetClass="emph" presetSubtype="0" accel="100000" autoRev="1" fill="hold" nodeType="withEffect">
                  <p:stCondLst>
                    <p:cond delay="1750"/>
                  </p:stCondLst>
                  <p:childTnLst>
                    <p:animScale>
                      <p:cBhvr>
                        <p:cTn dur="500" fill="hold"/>
                        <p:tgtEl>
                          <p:spTgt spid="51"/>
                        </p:tgtEl>
                      </p:cBhvr>
                      <p:by x="92000" y="92000"/>
                    </p:animScale>
                  </p:childTnLst>
                </p:cTn>
              </p:par>
            </p:tnLst>
          </p:tmpl>
        </p:tmplLst>
      </p:bldP>
      <p:bldP spid="52" grpId="0">
        <p:tmplLst>
          <p:tmpl>
            <p:tnLst>
              <p:par>
                <p:cTn presetID="10" presetClass="entr" presetSubtype="0" fill="hold" nodeType="withEffect">
                  <p:stCondLst>
                    <p:cond delay="2550"/>
                  </p:stCondLst>
                  <p:childTnLst>
                    <p:set>
                      <p:cBhvr>
                        <p:cTn dur="1" fill="hold">
                          <p:stCondLst>
                            <p:cond delay="0"/>
                          </p:stCondLst>
                        </p:cTn>
                        <p:tgtEl>
                          <p:spTgt spid="52"/>
                        </p:tgtEl>
                        <p:attrNameLst>
                          <p:attrName>style.visibility</p:attrName>
                        </p:attrNameLst>
                      </p:cBhvr>
                      <p:to>
                        <p:strVal val="visible"/>
                      </p:to>
                    </p:set>
                    <p:animEffect transition="in" filter="fade">
                      <p:cBhvr>
                        <p:cTn dur="950"/>
                        <p:tgtEl>
                          <p:spTgt spid="52"/>
                        </p:tgtEl>
                      </p:cBhvr>
                    </p:animEffect>
                  </p:childTnLst>
                </p:cTn>
              </p:par>
            </p:tnLst>
          </p:tmpl>
        </p:tmplLst>
      </p:bldP>
      <p:bldP spid="52" grpId="1">
        <p:tmplLst>
          <p:tmpl>
            <p:tnLst>
              <p:par>
                <p:cTn presetID="63" presetClass="path" presetSubtype="0" decel="100000" fill="hold" nodeType="withEffect">
                  <p:stCondLst>
                    <p:cond delay="2550"/>
                  </p:stCondLst>
                  <p:childTnLst>
                    <p:animMotion origin="layout" path="M -0.01455 -3.60418E-6 L -3.73245E-6 -3.60418E-6 " pathEditMode="relative" rAng="0" ptsTypes="AA">
                      <p:cBhvr>
                        <p:cTn dur="950" fill="hold"/>
                        <p:tgtEl>
                          <p:spTgt spid="52"/>
                        </p:tgtEl>
                        <p:attrNameLst>
                          <p:attrName>ppt_x</p:attrName>
                          <p:attrName>ppt_y</p:attrName>
                        </p:attrNameLst>
                      </p:cBhvr>
                      <p:rCtr x="728" y="0"/>
                    </p:animMotion>
                  </p:childTnLst>
                </p:cTn>
              </p:par>
            </p:tnLst>
          </p:tmpl>
        </p:tmplLst>
      </p:bldP>
      <p:bldP spid="52" grpId="2">
        <p:tmplLst>
          <p:tmpl>
            <p:tnLst>
              <p:par>
                <p:cTn presetID="6" presetClass="emph" presetSubtype="0" accel="100000" autoRev="1" fill="hold" nodeType="withEffect">
                  <p:stCondLst>
                    <p:cond delay="1850"/>
                  </p:stCondLst>
                  <p:childTnLst>
                    <p:animScale>
                      <p:cBhvr>
                        <p:cTn dur="500" fill="hold"/>
                        <p:tgtEl>
                          <p:spTgt spid="52"/>
                        </p:tgtEl>
                      </p:cBhvr>
                      <p:by x="92000" y="92000"/>
                    </p:animScale>
                  </p:childTnLst>
                </p:cTn>
              </p:par>
            </p:tnLst>
          </p:tmpl>
        </p:tmplLst>
      </p:bldP>
      <p:bldP spid="53" grpId="0">
        <p:tmplLst>
          <p:tmpl>
            <p:tnLst>
              <p:par>
                <p:cTn presetID="10" presetClass="entr" presetSubtype="0" fill="hold" nodeType="withEffect">
                  <p:stCondLst>
                    <p:cond delay="2650"/>
                  </p:stCondLst>
                  <p:childTnLst>
                    <p:set>
                      <p:cBhvr>
                        <p:cTn dur="1" fill="hold">
                          <p:stCondLst>
                            <p:cond delay="0"/>
                          </p:stCondLst>
                        </p:cTn>
                        <p:tgtEl>
                          <p:spTgt spid="53"/>
                        </p:tgtEl>
                        <p:attrNameLst>
                          <p:attrName>style.visibility</p:attrName>
                        </p:attrNameLst>
                      </p:cBhvr>
                      <p:to>
                        <p:strVal val="visible"/>
                      </p:to>
                    </p:set>
                    <p:animEffect transition="in" filter="fade">
                      <p:cBhvr>
                        <p:cTn dur="950"/>
                        <p:tgtEl>
                          <p:spTgt spid="53"/>
                        </p:tgtEl>
                      </p:cBhvr>
                    </p:animEffect>
                  </p:childTnLst>
                </p:cTn>
              </p:par>
            </p:tnLst>
          </p:tmpl>
        </p:tmplLst>
      </p:bldP>
      <p:bldP spid="53" grpId="1">
        <p:tmplLst>
          <p:tmpl>
            <p:tnLst>
              <p:par>
                <p:cTn presetID="63" presetClass="path" presetSubtype="0" decel="100000" fill="hold" nodeType="withEffect">
                  <p:stCondLst>
                    <p:cond delay="2650"/>
                  </p:stCondLst>
                  <p:childTnLst>
                    <p:animMotion origin="layout" path="M -0.01455 3.19564E-6 L -3.73245E-6 3.19564E-6 " pathEditMode="relative" rAng="0" ptsTypes="AA">
                      <p:cBhvr>
                        <p:cTn dur="950" fill="hold"/>
                        <p:tgtEl>
                          <p:spTgt spid="53"/>
                        </p:tgtEl>
                        <p:attrNameLst>
                          <p:attrName>ppt_x</p:attrName>
                          <p:attrName>ppt_y</p:attrName>
                        </p:attrNameLst>
                      </p:cBhvr>
                      <p:rCtr x="728" y="0"/>
                    </p:animMotion>
                  </p:childTnLst>
                </p:cTn>
              </p:par>
            </p:tnLst>
          </p:tmpl>
        </p:tmplLst>
      </p:bldP>
      <p:bldP spid="53" grpId="2">
        <p:tmplLst>
          <p:tmpl>
            <p:tnLst>
              <p:par>
                <p:cTn presetID="6" presetClass="emph" presetSubtype="0" accel="100000" autoRev="1" fill="hold" nodeType="withEffect">
                  <p:stCondLst>
                    <p:cond delay="1950"/>
                  </p:stCondLst>
                  <p:childTnLst>
                    <p:animScale>
                      <p:cBhvr>
                        <p:cTn dur="500" fill="hold"/>
                        <p:tgtEl>
                          <p:spTgt spid="53"/>
                        </p:tgtEl>
                      </p:cBhvr>
                      <p:by x="92000" y="92000"/>
                    </p:animScale>
                  </p:childTnLst>
                </p:cTn>
              </p:par>
            </p:tnLst>
          </p:tmpl>
        </p:tmplLst>
      </p:bldP>
      <p:bldP spid="54" grpId="0">
        <p:tmplLst>
          <p:tmpl>
            <p:tnLst>
              <p:par>
                <p:cTn presetID="10" presetClass="entr" presetSubtype="0" fill="hold" nodeType="withEffect">
                  <p:stCondLst>
                    <p:cond delay="2750"/>
                  </p:stCondLst>
                  <p:childTnLst>
                    <p:set>
                      <p:cBhvr>
                        <p:cTn dur="1" fill="hold">
                          <p:stCondLst>
                            <p:cond delay="0"/>
                          </p:stCondLst>
                        </p:cTn>
                        <p:tgtEl>
                          <p:spTgt spid="54"/>
                        </p:tgtEl>
                        <p:attrNameLst>
                          <p:attrName>style.visibility</p:attrName>
                        </p:attrNameLst>
                      </p:cBhvr>
                      <p:to>
                        <p:strVal val="visible"/>
                      </p:to>
                    </p:set>
                    <p:animEffect transition="in" filter="fade">
                      <p:cBhvr>
                        <p:cTn dur="950"/>
                        <p:tgtEl>
                          <p:spTgt spid="54"/>
                        </p:tgtEl>
                      </p:cBhvr>
                    </p:animEffect>
                  </p:childTnLst>
                </p:cTn>
              </p:par>
            </p:tnLst>
          </p:tmpl>
        </p:tmplLst>
      </p:bldP>
      <p:bldP spid="54" grpId="1">
        <p:tmplLst>
          <p:tmpl>
            <p:tnLst>
              <p:par>
                <p:cTn presetID="63" presetClass="path" presetSubtype="0" decel="100000" fill="hold" nodeType="withEffect">
                  <p:stCondLst>
                    <p:cond delay="2750"/>
                  </p:stCondLst>
                  <p:childTnLst>
                    <p:animMotion origin="layout" path="M -0.01455 -3.60418E-6 L -4.75619E-6 -3.60418E-6 " pathEditMode="relative" rAng="0" ptsTypes="AA">
                      <p:cBhvr>
                        <p:cTn dur="950" fill="hold"/>
                        <p:tgtEl>
                          <p:spTgt spid="54"/>
                        </p:tgtEl>
                        <p:attrNameLst>
                          <p:attrName>ppt_x</p:attrName>
                          <p:attrName>ppt_y</p:attrName>
                        </p:attrNameLst>
                      </p:cBhvr>
                      <p:rCtr x="728" y="0"/>
                    </p:animMotion>
                  </p:childTnLst>
                </p:cTn>
              </p:par>
            </p:tnLst>
          </p:tmpl>
        </p:tmplLst>
      </p:bldP>
      <p:bldP spid="54" grpId="2">
        <p:tmplLst>
          <p:tmpl>
            <p:tnLst>
              <p:par>
                <p:cTn presetID="6" presetClass="emph" presetSubtype="0" accel="100000" autoRev="1" fill="hold" nodeType="withEffect">
                  <p:stCondLst>
                    <p:cond delay="2050"/>
                  </p:stCondLst>
                  <p:childTnLst>
                    <p:animScale>
                      <p:cBhvr>
                        <p:cTn dur="450" fill="hold"/>
                        <p:tgtEl>
                          <p:spTgt spid="54"/>
                        </p:tgtEl>
                      </p:cBhvr>
                      <p:by x="92000" y="92000"/>
                    </p:animScale>
                  </p:childTnLst>
                </p:cTn>
              </p:par>
            </p:tnLst>
          </p:tmpl>
        </p:tmplLst>
      </p:bldP>
      <p:bldP spid="55" grpId="0">
        <p:tmplLst>
          <p:tmpl>
            <p:tnLst>
              <p:par>
                <p:cTn presetID="10" presetClass="entr" presetSubtype="0" fill="hold" nodeType="withEffect">
                  <p:stCondLst>
                    <p:cond delay="2850"/>
                  </p:stCondLst>
                  <p:childTnLst>
                    <p:set>
                      <p:cBhvr>
                        <p:cTn dur="1" fill="hold">
                          <p:stCondLst>
                            <p:cond delay="0"/>
                          </p:stCondLst>
                        </p:cTn>
                        <p:tgtEl>
                          <p:spTgt spid="55"/>
                        </p:tgtEl>
                        <p:attrNameLst>
                          <p:attrName>style.visibility</p:attrName>
                        </p:attrNameLst>
                      </p:cBhvr>
                      <p:to>
                        <p:strVal val="visible"/>
                      </p:to>
                    </p:set>
                    <p:animEffect transition="in" filter="fade">
                      <p:cBhvr>
                        <p:cTn dur="950"/>
                        <p:tgtEl>
                          <p:spTgt spid="55"/>
                        </p:tgtEl>
                      </p:cBhvr>
                    </p:animEffect>
                  </p:childTnLst>
                </p:cTn>
              </p:par>
            </p:tnLst>
          </p:tmpl>
        </p:tmplLst>
      </p:bldP>
      <p:bldP spid="55" grpId="1">
        <p:tmplLst>
          <p:tmpl>
            <p:tnLst>
              <p:par>
                <p:cTn presetID="63" presetClass="path" presetSubtype="0" decel="100000" fill="hold" nodeType="withEffect">
                  <p:stCondLst>
                    <p:cond delay="2850"/>
                  </p:stCondLst>
                  <p:childTnLst>
                    <p:animMotion origin="layout" path="M -0.01455 3.19564E-6 L -4.75619E-6 3.19564E-6 " pathEditMode="relative" rAng="0" ptsTypes="AA">
                      <p:cBhvr>
                        <p:cTn dur="950" fill="hold"/>
                        <p:tgtEl>
                          <p:spTgt spid="55"/>
                        </p:tgtEl>
                        <p:attrNameLst>
                          <p:attrName>ppt_x</p:attrName>
                          <p:attrName>ppt_y</p:attrName>
                        </p:attrNameLst>
                      </p:cBhvr>
                      <p:rCtr x="728" y="0"/>
                    </p:animMotion>
                  </p:childTnLst>
                </p:cTn>
              </p:par>
            </p:tnLst>
          </p:tmpl>
        </p:tmplLst>
      </p:bldP>
      <p:bldP spid="55" grpId="2">
        <p:tmplLst>
          <p:tmpl>
            <p:tnLst>
              <p:par>
                <p:cTn presetID="6" presetClass="emph" presetSubtype="0" accel="100000" autoRev="1" fill="hold" nodeType="withEffect">
                  <p:stCondLst>
                    <p:cond delay="2150"/>
                  </p:stCondLst>
                  <p:childTnLst>
                    <p:animScale>
                      <p:cBhvr>
                        <p:cTn dur="500" fill="hold"/>
                        <p:tgtEl>
                          <p:spTgt spid="55"/>
                        </p:tgtEl>
                      </p:cBhvr>
                      <p:by x="92000" y="92000"/>
                    </p:animScale>
                  </p:childTnLst>
                </p:cTn>
              </p:par>
            </p:tnLst>
          </p:tmpl>
        </p:tmplLst>
      </p:bldP>
      <p:bldP spid="56" grpId="0">
        <p:tmplLst>
          <p:tmpl>
            <p:tnLst>
              <p:par>
                <p:cTn presetID="10" presetClass="entr" presetSubtype="0" fill="hold" nodeType="withEffect">
                  <p:stCondLst>
                    <p:cond delay="2050"/>
                  </p:stCondLst>
                  <p:childTnLst>
                    <p:set>
                      <p:cBhvr>
                        <p:cTn dur="1" fill="hold">
                          <p:stCondLst>
                            <p:cond delay="0"/>
                          </p:stCondLst>
                        </p:cTn>
                        <p:tgtEl>
                          <p:spTgt spid="56"/>
                        </p:tgtEl>
                        <p:attrNameLst>
                          <p:attrName>style.visibility</p:attrName>
                        </p:attrNameLst>
                      </p:cBhvr>
                      <p:to>
                        <p:strVal val="visible"/>
                      </p:to>
                    </p:set>
                    <p:animEffect transition="in" filter="fade">
                      <p:cBhvr>
                        <p:cTn dur="950"/>
                        <p:tgtEl>
                          <p:spTgt spid="56"/>
                        </p:tgtEl>
                      </p:cBhvr>
                    </p:animEffect>
                  </p:childTnLst>
                </p:cTn>
              </p:par>
            </p:tnLst>
          </p:tmpl>
        </p:tmplLst>
      </p:bldP>
      <p:bldP spid="56" grpId="1">
        <p:tmplLst>
          <p:tmpl>
            <p:tnLst>
              <p:par>
                <p:cTn presetID="63" presetClass="path" presetSubtype="0" decel="100000" fill="hold" nodeType="withEffect">
                  <p:stCondLst>
                    <p:cond delay="2050"/>
                  </p:stCondLst>
                  <p:childTnLst>
                    <p:animMotion origin="layout" path="M -0.01456 2.62823E-6 L 3.94435E-6 2.62823E-6 " pathEditMode="relative" rAng="0" ptsTypes="AA">
                      <p:cBhvr>
                        <p:cTn dur="950" fill="hold"/>
                        <p:tgtEl>
                          <p:spTgt spid="56"/>
                        </p:tgtEl>
                        <p:attrNameLst>
                          <p:attrName>ppt_x</p:attrName>
                          <p:attrName>ppt_y</p:attrName>
                        </p:attrNameLst>
                      </p:cBhvr>
                      <p:rCtr x="728" y="0"/>
                    </p:animMotion>
                  </p:childTnLst>
                </p:cTn>
              </p:par>
            </p:tnLst>
          </p:tmpl>
        </p:tmplLst>
      </p:bldP>
      <p:bldP spid="56" grpId="2">
        <p:tmplLst>
          <p:tmpl>
            <p:tnLst>
              <p:par>
                <p:cTn presetID="6" presetClass="emph" presetSubtype="0" accel="100000" autoRev="1" fill="hold" nodeType="withEffect">
                  <p:stCondLst>
                    <p:cond delay="1350"/>
                  </p:stCondLst>
                  <p:childTnLst>
                    <p:animScale>
                      <p:cBhvr>
                        <p:cTn dur="500" fill="hold"/>
                        <p:tgtEl>
                          <p:spTgt spid="56"/>
                        </p:tgtEl>
                      </p:cBhvr>
                      <p:by x="92000" y="92000"/>
                    </p:animScale>
                  </p:childTnLst>
                </p:cTn>
              </p:par>
            </p:tnLst>
          </p:tmpl>
        </p:tmplLst>
      </p:bldP>
      <p:bldP spid="57" grpId="0">
        <p:tmplLst>
          <p:tmpl>
            <p:tnLst>
              <p:par>
                <p:cTn presetID="10" presetClass="entr" presetSubtype="0" fill="hold" nodeType="withEffect">
                  <p:stCondLst>
                    <p:cond delay="2150"/>
                  </p:stCondLst>
                  <p:childTnLst>
                    <p:set>
                      <p:cBhvr>
                        <p:cTn dur="1" fill="hold">
                          <p:stCondLst>
                            <p:cond delay="0"/>
                          </p:stCondLst>
                        </p:cTn>
                        <p:tgtEl>
                          <p:spTgt spid="57"/>
                        </p:tgtEl>
                        <p:attrNameLst>
                          <p:attrName>style.visibility</p:attrName>
                        </p:attrNameLst>
                      </p:cBhvr>
                      <p:to>
                        <p:strVal val="visible"/>
                      </p:to>
                    </p:set>
                    <p:animEffect transition="in" filter="fade">
                      <p:cBhvr>
                        <p:cTn dur="950"/>
                        <p:tgtEl>
                          <p:spTgt spid="57"/>
                        </p:tgtEl>
                      </p:cBhvr>
                    </p:animEffect>
                  </p:childTnLst>
                </p:cTn>
              </p:par>
            </p:tnLst>
          </p:tmpl>
        </p:tmplLst>
      </p:bldP>
      <p:bldP spid="57" grpId="1">
        <p:tmplLst>
          <p:tmpl>
            <p:tnLst>
              <p:par>
                <p:cTn presetID="63" presetClass="path" presetSubtype="0" decel="100000" fill="hold" nodeType="withEffect">
                  <p:stCondLst>
                    <p:cond delay="2150"/>
                  </p:stCondLst>
                  <p:childTnLst>
                    <p:animMotion origin="layout" path="M -0.01456 3.87653E-6 L 3.94435E-6 3.87653E-6 " pathEditMode="relative" rAng="0" ptsTypes="AA">
                      <p:cBhvr>
                        <p:cTn dur="950" fill="hold"/>
                        <p:tgtEl>
                          <p:spTgt spid="57"/>
                        </p:tgtEl>
                        <p:attrNameLst>
                          <p:attrName>ppt_x</p:attrName>
                          <p:attrName>ppt_y</p:attrName>
                        </p:attrNameLst>
                      </p:cBhvr>
                      <p:rCtr x="728" y="0"/>
                    </p:animMotion>
                  </p:childTnLst>
                </p:cTn>
              </p:par>
            </p:tnLst>
          </p:tmpl>
        </p:tmplLst>
      </p:bldP>
      <p:bldP spid="57" grpId="2">
        <p:tmplLst>
          <p:tmpl>
            <p:tnLst>
              <p:par>
                <p:cTn presetID="6" presetClass="emph" presetSubtype="0" accel="100000" autoRev="1" fill="hold" nodeType="withEffect">
                  <p:stCondLst>
                    <p:cond delay="1450"/>
                  </p:stCondLst>
                  <p:childTnLst>
                    <p:animScale>
                      <p:cBhvr>
                        <p:cTn dur="500" fill="hold"/>
                        <p:tgtEl>
                          <p:spTgt spid="57"/>
                        </p:tgtEl>
                      </p:cBhvr>
                      <p:by x="92000" y="92000"/>
                    </p:animScale>
                  </p:childTnLst>
                </p:cTn>
              </p:par>
            </p:tnLst>
          </p:tmpl>
        </p:tmplLst>
      </p:bldP>
      <p:bldP spid="58" grpId="0">
        <p:tmplLst>
          <p:tmpl>
            <p:tnLst>
              <p:par>
                <p:cTn presetID="10" presetClass="entr" presetSubtype="0" fill="hold" nodeType="withEffect">
                  <p:stCondLst>
                    <p:cond delay="2250"/>
                  </p:stCondLst>
                  <p:childTnLst>
                    <p:set>
                      <p:cBhvr>
                        <p:cTn dur="1" fill="hold">
                          <p:stCondLst>
                            <p:cond delay="0"/>
                          </p:stCondLst>
                        </p:cTn>
                        <p:tgtEl>
                          <p:spTgt spid="58"/>
                        </p:tgtEl>
                        <p:attrNameLst>
                          <p:attrName>style.visibility</p:attrName>
                        </p:attrNameLst>
                      </p:cBhvr>
                      <p:to>
                        <p:strVal val="visible"/>
                      </p:to>
                    </p:set>
                    <p:animEffect transition="in" filter="fade">
                      <p:cBhvr>
                        <p:cTn dur="950"/>
                        <p:tgtEl>
                          <p:spTgt spid="58"/>
                        </p:tgtEl>
                      </p:cBhvr>
                    </p:animEffect>
                  </p:childTnLst>
                </p:cTn>
              </p:par>
            </p:tnLst>
          </p:tmpl>
        </p:tmplLst>
      </p:bldP>
      <p:bldP spid="58" grpId="1">
        <p:tmplLst>
          <p:tmpl>
            <p:tnLst>
              <p:par>
                <p:cTn presetID="63" presetClass="path" presetSubtype="0" decel="100000" fill="hold" nodeType="withEffect">
                  <p:stCondLst>
                    <p:cond delay="2250"/>
                  </p:stCondLst>
                  <p:childTnLst>
                    <p:animMotion origin="layout" path="M -0.01455 2.62823E-6 L -2.37682E-6 2.62823E-6 " pathEditMode="relative" rAng="0" ptsTypes="AA">
                      <p:cBhvr>
                        <p:cTn dur="950" fill="hold"/>
                        <p:tgtEl>
                          <p:spTgt spid="58"/>
                        </p:tgtEl>
                        <p:attrNameLst>
                          <p:attrName>ppt_x</p:attrName>
                          <p:attrName>ppt_y</p:attrName>
                        </p:attrNameLst>
                      </p:cBhvr>
                      <p:rCtr x="728" y="0"/>
                    </p:animMotion>
                  </p:childTnLst>
                </p:cTn>
              </p:par>
            </p:tnLst>
          </p:tmpl>
        </p:tmplLst>
      </p:bldP>
      <p:bldP spid="58" grpId="2">
        <p:tmplLst>
          <p:tmpl>
            <p:tnLst>
              <p:par>
                <p:cTn presetID="6" presetClass="emph" presetSubtype="0" accel="100000" autoRev="1" fill="hold" nodeType="withEffect">
                  <p:stCondLst>
                    <p:cond delay="1550"/>
                  </p:stCondLst>
                  <p:childTnLst>
                    <p:animScale>
                      <p:cBhvr>
                        <p:cTn dur="500" fill="hold"/>
                        <p:tgtEl>
                          <p:spTgt spid="58"/>
                        </p:tgtEl>
                      </p:cBhvr>
                      <p:by x="92000" y="92000"/>
                    </p:animScale>
                  </p:childTnLst>
                </p:cTn>
              </p:par>
            </p:tnLst>
          </p:tmpl>
        </p:tmplLst>
      </p:bldP>
      <p:bldP spid="59" grpId="0">
        <p:tmplLst>
          <p:tmpl>
            <p:tnLst>
              <p:par>
                <p:cTn presetID="10" presetClass="entr" presetSubtype="0" fill="hold" nodeType="withEffect">
                  <p:stCondLst>
                    <p:cond delay="2350"/>
                  </p:stCondLst>
                  <p:childTnLst>
                    <p:set>
                      <p:cBhvr>
                        <p:cTn dur="1" fill="hold">
                          <p:stCondLst>
                            <p:cond delay="0"/>
                          </p:stCondLst>
                        </p:cTn>
                        <p:tgtEl>
                          <p:spTgt spid="59"/>
                        </p:tgtEl>
                        <p:attrNameLst>
                          <p:attrName>style.visibility</p:attrName>
                        </p:attrNameLst>
                      </p:cBhvr>
                      <p:to>
                        <p:strVal val="visible"/>
                      </p:to>
                    </p:set>
                    <p:animEffect transition="in" filter="fade">
                      <p:cBhvr>
                        <p:cTn dur="950"/>
                        <p:tgtEl>
                          <p:spTgt spid="59"/>
                        </p:tgtEl>
                      </p:cBhvr>
                    </p:animEffect>
                  </p:childTnLst>
                </p:cTn>
              </p:par>
            </p:tnLst>
          </p:tmpl>
        </p:tmplLst>
      </p:bldP>
      <p:bldP spid="59" grpId="1">
        <p:tmplLst>
          <p:tmpl>
            <p:tnLst>
              <p:par>
                <p:cTn presetID="63" presetClass="path" presetSubtype="0" decel="100000" fill="hold" nodeType="withEffect">
                  <p:stCondLst>
                    <p:cond delay="2350"/>
                  </p:stCondLst>
                  <p:childTnLst>
                    <p:animMotion origin="layout" path="M -0.01455 3.87653E-6 L -2.37682E-6 3.87653E-6 " pathEditMode="relative" rAng="0" ptsTypes="AA">
                      <p:cBhvr>
                        <p:cTn dur="950" fill="hold"/>
                        <p:tgtEl>
                          <p:spTgt spid="59"/>
                        </p:tgtEl>
                        <p:attrNameLst>
                          <p:attrName>ppt_x</p:attrName>
                          <p:attrName>ppt_y</p:attrName>
                        </p:attrNameLst>
                      </p:cBhvr>
                      <p:rCtr x="728" y="0"/>
                    </p:animMotion>
                  </p:childTnLst>
                </p:cTn>
              </p:par>
            </p:tnLst>
          </p:tmpl>
        </p:tmplLst>
      </p:bldP>
      <p:bldP spid="59" grpId="2">
        <p:tmplLst>
          <p:tmpl>
            <p:tnLst>
              <p:par>
                <p:cTn presetID="6" presetClass="emph" presetSubtype="0" accel="100000" autoRev="1" fill="hold" nodeType="withEffect">
                  <p:stCondLst>
                    <p:cond delay="1650"/>
                  </p:stCondLst>
                  <p:childTnLst>
                    <p:animScale>
                      <p:cBhvr>
                        <p:cTn dur="500" fill="hold"/>
                        <p:tgtEl>
                          <p:spTgt spid="59"/>
                        </p:tgtEl>
                      </p:cBhvr>
                      <p:by x="92000" y="92000"/>
                    </p:animScale>
                  </p:childTnLst>
                </p:cTn>
              </p:par>
            </p:tnLst>
          </p:tmpl>
        </p:tmplLst>
      </p:bldP>
      <p:bldP spid="60" grpId="0">
        <p:tmplLst>
          <p:tmpl>
            <p:tnLst>
              <p:par>
                <p:cTn presetID="10" presetClass="entr" presetSubtype="0" fill="hold" nodeType="withEffect">
                  <p:stCondLst>
                    <p:cond delay="2450"/>
                  </p:stCondLst>
                  <p:childTnLst>
                    <p:set>
                      <p:cBhvr>
                        <p:cTn dur="1" fill="hold">
                          <p:stCondLst>
                            <p:cond delay="0"/>
                          </p:stCondLst>
                        </p:cTn>
                        <p:tgtEl>
                          <p:spTgt spid="60"/>
                        </p:tgtEl>
                        <p:attrNameLst>
                          <p:attrName>style.visibility</p:attrName>
                        </p:attrNameLst>
                      </p:cBhvr>
                      <p:to>
                        <p:strVal val="visible"/>
                      </p:to>
                    </p:set>
                    <p:animEffect transition="in" filter="fade">
                      <p:cBhvr>
                        <p:cTn dur="950"/>
                        <p:tgtEl>
                          <p:spTgt spid="60"/>
                        </p:tgtEl>
                      </p:cBhvr>
                    </p:animEffect>
                  </p:childTnLst>
                </p:cTn>
              </p:par>
            </p:tnLst>
          </p:tmpl>
        </p:tmplLst>
      </p:bldP>
      <p:bldP spid="60" grpId="1">
        <p:tmplLst>
          <p:tmpl>
            <p:tnLst>
              <p:par>
                <p:cTn presetID="63" presetClass="path" presetSubtype="0" decel="100000" fill="hold" nodeType="withEffect">
                  <p:stCondLst>
                    <p:cond delay="2450"/>
                  </p:stCondLst>
                  <p:childTnLst>
                    <p:animMotion origin="layout" path="M -0.01456 2.62823E-6 L 4.22007E-6 2.62823E-6 " pathEditMode="relative" rAng="0" ptsTypes="AA">
                      <p:cBhvr>
                        <p:cTn dur="950" fill="hold"/>
                        <p:tgtEl>
                          <p:spTgt spid="60"/>
                        </p:tgtEl>
                        <p:attrNameLst>
                          <p:attrName>ppt_x</p:attrName>
                          <p:attrName>ppt_y</p:attrName>
                        </p:attrNameLst>
                      </p:cBhvr>
                      <p:rCtr x="728" y="0"/>
                    </p:animMotion>
                  </p:childTnLst>
                </p:cTn>
              </p:par>
            </p:tnLst>
          </p:tmpl>
        </p:tmplLst>
      </p:bldP>
      <p:bldP spid="60" grpId="2">
        <p:tmplLst>
          <p:tmpl>
            <p:tnLst>
              <p:par>
                <p:cTn presetID="6" presetClass="emph" presetSubtype="0" accel="100000" autoRev="1" fill="hold" nodeType="withEffect">
                  <p:stCondLst>
                    <p:cond delay="1750"/>
                  </p:stCondLst>
                  <p:childTnLst>
                    <p:animScale>
                      <p:cBhvr>
                        <p:cTn dur="500" fill="hold"/>
                        <p:tgtEl>
                          <p:spTgt spid="60"/>
                        </p:tgtEl>
                      </p:cBhvr>
                      <p:by x="92000" y="92000"/>
                    </p:animScale>
                  </p:childTnLst>
                </p:cTn>
              </p:par>
            </p:tnLst>
          </p:tmpl>
        </p:tmplLst>
      </p:bldP>
      <p:bldP spid="61" grpId="0">
        <p:tmplLst>
          <p:tmpl>
            <p:tnLst>
              <p:par>
                <p:cTn presetID="10" presetClass="entr" presetSubtype="0" fill="hold" nodeType="withEffect">
                  <p:stCondLst>
                    <p:cond delay="2550"/>
                  </p:stCondLst>
                  <p:childTnLst>
                    <p:set>
                      <p:cBhvr>
                        <p:cTn dur="1" fill="hold">
                          <p:stCondLst>
                            <p:cond delay="0"/>
                          </p:stCondLst>
                        </p:cTn>
                        <p:tgtEl>
                          <p:spTgt spid="61"/>
                        </p:tgtEl>
                        <p:attrNameLst>
                          <p:attrName>style.visibility</p:attrName>
                        </p:attrNameLst>
                      </p:cBhvr>
                      <p:to>
                        <p:strVal val="visible"/>
                      </p:to>
                    </p:set>
                    <p:animEffect transition="in" filter="fade">
                      <p:cBhvr>
                        <p:cTn dur="950"/>
                        <p:tgtEl>
                          <p:spTgt spid="61"/>
                        </p:tgtEl>
                      </p:cBhvr>
                    </p:animEffect>
                  </p:childTnLst>
                </p:cTn>
              </p:par>
            </p:tnLst>
          </p:tmpl>
        </p:tmplLst>
      </p:bldP>
      <p:bldP spid="61" grpId="1">
        <p:tmplLst>
          <p:tmpl>
            <p:tnLst>
              <p:par>
                <p:cTn presetID="63" presetClass="path" presetSubtype="0" decel="100000" fill="hold" nodeType="withEffect">
                  <p:stCondLst>
                    <p:cond delay="2550"/>
                  </p:stCondLst>
                  <p:childTnLst>
                    <p:animMotion origin="layout" path="M -0.01456 3.87653E-6 L 4.22007E-6 3.87653E-6 " pathEditMode="relative" rAng="0" ptsTypes="AA">
                      <p:cBhvr>
                        <p:cTn dur="950" fill="hold"/>
                        <p:tgtEl>
                          <p:spTgt spid="61"/>
                        </p:tgtEl>
                        <p:attrNameLst>
                          <p:attrName>ppt_x</p:attrName>
                          <p:attrName>ppt_y</p:attrName>
                        </p:attrNameLst>
                      </p:cBhvr>
                      <p:rCtr x="728" y="0"/>
                    </p:animMotion>
                  </p:childTnLst>
                </p:cTn>
              </p:par>
            </p:tnLst>
          </p:tmpl>
        </p:tmplLst>
      </p:bldP>
      <p:bldP spid="61" grpId="2">
        <p:tmplLst>
          <p:tmpl>
            <p:tnLst>
              <p:par>
                <p:cTn presetID="6" presetClass="emph" presetSubtype="0" accel="100000" autoRev="1" fill="hold" nodeType="withEffect">
                  <p:stCondLst>
                    <p:cond delay="1850"/>
                  </p:stCondLst>
                  <p:childTnLst>
                    <p:animScale>
                      <p:cBhvr>
                        <p:cTn dur="500" fill="hold"/>
                        <p:tgtEl>
                          <p:spTgt spid="61"/>
                        </p:tgtEl>
                      </p:cBhvr>
                      <p:by x="92000" y="92000"/>
                    </p:animScale>
                  </p:childTnLst>
                </p:cTn>
              </p:par>
            </p:tnLst>
          </p:tmpl>
        </p:tmplLst>
      </p:bldP>
      <p:bldP spid="62" grpId="0">
        <p:tmplLst>
          <p:tmpl>
            <p:tnLst>
              <p:par>
                <p:cTn presetID="10" presetClass="entr" presetSubtype="0" fill="hold" nodeType="withEffect">
                  <p:stCondLst>
                    <p:cond delay="2650"/>
                  </p:stCondLst>
                  <p:childTnLst>
                    <p:set>
                      <p:cBhvr>
                        <p:cTn dur="1" fill="hold">
                          <p:stCondLst>
                            <p:cond delay="0"/>
                          </p:stCondLst>
                        </p:cTn>
                        <p:tgtEl>
                          <p:spTgt spid="62"/>
                        </p:tgtEl>
                        <p:attrNameLst>
                          <p:attrName>style.visibility</p:attrName>
                        </p:attrNameLst>
                      </p:cBhvr>
                      <p:to>
                        <p:strVal val="visible"/>
                      </p:to>
                    </p:set>
                    <p:animEffect transition="in" filter="fade">
                      <p:cBhvr>
                        <p:cTn dur="950"/>
                        <p:tgtEl>
                          <p:spTgt spid="62"/>
                        </p:tgtEl>
                      </p:cBhvr>
                    </p:animEffect>
                  </p:childTnLst>
                </p:cTn>
              </p:par>
            </p:tnLst>
          </p:tmpl>
        </p:tmplLst>
      </p:bldP>
      <p:bldP spid="62" grpId="1">
        <p:tmplLst>
          <p:tmpl>
            <p:tnLst>
              <p:par>
                <p:cTn presetID="63" presetClass="path" presetSubtype="0" decel="100000" fill="hold" nodeType="withEffect">
                  <p:stCondLst>
                    <p:cond delay="2650"/>
                  </p:stCondLst>
                  <p:childTnLst>
                    <p:animMotion origin="layout" path="M -0.01456 2.62823E-6 L 3.19632E-6 2.62823E-6 " pathEditMode="relative" rAng="0" ptsTypes="AA">
                      <p:cBhvr>
                        <p:cTn dur="950" fill="hold"/>
                        <p:tgtEl>
                          <p:spTgt spid="62"/>
                        </p:tgtEl>
                        <p:attrNameLst>
                          <p:attrName>ppt_x</p:attrName>
                          <p:attrName>ppt_y</p:attrName>
                        </p:attrNameLst>
                      </p:cBhvr>
                      <p:rCtr x="728" y="0"/>
                    </p:animMotion>
                  </p:childTnLst>
                </p:cTn>
              </p:par>
            </p:tnLst>
          </p:tmpl>
        </p:tmplLst>
      </p:bldP>
      <p:bldP spid="62" grpId="2">
        <p:tmplLst>
          <p:tmpl>
            <p:tnLst>
              <p:par>
                <p:cTn presetID="6" presetClass="emph" presetSubtype="0" accel="100000" autoRev="1" fill="hold" nodeType="withEffect">
                  <p:stCondLst>
                    <p:cond delay="1950"/>
                  </p:stCondLst>
                  <p:childTnLst>
                    <p:animScale>
                      <p:cBhvr>
                        <p:cTn dur="500" fill="hold"/>
                        <p:tgtEl>
                          <p:spTgt spid="62"/>
                        </p:tgtEl>
                      </p:cBhvr>
                      <p:by x="92000" y="92000"/>
                    </p:animScale>
                  </p:childTnLst>
                </p:cTn>
              </p:par>
            </p:tnLst>
          </p:tmpl>
        </p:tmplLst>
      </p:bldP>
      <p:bldP spid="63" grpId="0">
        <p:tmplLst>
          <p:tmpl>
            <p:tnLst>
              <p:par>
                <p:cTn presetID="10" presetClass="entr" presetSubtype="0" fill="hold" nodeType="withEffect">
                  <p:stCondLst>
                    <p:cond delay="2750"/>
                  </p:stCondLst>
                  <p:childTnLst>
                    <p:set>
                      <p:cBhvr>
                        <p:cTn dur="1" fill="hold">
                          <p:stCondLst>
                            <p:cond delay="0"/>
                          </p:stCondLst>
                        </p:cTn>
                        <p:tgtEl>
                          <p:spTgt spid="63"/>
                        </p:tgtEl>
                        <p:attrNameLst>
                          <p:attrName>style.visibility</p:attrName>
                        </p:attrNameLst>
                      </p:cBhvr>
                      <p:to>
                        <p:strVal val="visible"/>
                      </p:to>
                    </p:set>
                    <p:animEffect transition="in" filter="fade">
                      <p:cBhvr>
                        <p:cTn dur="950"/>
                        <p:tgtEl>
                          <p:spTgt spid="63"/>
                        </p:tgtEl>
                      </p:cBhvr>
                    </p:animEffect>
                  </p:childTnLst>
                </p:cTn>
              </p:par>
            </p:tnLst>
          </p:tmpl>
        </p:tmplLst>
      </p:bldP>
      <p:bldP spid="63" grpId="1">
        <p:tmplLst>
          <p:tmpl>
            <p:tnLst>
              <p:par>
                <p:cTn presetID="63" presetClass="path" presetSubtype="0" decel="100000" fill="hold" nodeType="withEffect">
                  <p:stCondLst>
                    <p:cond delay="2750"/>
                  </p:stCondLst>
                  <p:childTnLst>
                    <p:animMotion origin="layout" path="M -0.01456 3.87653E-6 L 3.19632E-6 3.87653E-6 " pathEditMode="relative" rAng="0" ptsTypes="AA">
                      <p:cBhvr>
                        <p:cTn dur="950" fill="hold"/>
                        <p:tgtEl>
                          <p:spTgt spid="63"/>
                        </p:tgtEl>
                        <p:attrNameLst>
                          <p:attrName>ppt_x</p:attrName>
                          <p:attrName>ppt_y</p:attrName>
                        </p:attrNameLst>
                      </p:cBhvr>
                      <p:rCtr x="728" y="0"/>
                    </p:animMotion>
                  </p:childTnLst>
                </p:cTn>
              </p:par>
            </p:tnLst>
          </p:tmpl>
        </p:tmplLst>
      </p:bldP>
      <p:bldP spid="63" grpId="2">
        <p:tmplLst>
          <p:tmpl>
            <p:tnLst>
              <p:par>
                <p:cTn presetID="6" presetClass="emph" presetSubtype="0" accel="100000" autoRev="1" fill="hold" nodeType="withEffect">
                  <p:stCondLst>
                    <p:cond delay="2050"/>
                  </p:stCondLst>
                  <p:childTnLst>
                    <p:animScale>
                      <p:cBhvr>
                        <p:cTn dur="500" fill="hold"/>
                        <p:tgtEl>
                          <p:spTgt spid="63"/>
                        </p:tgtEl>
                      </p:cBhvr>
                      <p:by x="92000" y="92000"/>
                    </p:animScale>
                  </p:childTnLst>
                </p:cTn>
              </p:par>
            </p:tnLst>
          </p:tmpl>
        </p:tmplLst>
      </p:bldP>
    </p:bld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189176"/>
            <a:ext cx="12188825"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3" tIns="45703" rIns="45703" bIns="45703" numCol="1" spcCol="0" rtlCol="0" fromWordArt="0" anchor="ctr" anchorCtr="0" forceAA="0" compatLnSpc="1">
            <a:prstTxWarp prst="textNoShape">
              <a:avLst/>
            </a:prstTxWarp>
            <a:noAutofit/>
          </a:bodyPr>
          <a:lstStyle/>
          <a:p>
            <a:pPr algn="ctr" defTabSz="913653" fontAlgn="base">
              <a:spcBef>
                <a:spcPct val="0"/>
              </a:spcBef>
              <a:spcAft>
                <a:spcPct val="0"/>
              </a:spcAft>
            </a:pPr>
            <a:endParaRPr lang="en-US" sz="1764"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169" y="1192417"/>
            <a:ext cx="11650487" cy="2089751"/>
          </a:xfrm>
        </p:spPr>
        <p:txBody>
          <a:bodyPr/>
          <a:lstStyle>
            <a:lvl1pPr marL="0" indent="0">
              <a:buNone/>
              <a:defRPr sz="3233">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55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8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12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2978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232769742"/>
      </p:ext>
    </p:extLst>
  </p:cSld>
  <p:clrMapOvr>
    <a:masterClrMapping/>
  </p:clrMapOvr>
  <p:transition>
    <p:fade/>
  </p:transition>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70" y="1189179"/>
            <a:ext cx="11650488" cy="2396047"/>
          </a:xfrm>
          <a:prstGeom prst="rect">
            <a:avLst/>
          </a:prstGeom>
        </p:spPr>
        <p:txBody>
          <a:bodyPr/>
          <a:lstStyle>
            <a:lvl1pPr marL="284650" indent="-284650">
              <a:buClr>
                <a:schemeClr val="tx1"/>
              </a:buClr>
              <a:buSzPct val="90000"/>
              <a:buFont typeface="Wingdings" panose="05000000000000000000" pitchFamily="2" charset="2"/>
              <a:buChar char="§"/>
              <a:defRPr sz="352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9966" indent="-275318">
              <a:buClr>
                <a:schemeClr val="tx1"/>
              </a:buClr>
              <a:buSzPct val="90000"/>
              <a:buFont typeface="Wingdings" panose="05000000000000000000" pitchFamily="2" charset="2"/>
              <a:buChar char="§"/>
              <a:defRPr sz="3135">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616" indent="-284650">
              <a:buClr>
                <a:schemeClr val="tx1"/>
              </a:buClr>
              <a:buSzPct val="90000"/>
              <a:buFont typeface="Wingdings" panose="05000000000000000000" pitchFamily="2" charset="2"/>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602" indent="-223987">
              <a:buClr>
                <a:schemeClr val="tx1"/>
              </a:buClr>
              <a:buSzPct val="90000"/>
              <a:buFont typeface="Wingdings" panose="05000000000000000000" pitchFamily="2" charset="2"/>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588" indent="-223987">
              <a:buClr>
                <a:schemeClr val="tx1"/>
              </a:buClr>
              <a:buSzPct val="90000"/>
              <a:buFont typeface="Wingdings" panose="05000000000000000000" pitchFamily="2" charset="2"/>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238877"/>
            <a:ext cx="12188826"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5"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1171295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28542" y="3905563"/>
            <a:ext cx="6271784" cy="514037"/>
          </a:xfrm>
          <a:noFill/>
        </p:spPr>
        <p:txBody>
          <a:bodyPr lIns="146304" tIns="109728" rIns="146304" bIns="109728">
            <a:noAutofit/>
          </a:bodyPr>
          <a:lstStyle>
            <a:lvl1pPr marL="0" indent="0">
              <a:spcBef>
                <a:spcPts val="0"/>
              </a:spcBef>
              <a:buNone/>
              <a:defRPr sz="2799" spc="0" baseline="0">
                <a:gradFill>
                  <a:gsLst>
                    <a:gs pos="0">
                      <a:schemeClr val="tx1"/>
                    </a:gs>
                    <a:gs pos="100000">
                      <a:schemeClr val="tx1"/>
                    </a:gs>
                  </a:gsLst>
                  <a:lin ang="5400000" scaled="0"/>
                </a:gradFill>
                <a:latin typeface="Segoe UI Light" panose="020B0502040204020203" pitchFamily="34" charset="0"/>
                <a:cs typeface="Segoe UI Light" panose="020B0502040204020203" pitchFamily="34" charset="0"/>
              </a:defRPr>
            </a:lvl1pPr>
          </a:lstStyle>
          <a:p>
            <a:pPr lvl="0"/>
            <a:r>
              <a:rPr lang="en-US" dirty="0" smtClean="0"/>
              <a:t>Speaker name</a:t>
            </a:r>
          </a:p>
        </p:txBody>
      </p:sp>
      <p:sp>
        <p:nvSpPr>
          <p:cNvPr id="9" name="Title 1"/>
          <p:cNvSpPr>
            <a:spLocks noGrp="1"/>
          </p:cNvSpPr>
          <p:nvPr>
            <p:ph type="title" hasCustomPrompt="1"/>
          </p:nvPr>
        </p:nvSpPr>
        <p:spPr>
          <a:xfrm>
            <a:off x="228541" y="2075840"/>
            <a:ext cx="9858042" cy="1801436"/>
          </a:xfrm>
          <a:noFill/>
        </p:spPr>
        <p:txBody>
          <a:bodyPr lIns="146304" tIns="91440" rIns="146304" bIns="91440" anchor="t" anchorCtr="0"/>
          <a:lstStyle>
            <a:lvl1pPr>
              <a:defRPr sz="5996" spc="-98"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11" name="Footer Placeholder 6"/>
          <p:cNvSpPr txBox="1">
            <a:spLocks/>
          </p:cNvSpPr>
          <p:nvPr userDrawn="1"/>
        </p:nvSpPr>
        <p:spPr>
          <a:xfrm>
            <a:off x="10526714" y="6553200"/>
            <a:ext cx="1663258"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dirty="0" smtClean="0">
                <a:solidFill>
                  <a:prstClr val="white"/>
                </a:solidFill>
              </a:rPr>
              <a:t>MICROSOFT CONFIDENTIAL</a:t>
            </a:r>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269234" y="480504"/>
            <a:ext cx="2557077" cy="547905"/>
          </a:xfrm>
          <a:prstGeom prst="rect">
            <a:avLst/>
          </a:prstGeom>
        </p:spPr>
      </p:pic>
    </p:spTree>
    <p:extLst>
      <p:ext uri="{BB962C8B-B14F-4D97-AF65-F5344CB8AC3E}">
        <p14:creationId xmlns:p14="http://schemas.microsoft.com/office/powerpoint/2010/main" val="14074173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extLst mod="1">
    <p:ext uri="{DCECCB84-F9BA-43D5-87BE-67443E8EF086}">
      <p15:sldGuideLst xmlns:p15="http://schemas.microsoft.com/office/powerpoint/2012/main">
        <p15:guide id="1" orient="horz" pos="2160">
          <p15:clr>
            <a:srgbClr val="FBAE40"/>
          </p15:clr>
        </p15:guide>
        <p15:guide id="2" pos="144">
          <p15:clr>
            <a:srgbClr val="FBAE4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6"/>
            <a:ext cx="5377147" cy="2491607"/>
          </a:xfrm>
        </p:spPr>
        <p:txBody>
          <a:bodyPr wrap="square">
            <a:spAutoFit/>
          </a:bodyPr>
          <a:lstStyle>
            <a:lvl1pPr marL="0" indent="0">
              <a:spcBef>
                <a:spcPts val="1200"/>
              </a:spcBef>
              <a:buClr>
                <a:schemeClr val="tx1"/>
              </a:buClr>
              <a:buFont typeface="Wingdings" pitchFamily="2" charset="2"/>
              <a:buNone/>
              <a:defRPr sz="3499">
                <a:gradFill>
                  <a:gsLst>
                    <a:gs pos="1250">
                      <a:schemeClr val="tx2"/>
                    </a:gs>
                    <a:gs pos="99000">
                      <a:schemeClr val="tx2"/>
                    </a:gs>
                  </a:gsLst>
                  <a:lin ang="5400000" scaled="0"/>
                </a:gradFill>
              </a:defRPr>
            </a:lvl1pPr>
            <a:lvl2pPr marL="0" indent="0">
              <a:buNone/>
              <a:defRPr sz="1999"/>
            </a:lvl2pPr>
            <a:lvl3pPr marL="227097" indent="0">
              <a:buNone/>
              <a:tabLst/>
              <a:defRPr sz="1999"/>
            </a:lvl3pPr>
            <a:lvl4pPr marL="451084" indent="0">
              <a:buNone/>
              <a:defRPr/>
            </a:lvl4pPr>
            <a:lvl5pPr marL="671959"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91607"/>
          </a:xfrm>
        </p:spPr>
        <p:txBody>
          <a:bodyPr wrap="square">
            <a:spAutoFit/>
          </a:bodyPr>
          <a:lstStyle>
            <a:lvl1pPr marL="0" indent="0">
              <a:spcBef>
                <a:spcPts val="1200"/>
              </a:spcBef>
              <a:buClr>
                <a:schemeClr val="tx1"/>
              </a:buClr>
              <a:buFont typeface="Wingdings" pitchFamily="2" charset="2"/>
              <a:buNone/>
              <a:defRPr sz="3499">
                <a:gradFill>
                  <a:gsLst>
                    <a:gs pos="1250">
                      <a:schemeClr val="tx2"/>
                    </a:gs>
                    <a:gs pos="99000">
                      <a:schemeClr val="tx2"/>
                    </a:gs>
                  </a:gsLst>
                  <a:lin ang="5400000" scaled="0"/>
                </a:gradFill>
              </a:defRPr>
            </a:lvl1pPr>
            <a:lvl2pPr marL="0" indent="0">
              <a:buNone/>
              <a:defRPr sz="1999"/>
            </a:lvl2pPr>
            <a:lvl3pPr marL="227097" indent="0">
              <a:buNone/>
              <a:tabLst/>
              <a:defRPr sz="1999"/>
            </a:lvl3pPr>
            <a:lvl4pPr marL="451084" indent="0">
              <a:buNone/>
              <a:defRPr/>
            </a:lvl4pPr>
            <a:lvl5pPr marL="671959"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Date Placeholder 2"/>
          <p:cNvSpPr>
            <a:spLocks noGrp="1"/>
          </p:cNvSpPr>
          <p:nvPr>
            <p:ph type="dt" sz="half" idx="12"/>
          </p:nvPr>
        </p:nvSpPr>
        <p:spPr>
          <a:xfrm>
            <a:off x="6938850" y="6356802"/>
            <a:ext cx="2741474" cy="364224"/>
          </a:xfrm>
          <a:prstGeom prst="rect">
            <a:avLst/>
          </a:prstGeom>
        </p:spPr>
        <p:txBody>
          <a:bodyPr lIns="89639" tIns="44819" rIns="89639" bIns="44819"/>
          <a:lstStyle/>
          <a:p>
            <a:pPr defTabSz="913951"/>
            <a:fld id="{D2467E7F-CF77-45C3-A44E-ED167671D9A0}" type="datetime1">
              <a:rPr lang="en-US" smtClean="0">
                <a:solidFill>
                  <a:srgbClr val="1A1A1A"/>
                </a:solidFill>
              </a:rPr>
              <a:pPr defTabSz="913951"/>
              <a:t>12/14/2015</a:t>
            </a:fld>
            <a:endParaRPr lang="en-US">
              <a:solidFill>
                <a:srgbClr val="1A1A1A"/>
              </a:solidFill>
            </a:endParaRPr>
          </a:p>
        </p:txBody>
      </p:sp>
      <p:sp>
        <p:nvSpPr>
          <p:cNvPr id="8" name="Slide Number Placeholder 7"/>
          <p:cNvSpPr>
            <a:spLocks noGrp="1"/>
          </p:cNvSpPr>
          <p:nvPr>
            <p:ph type="sldNum" sz="quarter" idx="14"/>
          </p:nvPr>
        </p:nvSpPr>
        <p:spPr>
          <a:xfrm>
            <a:off x="11443556" y="6356803"/>
            <a:ext cx="476103" cy="364224"/>
          </a:xfrm>
          <a:prstGeom prst="rect">
            <a:avLst/>
          </a:prstGeom>
        </p:spPr>
        <p:txBody>
          <a:bodyPr lIns="89639" tIns="44819" rIns="89639" bIns="44819"/>
          <a:lstStyle/>
          <a:p>
            <a:pPr defTabSz="913951"/>
            <a:fld id="{2775DF8E-1151-4C45-8C93-3AB060627CA9}" type="slidenum">
              <a:rPr lang="en-US" smtClean="0">
                <a:solidFill>
                  <a:srgbClr val="1A1A1A"/>
                </a:solidFill>
              </a:rPr>
              <a:pPr defTabSz="913951"/>
              <a:t>‹#›</a:t>
            </a:fld>
            <a:endParaRPr lang="en-US">
              <a:solidFill>
                <a:srgbClr val="1A1A1A"/>
              </a:solidFill>
            </a:endParaRPr>
          </a:p>
        </p:txBody>
      </p:sp>
      <p:pic>
        <p:nvPicPr>
          <p:cNvPr id="10" name="Picture 9"/>
          <p:cNvPicPr>
            <a:picLocks noChangeAspect="1"/>
          </p:cNvPicPr>
          <p:nvPr userDrawn="1"/>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366969" y="6260887"/>
            <a:ext cx="1350186" cy="457242"/>
          </a:xfrm>
          <a:prstGeom prst="rect">
            <a:avLst/>
          </a:prstGeom>
        </p:spPr>
      </p:pic>
    </p:spTree>
    <p:extLst>
      <p:ext uri="{BB962C8B-B14F-4D97-AF65-F5344CB8AC3E}">
        <p14:creationId xmlns:p14="http://schemas.microsoft.com/office/powerpoint/2010/main" val="3876782981"/>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857246188"/>
      </p:ext>
    </p:extLst>
  </p:cSld>
  <p:clrMapOvr>
    <a:masterClrMapping/>
  </p:clrMapOvr>
  <p:timing>
    <p:tnLst>
      <p:par>
        <p:cT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16" name="Title 1"/>
          <p:cNvSpPr>
            <a:spLocks noGrp="1"/>
          </p:cNvSpPr>
          <p:nvPr>
            <p:ph type="title"/>
          </p:nvPr>
        </p:nvSpPr>
        <p:spPr>
          <a:xfrm>
            <a:off x="303963" y="87503"/>
            <a:ext cx="11031626" cy="910024"/>
          </a:xfrm>
        </p:spPr>
        <p:txBody>
          <a:bodyPr lIns="0">
            <a:normAutofit/>
          </a:bodyPr>
          <a:lstStyle>
            <a:lvl1pPr algn="l">
              <a:defRPr sz="3731"/>
            </a:lvl1pPr>
          </a:lstStyle>
          <a:p>
            <a:r>
              <a:rPr lang="en-US" dirty="0" smtClean="0"/>
              <a:t>Click to edit Master title style</a:t>
            </a:r>
            <a:endParaRPr lang="en-US" dirty="0"/>
          </a:p>
        </p:txBody>
      </p:sp>
      <p:sp>
        <p:nvSpPr>
          <p:cNvPr id="15" name="Content Placeholder 14"/>
          <p:cNvSpPr>
            <a:spLocks noGrp="1"/>
          </p:cNvSpPr>
          <p:nvPr>
            <p:ph sz="quarter" idx="18"/>
          </p:nvPr>
        </p:nvSpPr>
        <p:spPr>
          <a:xfrm>
            <a:off x="560570" y="1507482"/>
            <a:ext cx="9570002" cy="2514617"/>
          </a:xfrm>
        </p:spPr>
        <p:txBody>
          <a:bodyPr/>
          <a:lstStyle>
            <a:lvl1pPr>
              <a:lnSpc>
                <a:spcPct val="100000"/>
              </a:lnSpc>
              <a:spcBef>
                <a:spcPts val="800"/>
              </a:spcBef>
              <a:defRPr/>
            </a:lvl1pPr>
            <a:lvl2pPr>
              <a:lnSpc>
                <a:spcPct val="100000"/>
              </a:lnSpc>
              <a:spcBef>
                <a:spcPts val="800"/>
              </a:spcBef>
              <a:defRPr/>
            </a:lvl2pPr>
            <a:lvl3pPr>
              <a:lnSpc>
                <a:spcPct val="100000"/>
              </a:lnSpc>
              <a:spcBef>
                <a:spcPts val="800"/>
              </a:spcBef>
              <a:defRPr/>
            </a:lvl3pPr>
            <a:lvl4pPr>
              <a:lnSpc>
                <a:spcPct val="100000"/>
              </a:lnSpc>
              <a:spcBef>
                <a:spcPts val="800"/>
              </a:spcBef>
              <a:defRPr/>
            </a:lvl4pPr>
            <a:lvl5pPr>
              <a:lnSpc>
                <a:spcPct val="100000"/>
              </a:lnSpc>
              <a:spcBef>
                <a:spcPts val="800"/>
              </a:spcBef>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863599504"/>
      </p:ext>
    </p:extLst>
  </p:cSld>
  <p:clrMapOvr>
    <a:masterClrMapping/>
  </p:clrMapOvr>
  <p:transition spd="med">
    <p:pull/>
  </p:transition>
  <p:timing>
    <p:tnLst>
      <p:par>
        <p:cTn id="1" dur="indefinite" restart="never" nodeType="tmRoot"/>
      </p:par>
    </p:tn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userDrawn="1">
  <p:cSld name="1_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362550639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12" name="Text Placeholder 12"/>
          <p:cNvSpPr>
            <a:spLocks noGrp="1"/>
          </p:cNvSpPr>
          <p:nvPr>
            <p:ph type="body" sz="quarter" idx="13" hasCustomPrompt="1"/>
          </p:nvPr>
        </p:nvSpPr>
        <p:spPr>
          <a:xfrm>
            <a:off x="560569" y="1446215"/>
            <a:ext cx="10982750" cy="304801"/>
          </a:xfrm>
        </p:spPr>
        <p:txBody>
          <a:bodyPr lIns="0" anchor="ctr" anchorCtr="0">
            <a:noAutofit/>
          </a:bodyPr>
          <a:lstStyle>
            <a:lvl1pPr marL="0" indent="0" algn="l">
              <a:buFont typeface="Arial" pitchFamily="34" charset="0"/>
              <a:buNone/>
              <a:defRPr sz="1865" b="0" cap="all" spc="0" baseline="0">
                <a:solidFill>
                  <a:schemeClr val="tx1">
                    <a:lumMod val="75000"/>
                    <a:lumOff val="25000"/>
                  </a:schemeClr>
                </a:solidFill>
              </a:defRPr>
            </a:lvl1pPr>
          </a:lstStyle>
          <a:p>
            <a:r>
              <a:rPr lang="en-US" dirty="0" smtClean="0"/>
              <a:t>CLICK TO EDIT SUBTITLE</a:t>
            </a:r>
            <a:endParaRPr lang="en-US" dirty="0"/>
          </a:p>
        </p:txBody>
      </p:sp>
      <p:sp>
        <p:nvSpPr>
          <p:cNvPr id="16" name="Title 1"/>
          <p:cNvSpPr>
            <a:spLocks noGrp="1"/>
          </p:cNvSpPr>
          <p:nvPr>
            <p:ph type="title"/>
          </p:nvPr>
        </p:nvSpPr>
        <p:spPr>
          <a:xfrm>
            <a:off x="303963" y="81671"/>
            <a:ext cx="11031626" cy="898359"/>
          </a:xfrm>
        </p:spPr>
        <p:txBody>
          <a:bodyPr lIns="0">
            <a:normAutofit/>
          </a:bodyPr>
          <a:lstStyle>
            <a:lvl1pPr algn="l">
              <a:defRPr sz="3731"/>
            </a:lvl1pPr>
          </a:lstStyle>
          <a:p>
            <a:r>
              <a:rPr lang="en-US" dirty="0" smtClean="0"/>
              <a:t>Click to edit Master title style</a:t>
            </a:r>
            <a:endParaRPr lang="en-US" dirty="0"/>
          </a:p>
        </p:txBody>
      </p:sp>
      <p:sp>
        <p:nvSpPr>
          <p:cNvPr id="13" name="Text Placeholder 3"/>
          <p:cNvSpPr>
            <a:spLocks noGrp="1"/>
          </p:cNvSpPr>
          <p:nvPr>
            <p:ph type="body" sz="half" idx="2"/>
          </p:nvPr>
        </p:nvSpPr>
        <p:spPr>
          <a:xfrm>
            <a:off x="582657" y="6258609"/>
            <a:ext cx="9547913" cy="304800"/>
          </a:xfrm>
        </p:spPr>
        <p:txBody>
          <a:bodyPr>
            <a:noAutofit/>
          </a:bodyPr>
          <a:lstStyle>
            <a:lvl1pPr marL="0" indent="0">
              <a:lnSpc>
                <a:spcPts val="2399"/>
              </a:lnSpc>
              <a:spcBef>
                <a:spcPts val="0"/>
              </a:spcBef>
              <a:spcAft>
                <a:spcPts val="0"/>
              </a:spcAft>
              <a:buNone/>
              <a:defRPr sz="1600" spc="-53" baseline="0"/>
            </a:lvl1pPr>
            <a:lvl2pPr marL="609285" indent="0">
              <a:buNone/>
              <a:defRPr sz="1600"/>
            </a:lvl2pPr>
            <a:lvl3pPr marL="1218569" indent="0">
              <a:buNone/>
              <a:defRPr sz="1333"/>
            </a:lvl3pPr>
            <a:lvl4pPr marL="1827854" indent="0">
              <a:buNone/>
              <a:defRPr sz="1200"/>
            </a:lvl4pPr>
            <a:lvl5pPr marL="2437140" indent="0">
              <a:buNone/>
              <a:defRPr sz="1200"/>
            </a:lvl5pPr>
            <a:lvl6pPr marL="3046425" indent="0">
              <a:buNone/>
              <a:defRPr sz="1200"/>
            </a:lvl6pPr>
            <a:lvl7pPr marL="3655709" indent="0">
              <a:buNone/>
              <a:defRPr sz="1200"/>
            </a:lvl7pPr>
            <a:lvl8pPr marL="4264993" indent="0">
              <a:buNone/>
              <a:defRPr sz="1200"/>
            </a:lvl8pPr>
            <a:lvl9pPr marL="4874279" indent="0">
              <a:buNone/>
              <a:defRPr sz="1200"/>
            </a:lvl9pPr>
          </a:lstStyle>
          <a:p>
            <a:pPr lvl="0"/>
            <a:r>
              <a:rPr lang="en-US" dirty="0" smtClean="0"/>
              <a:t>Click to edit Master text styles</a:t>
            </a:r>
          </a:p>
        </p:txBody>
      </p:sp>
    </p:spTree>
    <p:extLst>
      <p:ext uri="{BB962C8B-B14F-4D97-AF65-F5344CB8AC3E}">
        <p14:creationId xmlns:p14="http://schemas.microsoft.com/office/powerpoint/2010/main" val="2623114669"/>
      </p:ext>
    </p:extLst>
  </p:cSld>
  <p:clrMapOvr>
    <a:masterClrMapping/>
  </p:clrMapOvr>
  <p:transition>
    <p:fade/>
  </p:transition>
  <p:timing>
    <p:tnLst>
      <p:par>
        <p:cTn id="1" dur="indefinite" restart="never" nodeType="tmRoot"/>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sp>
        <p:nvSpPr>
          <p:cNvPr id="16" name="Title 1"/>
          <p:cNvSpPr>
            <a:spLocks noGrp="1"/>
          </p:cNvSpPr>
          <p:nvPr>
            <p:ph type="title"/>
          </p:nvPr>
        </p:nvSpPr>
        <p:spPr>
          <a:xfrm>
            <a:off x="303963" y="75836"/>
            <a:ext cx="11031626" cy="910024"/>
          </a:xfrm>
        </p:spPr>
        <p:txBody>
          <a:bodyPr lIns="0">
            <a:normAutofit/>
          </a:bodyPr>
          <a:lstStyle>
            <a:lvl1pPr algn="l">
              <a:defRPr sz="3731"/>
            </a:lvl1pPr>
          </a:lstStyle>
          <a:p>
            <a:r>
              <a:rPr lang="en-US" dirty="0" smtClean="0"/>
              <a:t>Click to edit Master title style</a:t>
            </a:r>
            <a:endParaRPr lang="en-US" dirty="0"/>
          </a:p>
        </p:txBody>
      </p:sp>
    </p:spTree>
    <p:extLst>
      <p:ext uri="{BB962C8B-B14F-4D97-AF65-F5344CB8AC3E}">
        <p14:creationId xmlns:p14="http://schemas.microsoft.com/office/powerpoint/2010/main" val="3116154837"/>
      </p:ext>
    </p:extLst>
  </p:cSld>
  <p:clrMapOvr>
    <a:masterClrMapping/>
  </p:clrMapOvr>
  <p:transition>
    <p:fade/>
  </p:transition>
  <p:timing>
    <p:tnLst>
      <p:par>
        <p:cTn id="1" dur="indefinite" restart="never" nodeType="tmRoot"/>
      </p:par>
    </p:tn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1_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189176"/>
            <a:ext cx="12188825"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97" tIns="45697" rIns="45697" bIns="45697" numCol="1" spcCol="0" rtlCol="0" fromWordArt="0" anchor="ctr" anchorCtr="0" forceAA="0" compatLnSpc="1">
            <a:prstTxWarp prst="textNoShape">
              <a:avLst/>
            </a:prstTxWarp>
            <a:noAutofit/>
          </a:bodyPr>
          <a:lstStyle/>
          <a:p>
            <a:pPr algn="ctr" defTabSz="913593"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170" y="1192418"/>
            <a:ext cx="11650487" cy="2154777"/>
          </a:xfrm>
        </p:spPr>
        <p:txBody>
          <a:bodyPr/>
          <a:lstStyle>
            <a:lvl1pPr marL="0" indent="0">
              <a:buNone/>
              <a:defRPr sz="3232">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53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77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07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2971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69141430"/>
      </p:ext>
    </p:extLst>
  </p:cSld>
  <p:clrMapOvr>
    <a:masterClrMapping/>
  </p:clrMapOvr>
  <p:transition>
    <p:fade/>
  </p:transition>
  <p:timing>
    <p:tnLst>
      <p:par>
        <p:cTn id="1" dur="indefinite" restart="never" nodeType="tmRoot"/>
      </p:par>
    </p:tn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userDrawn="1">
  <p:cSld name="1_Title &amp; Content_with Subtitle">
    <p:spTree>
      <p:nvGrpSpPr>
        <p:cNvPr id="1" name=""/>
        <p:cNvGrpSpPr/>
        <p:nvPr/>
      </p:nvGrpSpPr>
      <p:grpSpPr>
        <a:xfrm>
          <a:off x="0" y="0"/>
          <a:ext cx="0" cy="0"/>
          <a:chOff x="0" y="0"/>
          <a:chExt cx="0" cy="0"/>
        </a:xfrm>
      </p:grpSpPr>
      <p:sp>
        <p:nvSpPr>
          <p:cNvPr id="3" name="Text Placeholder 8"/>
          <p:cNvSpPr>
            <a:spLocks noGrp="1"/>
          </p:cNvSpPr>
          <p:nvPr>
            <p:ph type="body" sz="quarter" idx="15"/>
          </p:nvPr>
        </p:nvSpPr>
        <p:spPr>
          <a:xfrm>
            <a:off x="499408" y="503769"/>
            <a:ext cx="11200599" cy="728133"/>
          </a:xfrm>
        </p:spPr>
        <p:txBody>
          <a:bodyPr>
            <a:noAutofit/>
          </a:bodyPr>
          <a:lstStyle>
            <a:lvl1pPr>
              <a:lnSpc>
                <a:spcPct val="95000"/>
              </a:lnSpc>
              <a:defRPr sz="4799"/>
            </a:lvl1pPr>
          </a:lstStyle>
          <a:p>
            <a:pPr lvl="0"/>
            <a:r>
              <a:rPr lang="en-US" dirty="0" smtClean="0"/>
              <a:t>Click to edit Master text styles</a:t>
            </a:r>
          </a:p>
        </p:txBody>
      </p:sp>
    </p:spTree>
    <p:extLst>
      <p:ext uri="{BB962C8B-B14F-4D97-AF65-F5344CB8AC3E}">
        <p14:creationId xmlns:p14="http://schemas.microsoft.com/office/powerpoint/2010/main" val="2134449071"/>
      </p:ext>
    </p:extLst>
  </p:cSld>
  <p:clrMapOvr>
    <a:masterClrMapping/>
  </p:clrMapOvr>
  <p:transition>
    <p:fade/>
  </p:transition>
  <p:timing>
    <p:tnLst>
      <p:par>
        <p:cTn id="1" dur="indefinite" restart="never" nodeType="tmRoot"/>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16" name="Title 1"/>
          <p:cNvSpPr>
            <a:spLocks noGrp="1"/>
          </p:cNvSpPr>
          <p:nvPr>
            <p:ph type="title"/>
          </p:nvPr>
        </p:nvSpPr>
        <p:spPr>
          <a:xfrm>
            <a:off x="303963" y="87503"/>
            <a:ext cx="11031626" cy="910024"/>
          </a:xfrm>
        </p:spPr>
        <p:txBody>
          <a:bodyPr lIns="0">
            <a:normAutofit/>
          </a:bodyPr>
          <a:lstStyle>
            <a:lvl1pPr algn="l">
              <a:defRPr sz="3731"/>
            </a:lvl1pPr>
          </a:lstStyle>
          <a:p>
            <a:r>
              <a:rPr lang="en-US" dirty="0" smtClean="0"/>
              <a:t>Click to edit Master title style</a:t>
            </a:r>
            <a:endParaRPr lang="en-US" dirty="0"/>
          </a:p>
        </p:txBody>
      </p:sp>
      <p:sp>
        <p:nvSpPr>
          <p:cNvPr id="15" name="Content Placeholder 14"/>
          <p:cNvSpPr>
            <a:spLocks noGrp="1"/>
          </p:cNvSpPr>
          <p:nvPr>
            <p:ph sz="quarter" idx="18"/>
          </p:nvPr>
        </p:nvSpPr>
        <p:spPr>
          <a:xfrm>
            <a:off x="560570" y="1507482"/>
            <a:ext cx="9570002" cy="2514617"/>
          </a:xfrm>
        </p:spPr>
        <p:txBody>
          <a:bodyPr/>
          <a:lstStyle>
            <a:lvl1pPr>
              <a:lnSpc>
                <a:spcPct val="100000"/>
              </a:lnSpc>
              <a:spcBef>
                <a:spcPts val="800"/>
              </a:spcBef>
              <a:defRPr/>
            </a:lvl1pPr>
            <a:lvl2pPr>
              <a:lnSpc>
                <a:spcPct val="100000"/>
              </a:lnSpc>
              <a:spcBef>
                <a:spcPts val="800"/>
              </a:spcBef>
              <a:defRPr/>
            </a:lvl2pPr>
            <a:lvl3pPr>
              <a:lnSpc>
                <a:spcPct val="100000"/>
              </a:lnSpc>
              <a:spcBef>
                <a:spcPts val="800"/>
              </a:spcBef>
              <a:defRPr/>
            </a:lvl3pPr>
            <a:lvl4pPr>
              <a:lnSpc>
                <a:spcPct val="100000"/>
              </a:lnSpc>
              <a:spcBef>
                <a:spcPts val="800"/>
              </a:spcBef>
              <a:defRPr/>
            </a:lvl4pPr>
            <a:lvl5pPr>
              <a:lnSpc>
                <a:spcPct val="100000"/>
              </a:lnSpc>
              <a:spcBef>
                <a:spcPts val="800"/>
              </a:spcBef>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88914290"/>
      </p:ext>
    </p:extLst>
  </p:cSld>
  <p:clrMapOvr>
    <a:masterClrMapping/>
  </p:clrMapOvr>
  <p:transition>
    <p:fade/>
  </p:transition>
  <p:timing>
    <p:tnLst>
      <p:par>
        <p:cTn id="1" dur="indefinite" restart="never" nodeType="tmRoot"/>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7_Title and content">
    <p:spTree>
      <p:nvGrpSpPr>
        <p:cNvPr id="1" name=""/>
        <p:cNvGrpSpPr/>
        <p:nvPr/>
      </p:nvGrpSpPr>
      <p:grpSpPr>
        <a:xfrm>
          <a:off x="0" y="0"/>
          <a:ext cx="0" cy="0"/>
          <a:chOff x="0" y="0"/>
          <a:chExt cx="0" cy="0"/>
        </a:xfrm>
      </p:grpSpPr>
      <p:sp>
        <p:nvSpPr>
          <p:cNvPr id="12" name="Text Placeholder 12"/>
          <p:cNvSpPr>
            <a:spLocks noGrp="1"/>
          </p:cNvSpPr>
          <p:nvPr>
            <p:ph type="body" sz="quarter" idx="13" hasCustomPrompt="1"/>
          </p:nvPr>
        </p:nvSpPr>
        <p:spPr>
          <a:xfrm>
            <a:off x="560569" y="1446215"/>
            <a:ext cx="10982750" cy="304801"/>
          </a:xfrm>
        </p:spPr>
        <p:txBody>
          <a:bodyPr lIns="0" anchor="ctr" anchorCtr="0">
            <a:noAutofit/>
          </a:bodyPr>
          <a:lstStyle>
            <a:lvl1pPr marL="0" indent="0" algn="l">
              <a:buFont typeface="Arial" pitchFamily="34" charset="0"/>
              <a:buNone/>
              <a:defRPr sz="1865" b="0" cap="all" spc="0" baseline="0">
                <a:solidFill>
                  <a:schemeClr val="tx1">
                    <a:lumMod val="75000"/>
                    <a:lumOff val="25000"/>
                  </a:schemeClr>
                </a:solidFill>
              </a:defRPr>
            </a:lvl1pPr>
          </a:lstStyle>
          <a:p>
            <a:r>
              <a:rPr lang="en-US" dirty="0" smtClean="0"/>
              <a:t>CLICK TO EDIT SUBTITLE</a:t>
            </a:r>
            <a:endParaRPr lang="en-US" dirty="0"/>
          </a:p>
        </p:txBody>
      </p:sp>
      <p:sp>
        <p:nvSpPr>
          <p:cNvPr id="16" name="Title 1"/>
          <p:cNvSpPr>
            <a:spLocks noGrp="1"/>
          </p:cNvSpPr>
          <p:nvPr>
            <p:ph type="title"/>
          </p:nvPr>
        </p:nvSpPr>
        <p:spPr>
          <a:xfrm>
            <a:off x="303963" y="81671"/>
            <a:ext cx="11031626" cy="898359"/>
          </a:xfrm>
        </p:spPr>
        <p:txBody>
          <a:bodyPr lIns="0">
            <a:normAutofit/>
          </a:bodyPr>
          <a:lstStyle>
            <a:lvl1pPr algn="l">
              <a:defRPr sz="3731"/>
            </a:lvl1pPr>
          </a:lstStyle>
          <a:p>
            <a:r>
              <a:rPr lang="en-US" dirty="0" smtClean="0"/>
              <a:t>Click to edit Master title style</a:t>
            </a:r>
            <a:endParaRPr lang="en-US" dirty="0"/>
          </a:p>
        </p:txBody>
      </p:sp>
      <p:sp>
        <p:nvSpPr>
          <p:cNvPr id="13" name="Text Placeholder 3"/>
          <p:cNvSpPr>
            <a:spLocks noGrp="1"/>
          </p:cNvSpPr>
          <p:nvPr>
            <p:ph type="body" sz="half" idx="2"/>
          </p:nvPr>
        </p:nvSpPr>
        <p:spPr>
          <a:xfrm>
            <a:off x="582657" y="6258609"/>
            <a:ext cx="9547913" cy="304800"/>
          </a:xfrm>
        </p:spPr>
        <p:txBody>
          <a:bodyPr>
            <a:noAutofit/>
          </a:bodyPr>
          <a:lstStyle>
            <a:lvl1pPr marL="0" indent="0">
              <a:lnSpc>
                <a:spcPts val="2399"/>
              </a:lnSpc>
              <a:spcBef>
                <a:spcPts val="0"/>
              </a:spcBef>
              <a:spcAft>
                <a:spcPts val="0"/>
              </a:spcAft>
              <a:buNone/>
              <a:defRPr sz="1600" spc="-53" baseline="0"/>
            </a:lvl1pPr>
            <a:lvl2pPr marL="609285" indent="0">
              <a:buNone/>
              <a:defRPr sz="1600"/>
            </a:lvl2pPr>
            <a:lvl3pPr marL="1218569" indent="0">
              <a:buNone/>
              <a:defRPr sz="1333"/>
            </a:lvl3pPr>
            <a:lvl4pPr marL="1827854" indent="0">
              <a:buNone/>
              <a:defRPr sz="1200"/>
            </a:lvl4pPr>
            <a:lvl5pPr marL="2437140" indent="0">
              <a:buNone/>
              <a:defRPr sz="1200"/>
            </a:lvl5pPr>
            <a:lvl6pPr marL="3046425" indent="0">
              <a:buNone/>
              <a:defRPr sz="1200"/>
            </a:lvl6pPr>
            <a:lvl7pPr marL="3655709" indent="0">
              <a:buNone/>
              <a:defRPr sz="1200"/>
            </a:lvl7pPr>
            <a:lvl8pPr marL="4264993" indent="0">
              <a:buNone/>
              <a:defRPr sz="1200"/>
            </a:lvl8pPr>
            <a:lvl9pPr marL="4874279" indent="0">
              <a:buNone/>
              <a:defRPr sz="1200"/>
            </a:lvl9pPr>
          </a:lstStyle>
          <a:p>
            <a:pPr lvl="0"/>
            <a:r>
              <a:rPr lang="en-US" dirty="0" smtClean="0"/>
              <a:t>Click to edit Master text styles</a:t>
            </a:r>
          </a:p>
        </p:txBody>
      </p:sp>
    </p:spTree>
    <p:extLst>
      <p:ext uri="{BB962C8B-B14F-4D97-AF65-F5344CB8AC3E}">
        <p14:creationId xmlns:p14="http://schemas.microsoft.com/office/powerpoint/2010/main" val="2251904998"/>
      </p:ext>
    </p:extLst>
  </p:cSld>
  <p:clrMapOvr>
    <a:masterClrMapping/>
  </p:clrMapOvr>
  <p:transition>
    <p:fade/>
  </p:transition>
  <p:timing>
    <p:tnLst>
      <p:par>
        <p:cTn id="1" dur="indefinite" restart="never" nodeType="tmRoot"/>
      </p:par>
    </p:tn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8_Title and content">
    <p:spTree>
      <p:nvGrpSpPr>
        <p:cNvPr id="1" name=""/>
        <p:cNvGrpSpPr/>
        <p:nvPr/>
      </p:nvGrpSpPr>
      <p:grpSpPr>
        <a:xfrm>
          <a:off x="0" y="0"/>
          <a:ext cx="0" cy="0"/>
          <a:chOff x="0" y="0"/>
          <a:chExt cx="0" cy="0"/>
        </a:xfrm>
      </p:grpSpPr>
      <p:sp>
        <p:nvSpPr>
          <p:cNvPr id="16" name="Title 1"/>
          <p:cNvSpPr>
            <a:spLocks noGrp="1"/>
          </p:cNvSpPr>
          <p:nvPr>
            <p:ph type="title"/>
          </p:nvPr>
        </p:nvSpPr>
        <p:spPr>
          <a:xfrm>
            <a:off x="303963" y="75836"/>
            <a:ext cx="11031626" cy="910024"/>
          </a:xfrm>
        </p:spPr>
        <p:txBody>
          <a:bodyPr lIns="0">
            <a:normAutofit/>
          </a:bodyPr>
          <a:lstStyle>
            <a:lvl1pPr algn="l">
              <a:defRPr sz="3731"/>
            </a:lvl1pPr>
          </a:lstStyle>
          <a:p>
            <a:r>
              <a:rPr lang="en-US" dirty="0" smtClean="0"/>
              <a:t>Click to edit Master title style</a:t>
            </a:r>
            <a:endParaRPr lang="en-US" dirty="0"/>
          </a:p>
        </p:txBody>
      </p:sp>
    </p:spTree>
    <p:extLst>
      <p:ext uri="{BB962C8B-B14F-4D97-AF65-F5344CB8AC3E}">
        <p14:creationId xmlns:p14="http://schemas.microsoft.com/office/powerpoint/2010/main" val="978072892"/>
      </p:ext>
    </p:extLst>
  </p:cSld>
  <p:clrMapOvr>
    <a:masterClrMapping/>
  </p:clrMapOvr>
  <p:transition>
    <p:fade/>
  </p:transition>
  <p:timing>
    <p:tnLst>
      <p:par>
        <p:cTn id="1" dur="indefinite" restart="never" nodeType="tmRoot"/>
      </p:par>
    </p:tnLst>
  </p:timing>
</p:sldLayout>
</file>

<file path=ppt/slideLayouts/slideLayout119.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611188" y="1449390"/>
            <a:ext cx="10972801" cy="2172903"/>
          </a:xfrm>
        </p:spPr>
        <p:txBody>
          <a:bodyPr>
            <a:spAutoFit/>
          </a:bodyPr>
          <a:lstStyle>
            <a:lvl1pPr>
              <a:defRPr>
                <a:latin typeface="Segoe UI" pitchFamily="34" charset="0"/>
              </a:defRPr>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9629868"/>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323755958"/>
      </p:ext>
    </p:extLst>
  </p:cSld>
  <p:clrMapOvr>
    <a:masterClrMapping/>
  </p:clrMapOvr>
  <p:timing>
    <p:tnLst>
      <p:par>
        <p:cTn id="1" dur="indefinite" restart="never" nodeType="tmRoot"/>
      </p:par>
    </p:tn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0" y="3314228"/>
            <a:ext cx="12188825" cy="624348"/>
          </a:xfrm>
        </p:spPr>
        <p:txBody>
          <a:bodyPr/>
          <a:lstStyle>
            <a:lvl1pPr marL="0" indent="0" algn="ctr">
              <a:buNone/>
              <a:defRPr sz="3199"/>
            </a:lvl1pPr>
          </a:lstStyle>
          <a:p>
            <a:pPr lvl="0"/>
            <a:r>
              <a:rPr lang="en-US" dirty="0" smtClean="0"/>
              <a:t>Section Heading</a:t>
            </a:r>
          </a:p>
        </p:txBody>
      </p:sp>
    </p:spTree>
    <p:extLst>
      <p:ext uri="{BB962C8B-B14F-4D97-AF65-F5344CB8AC3E}">
        <p14:creationId xmlns:p14="http://schemas.microsoft.com/office/powerpoint/2010/main" val="118603580"/>
      </p:ext>
    </p:extLst>
  </p:cSld>
  <p:clrMapOvr>
    <a:masterClrMapping/>
  </p:clrMapOvr>
  <p:transition>
    <p:fade/>
  </p:transition>
  <p:timing>
    <p:tnLst>
      <p:par>
        <p:cTn id="1" dur="indefinite" restart="never" nodeType="tmRoot"/>
      </p:par>
    </p:tnLst>
  </p:timing>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2_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189176"/>
            <a:ext cx="12188825"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97" tIns="45697" rIns="45697" bIns="45697" numCol="1" spcCol="0" rtlCol="0" fromWordArt="0" anchor="ctr" anchorCtr="0" forceAA="0" compatLnSpc="1">
            <a:prstTxWarp prst="textNoShape">
              <a:avLst/>
            </a:prstTxWarp>
            <a:noAutofit/>
          </a:bodyPr>
          <a:lstStyle/>
          <a:p>
            <a:pPr algn="ctr" defTabSz="913593"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170" y="1192418"/>
            <a:ext cx="11650487" cy="2154777"/>
          </a:xfrm>
        </p:spPr>
        <p:txBody>
          <a:bodyPr/>
          <a:lstStyle>
            <a:lvl1pPr marL="0" indent="0">
              <a:buNone/>
              <a:defRPr sz="3232">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53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77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07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2971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757346913"/>
      </p:ext>
    </p:extLst>
  </p:cSld>
  <p:clrMapOvr>
    <a:masterClrMapping/>
  </p:clrMapOvr>
  <p:transition>
    <p:fade/>
  </p:transition>
  <p:timing>
    <p:tnLst>
      <p:par>
        <p:cTn id="1" dur="indefinite" restart="never" nodeType="tmRoot"/>
      </p:par>
    </p:tnLst>
  </p:timing>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28542" y="3905563"/>
            <a:ext cx="6271784" cy="514037"/>
          </a:xfrm>
          <a:noFill/>
        </p:spPr>
        <p:txBody>
          <a:bodyPr lIns="146304" tIns="109728" rIns="146304" bIns="109728">
            <a:noAutofit/>
          </a:bodyPr>
          <a:lstStyle>
            <a:lvl1pPr marL="0" indent="0">
              <a:spcBef>
                <a:spcPts val="0"/>
              </a:spcBef>
              <a:buNone/>
              <a:defRPr sz="2799" spc="0" baseline="0">
                <a:gradFill>
                  <a:gsLst>
                    <a:gs pos="0">
                      <a:schemeClr val="tx1"/>
                    </a:gs>
                    <a:gs pos="100000">
                      <a:schemeClr val="tx1"/>
                    </a:gs>
                  </a:gsLst>
                  <a:lin ang="5400000" scaled="0"/>
                </a:gradFill>
                <a:latin typeface="Segoe UI Light" panose="020B0502040204020203" pitchFamily="34" charset="0"/>
                <a:cs typeface="Segoe UI Light" panose="020B0502040204020203" pitchFamily="34" charset="0"/>
              </a:defRPr>
            </a:lvl1pPr>
          </a:lstStyle>
          <a:p>
            <a:pPr lvl="0"/>
            <a:r>
              <a:rPr lang="en-US" dirty="0" smtClean="0"/>
              <a:t>Speaker name</a:t>
            </a:r>
          </a:p>
        </p:txBody>
      </p:sp>
      <p:sp>
        <p:nvSpPr>
          <p:cNvPr id="9" name="Title 1"/>
          <p:cNvSpPr>
            <a:spLocks noGrp="1"/>
          </p:cNvSpPr>
          <p:nvPr>
            <p:ph type="title" hasCustomPrompt="1"/>
          </p:nvPr>
        </p:nvSpPr>
        <p:spPr>
          <a:xfrm>
            <a:off x="228541" y="2075840"/>
            <a:ext cx="9858042" cy="1801436"/>
          </a:xfrm>
          <a:noFill/>
        </p:spPr>
        <p:txBody>
          <a:bodyPr lIns="146304" tIns="91440" rIns="146304" bIns="91440" anchor="t" anchorCtr="0"/>
          <a:lstStyle>
            <a:lvl1pPr>
              <a:defRPr sz="5996" spc="-98"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11" name="Footer Placeholder 6"/>
          <p:cNvSpPr txBox="1">
            <a:spLocks/>
          </p:cNvSpPr>
          <p:nvPr userDrawn="1"/>
        </p:nvSpPr>
        <p:spPr>
          <a:xfrm>
            <a:off x="10526714" y="6553200"/>
            <a:ext cx="1663258"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dirty="0" smtClean="0">
                <a:solidFill>
                  <a:prstClr val="white"/>
                </a:solidFill>
              </a:rPr>
              <a:t>MICROSOFT CONFIDENTIAL</a:t>
            </a:r>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269234" y="480504"/>
            <a:ext cx="2557077" cy="547905"/>
          </a:xfrm>
          <a:prstGeom prst="rect">
            <a:avLst/>
          </a:prstGeom>
        </p:spPr>
      </p:pic>
    </p:spTree>
    <p:extLst>
      <p:ext uri="{BB962C8B-B14F-4D97-AF65-F5344CB8AC3E}">
        <p14:creationId xmlns:p14="http://schemas.microsoft.com/office/powerpoint/2010/main" val="39504311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extLst mod="1">
    <p:ext uri="{DCECCB84-F9BA-43D5-87BE-67443E8EF086}">
      <p15:sldGuideLst xmlns:p15="http://schemas.microsoft.com/office/powerpoint/2012/main">
        <p15:guide id="1" orient="horz" pos="2160">
          <p15:clr>
            <a:srgbClr val="FBAE40"/>
          </p15:clr>
        </p15:guide>
        <p15:guide id="2" pos="144">
          <p15:clr>
            <a:srgbClr val="FBAE4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795767712"/>
      </p:ext>
    </p:extLst>
  </p:cSld>
  <p:clrMapOvr>
    <a:masterClrMapping/>
  </p:clrMapOvr>
  <p:transition>
    <p:fade/>
  </p:transition>
  <p:timing>
    <p:tnLst>
      <p:par>
        <p:cTn id="1" dur="indefinite" restart="never" nodeType="tmRoot"/>
      </p:par>
    </p:tnLst>
  </p:timing>
</p:sldLayout>
</file>

<file path=ppt/slideLayouts/slideLayout124.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sp>
        <p:nvSpPr>
          <p:cNvPr id="7" name="Footer Placeholder 10"/>
          <p:cNvSpPr>
            <a:spLocks noGrp="1"/>
          </p:cNvSpPr>
          <p:nvPr>
            <p:ph type="ftr" sz="quarter" idx="17"/>
          </p:nvPr>
        </p:nvSpPr>
        <p:spPr>
          <a:xfrm>
            <a:off x="560564" y="6577026"/>
            <a:ext cx="1813767" cy="128574"/>
          </a:xfrm>
          <a:prstGeom prst="rect">
            <a:avLst/>
          </a:prstGeom>
        </p:spPr>
        <p:txBody>
          <a:bodyPr/>
          <a:lstStyle/>
          <a:p>
            <a:pPr defTabSz="913951"/>
            <a:r>
              <a:rPr lang="en-US" smtClean="0">
                <a:solidFill>
                  <a:srgbClr val="1A1A1A"/>
                </a:solidFill>
              </a:rPr>
              <a:t>MICROSOFT CONFIDENTIAL</a:t>
            </a:r>
            <a:endParaRPr lang="en-US" dirty="0">
              <a:solidFill>
                <a:srgbClr val="1A1A1A"/>
              </a:solidFill>
            </a:endParaRPr>
          </a:p>
        </p:txBody>
      </p:sp>
      <p:sp>
        <p:nvSpPr>
          <p:cNvPr id="9" name="Title 1"/>
          <p:cNvSpPr>
            <a:spLocks noGrp="1"/>
          </p:cNvSpPr>
          <p:nvPr>
            <p:ph type="title"/>
          </p:nvPr>
        </p:nvSpPr>
        <p:spPr>
          <a:xfrm>
            <a:off x="560565" y="0"/>
            <a:ext cx="11209271" cy="1143000"/>
          </a:xfrm>
        </p:spPr>
        <p:txBody>
          <a:bodyPr/>
          <a:lstStyle/>
          <a:p>
            <a:r>
              <a:rPr lang="en-US" smtClean="0"/>
              <a:t>Click to edit Master title style</a:t>
            </a:r>
            <a:endParaRPr lang="en-US" dirty="0"/>
          </a:p>
        </p:txBody>
      </p:sp>
      <p:sp>
        <p:nvSpPr>
          <p:cNvPr id="6" name="Slide Number Placeholder 4"/>
          <p:cNvSpPr>
            <a:spLocks noGrp="1"/>
          </p:cNvSpPr>
          <p:nvPr>
            <p:ph type="sldNum" sz="quarter" idx="4"/>
          </p:nvPr>
        </p:nvSpPr>
        <p:spPr>
          <a:xfrm>
            <a:off x="11376238" y="6548451"/>
            <a:ext cx="393597" cy="128574"/>
          </a:xfrm>
          <a:prstGeom prst="rect">
            <a:avLst/>
          </a:prstGeom>
        </p:spPr>
        <p:txBody>
          <a:bodyPr vert="horz" lIns="0" tIns="0" rIns="0" bIns="0" rtlCol="0" anchor="b"/>
          <a:lstStyle>
            <a:lvl1pPr marL="0" algn="r" defTabSz="913951" rtl="0" eaLnBrk="1" latinLnBrk="0" hangingPunct="1">
              <a:defRPr lang="en-US" sz="800" kern="1200" baseline="0" smtClean="0">
                <a:solidFill>
                  <a:srgbClr val="808285"/>
                </a:solidFill>
                <a:latin typeface="Segoe UI" pitchFamily="34" charset="0"/>
                <a:ea typeface="Segoe UI" pitchFamily="34" charset="0"/>
                <a:cs typeface="Segoe UI" pitchFamily="34" charset="0"/>
              </a:defRPr>
            </a:lvl1pPr>
          </a:lstStyle>
          <a:p>
            <a:fld id="{375243E8-1C51-4BF5-9A6E-FEB2A7267706}" type="slidenum">
              <a:rPr/>
              <a:pPr/>
              <a:t>‹#›</a:t>
            </a:fld>
            <a:endParaRPr dirty="0"/>
          </a:p>
        </p:txBody>
      </p:sp>
      <p:sp>
        <p:nvSpPr>
          <p:cNvPr id="12" name="Content Placeholder 11"/>
          <p:cNvSpPr>
            <a:spLocks noGrp="1"/>
          </p:cNvSpPr>
          <p:nvPr>
            <p:ph sz="quarter" idx="19"/>
          </p:nvPr>
        </p:nvSpPr>
        <p:spPr>
          <a:xfrm>
            <a:off x="560565" y="1447801"/>
            <a:ext cx="11209271" cy="2414027"/>
          </a:xfrm>
        </p:spPr>
        <p:txBody>
          <a:bodyPr/>
          <a:lstStyle>
            <a:lvl1pPr>
              <a:lnSpc>
                <a:spcPct val="100000"/>
              </a:lnSpc>
              <a:spcBef>
                <a:spcPts val="600"/>
              </a:spcBef>
              <a:defRPr/>
            </a:lvl1pPr>
            <a:lvl2pPr>
              <a:lnSpc>
                <a:spcPct val="100000"/>
              </a:lnSpc>
              <a:spcBef>
                <a:spcPts val="600"/>
              </a:spcBef>
              <a:defRPr/>
            </a:lvl2pPr>
            <a:lvl3pPr>
              <a:lnSpc>
                <a:spcPct val="100000"/>
              </a:lnSpc>
              <a:spcBef>
                <a:spcPts val="600"/>
              </a:spcBef>
              <a:defRPr/>
            </a:lvl3pPr>
            <a:lvl4pPr>
              <a:lnSpc>
                <a:spcPct val="100000"/>
              </a:lnSpc>
              <a:spcBef>
                <a:spcPts val="600"/>
              </a:spcBef>
              <a:defRPr/>
            </a:lvl4pPr>
            <a:lvl5pPr>
              <a:lnSpc>
                <a:spcPct val="100000"/>
              </a:lnSpc>
              <a:spcBef>
                <a:spcPts val="600"/>
              </a:spcBef>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210818237"/>
      </p:ext>
    </p:extLst>
  </p:cSld>
  <p:clrMapOvr>
    <a:masterClrMapping/>
  </p:clrMapOvr>
  <p:timing>
    <p:tnLst>
      <p:par>
        <p:cTn id="1" dur="indefinite" restart="never" nodeType="tmRoot"/>
      </p:par>
    </p:tnLst>
  </p:timing>
</p:sldLayout>
</file>

<file path=ppt/slideLayouts/slideLayout125.xml><?xml version="1.0" encoding="utf-8"?>
<p:sldLayout xmlns:a="http://schemas.openxmlformats.org/drawingml/2006/main" xmlns:r="http://schemas.openxmlformats.org/officeDocument/2006/relationships" xmlns:p="http://schemas.openxmlformats.org/presentationml/2006/main" userDrawn="1">
  <p:cSld name="Logo on Background">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18667" y="1944769"/>
            <a:ext cx="7151491" cy="3355587"/>
          </a:xfrm>
          <a:prstGeom prst="rect">
            <a:avLst/>
          </a:prstGeom>
        </p:spPr>
      </p:pic>
    </p:spTree>
    <p:extLst>
      <p:ext uri="{BB962C8B-B14F-4D97-AF65-F5344CB8AC3E}">
        <p14:creationId xmlns:p14="http://schemas.microsoft.com/office/powerpoint/2010/main" val="1411162530"/>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917">
          <p15:clr>
            <a:srgbClr val="FBAE4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4" y="3877273"/>
            <a:ext cx="6271784" cy="1794661"/>
          </a:xfrm>
          <a:noFill/>
        </p:spPr>
        <p:txBody>
          <a:bodyPr lIns="146304" tIns="109728" rIns="146304" bIns="109728">
            <a:noAutofit/>
          </a:bodyPr>
          <a:lstStyle>
            <a:lvl1pPr marL="0" indent="0">
              <a:spcBef>
                <a:spcPts val="0"/>
              </a:spcBef>
              <a:buNone/>
              <a:defRPr sz="3527"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233" y="2075840"/>
            <a:ext cx="9858042" cy="1801436"/>
          </a:xfrm>
          <a:noFill/>
        </p:spPr>
        <p:txBody>
          <a:bodyPr lIns="146304" tIns="91440" rIns="146304" bIns="91440" anchor="t" anchorCtr="0"/>
          <a:lstStyle>
            <a:lvl1pPr>
              <a:defRPr sz="5879" spc="-98"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451521" y="6061768"/>
            <a:ext cx="1517373" cy="326167"/>
          </a:xfrm>
          <a:prstGeom prst="rect">
            <a:avLst/>
          </a:prstGeom>
        </p:spPr>
      </p:pic>
      <p:sp>
        <p:nvSpPr>
          <p:cNvPr id="4" name="Text Placeholder 3"/>
          <p:cNvSpPr>
            <a:spLocks noGrp="1"/>
          </p:cNvSpPr>
          <p:nvPr>
            <p:ph type="body" sz="quarter" idx="13" hasCustomPrompt="1"/>
          </p:nvPr>
        </p:nvSpPr>
        <p:spPr>
          <a:xfrm>
            <a:off x="269169" y="291069"/>
            <a:ext cx="3584765" cy="672414"/>
          </a:xfrm>
        </p:spPr>
        <p:txBody>
          <a:bodyPr lIns="182880" tIns="146304" rIns="182880" bIns="146304">
            <a:noAutofit/>
          </a:bodyPr>
          <a:lstStyle>
            <a:lvl1pPr marL="0" indent="0">
              <a:buNone/>
              <a:defRPr sz="1960">
                <a:latin typeface="+mn-lt"/>
              </a:defRPr>
            </a:lvl1pPr>
            <a:lvl2pPr marL="335979" indent="0">
              <a:buNone/>
              <a:defRPr sz="2352">
                <a:latin typeface="+mn-lt"/>
              </a:defRPr>
            </a:lvl2pPr>
            <a:lvl3pPr marL="559966" indent="0">
              <a:buNone/>
              <a:defRPr sz="2352">
                <a:latin typeface="+mn-lt"/>
              </a:defRPr>
            </a:lvl3pPr>
            <a:lvl4pPr marL="783952" indent="0">
              <a:buNone/>
              <a:defRPr sz="2352">
                <a:latin typeface="+mn-lt"/>
              </a:defRPr>
            </a:lvl4pPr>
            <a:lvl5pPr marL="1007939" indent="0">
              <a:buNone/>
              <a:defRPr sz="2352">
                <a:latin typeface="+mn-lt"/>
              </a:defRPr>
            </a:lvl5pPr>
          </a:lstStyle>
          <a:p>
            <a:pPr lvl="0"/>
            <a:r>
              <a:rPr lang="en-US" dirty="0" smtClean="0"/>
              <a:t>Session Code</a:t>
            </a:r>
          </a:p>
        </p:txBody>
      </p:sp>
    </p:spTree>
    <p:extLst>
      <p:ext uri="{BB962C8B-B14F-4D97-AF65-F5344CB8AC3E}">
        <p14:creationId xmlns:p14="http://schemas.microsoft.com/office/powerpoint/2010/main" val="249974468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4" y="3877273"/>
            <a:ext cx="6271784" cy="1794661"/>
          </a:xfrm>
          <a:noFill/>
        </p:spPr>
        <p:txBody>
          <a:bodyPr lIns="146304" tIns="109728" rIns="146304" bIns="109728">
            <a:noAutofit/>
          </a:bodyPr>
          <a:lstStyle>
            <a:lvl1pPr marL="0" indent="0">
              <a:spcBef>
                <a:spcPts val="0"/>
              </a:spcBef>
              <a:buNone/>
              <a:defRPr sz="3527"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233" y="2075840"/>
            <a:ext cx="9858042" cy="1801436"/>
          </a:xfrm>
          <a:noFill/>
        </p:spPr>
        <p:txBody>
          <a:bodyPr lIns="146304" tIns="91440" rIns="146304" bIns="91440" anchor="t" anchorCtr="0"/>
          <a:lstStyle>
            <a:lvl1pPr>
              <a:defRPr sz="5879" spc="-98"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449205" y="6061768"/>
            <a:ext cx="1522008" cy="326167"/>
          </a:xfrm>
          <a:prstGeom prst="rect">
            <a:avLst/>
          </a:prstGeom>
        </p:spPr>
      </p:pic>
      <p:sp>
        <p:nvSpPr>
          <p:cNvPr id="7" name="Text Placeholder 3"/>
          <p:cNvSpPr>
            <a:spLocks noGrp="1"/>
          </p:cNvSpPr>
          <p:nvPr>
            <p:ph type="body" sz="quarter" idx="13" hasCustomPrompt="1"/>
          </p:nvPr>
        </p:nvSpPr>
        <p:spPr>
          <a:xfrm>
            <a:off x="269169" y="291069"/>
            <a:ext cx="3584765" cy="672414"/>
          </a:xfrm>
        </p:spPr>
        <p:txBody>
          <a:bodyPr lIns="182880" tIns="146304" rIns="182880" bIns="146304">
            <a:noAutofit/>
          </a:bodyPr>
          <a:lstStyle>
            <a:lvl1pPr marL="0" indent="0">
              <a:buNone/>
              <a:defRPr sz="1960">
                <a:latin typeface="+mn-lt"/>
              </a:defRPr>
            </a:lvl1pPr>
            <a:lvl2pPr marL="335979" indent="0">
              <a:buNone/>
              <a:defRPr sz="2352">
                <a:latin typeface="+mn-lt"/>
              </a:defRPr>
            </a:lvl2pPr>
            <a:lvl3pPr marL="559966" indent="0">
              <a:buNone/>
              <a:defRPr sz="2352">
                <a:latin typeface="+mn-lt"/>
              </a:defRPr>
            </a:lvl3pPr>
            <a:lvl4pPr marL="783952" indent="0">
              <a:buNone/>
              <a:defRPr sz="2352">
                <a:latin typeface="+mn-lt"/>
              </a:defRPr>
            </a:lvl4pPr>
            <a:lvl5pPr marL="1007939" indent="0">
              <a:buNone/>
              <a:defRPr sz="2352">
                <a:latin typeface="+mn-lt"/>
              </a:defRPr>
            </a:lvl5pPr>
          </a:lstStyle>
          <a:p>
            <a:pPr lvl="0"/>
            <a:r>
              <a:rPr lang="en-US" dirty="0" smtClean="0"/>
              <a:t>Session Code</a:t>
            </a:r>
          </a:p>
        </p:txBody>
      </p:sp>
    </p:spTree>
    <p:extLst>
      <p:ext uri="{BB962C8B-B14F-4D97-AF65-F5344CB8AC3E}">
        <p14:creationId xmlns:p14="http://schemas.microsoft.com/office/powerpoint/2010/main" val="2415365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3" name="Rectangle 2"/>
          <p:cNvSpPr/>
          <p:nvPr userDrawn="1"/>
        </p:nvSpPr>
        <p:spPr bwMode="auto">
          <a:xfrm>
            <a:off x="269169" y="2084172"/>
            <a:ext cx="8961914" cy="35862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232" y="2084187"/>
            <a:ext cx="8961851" cy="1793090"/>
          </a:xfrm>
          <a:noFill/>
        </p:spPr>
        <p:txBody>
          <a:bodyPr lIns="146304" tIns="91440" rIns="146304" bIns="91440" anchor="t" anchorCtr="0"/>
          <a:lstStyle>
            <a:lvl1pPr>
              <a:defRPr sz="5879" spc="-98"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233" y="3878574"/>
            <a:ext cx="8961852" cy="1792326"/>
          </a:xfrm>
          <a:noFill/>
        </p:spPr>
        <p:txBody>
          <a:bodyPr lIns="146304" tIns="109728" rIns="146304" bIns="109728">
            <a:noAutofit/>
          </a:bodyPr>
          <a:lstStyle>
            <a:lvl1pPr marL="0" indent="0">
              <a:spcBef>
                <a:spcPts val="0"/>
              </a:spcBef>
              <a:buNone/>
              <a:defRPr sz="3527" spc="0" baseline="0">
                <a:gradFill>
                  <a:gsLst>
                    <a:gs pos="2917">
                      <a:srgbClr val="FFFFFF"/>
                    </a:gs>
                    <a:gs pos="30000">
                      <a:srgbClr val="FFFFFF"/>
                    </a:gs>
                  </a:gsLst>
                  <a:lin ang="5400000" scaled="0"/>
                </a:gradFill>
                <a:latin typeface="+mj-lt"/>
              </a:defRPr>
            </a:lvl1pPr>
          </a:lstStyle>
          <a:p>
            <a:pPr lvl="0"/>
            <a:r>
              <a:rPr lang="en-US" dirty="0" smtClean="0"/>
              <a:t>Speaker Name</a:t>
            </a:r>
          </a:p>
        </p:txBody>
      </p:sp>
      <p:sp>
        <p:nvSpPr>
          <p:cNvPr id="7" name="Text Placeholder 3"/>
          <p:cNvSpPr>
            <a:spLocks noGrp="1"/>
          </p:cNvSpPr>
          <p:nvPr>
            <p:ph type="body" sz="quarter" idx="13" hasCustomPrompt="1"/>
          </p:nvPr>
        </p:nvSpPr>
        <p:spPr>
          <a:xfrm>
            <a:off x="269169" y="291069"/>
            <a:ext cx="3584765" cy="672414"/>
          </a:xfrm>
        </p:spPr>
        <p:txBody>
          <a:bodyPr lIns="182880" tIns="146304" rIns="182880" bIns="146304">
            <a:noAutofit/>
          </a:bodyPr>
          <a:lstStyle>
            <a:lvl1pPr marL="0" indent="0">
              <a:buNone/>
              <a:defRPr sz="1960">
                <a:latin typeface="+mn-lt"/>
              </a:defRPr>
            </a:lvl1pPr>
            <a:lvl2pPr marL="335979" indent="0">
              <a:buNone/>
              <a:defRPr sz="2352">
                <a:latin typeface="+mn-lt"/>
              </a:defRPr>
            </a:lvl2pPr>
            <a:lvl3pPr marL="559966" indent="0">
              <a:buNone/>
              <a:defRPr sz="2352">
                <a:latin typeface="+mn-lt"/>
              </a:defRPr>
            </a:lvl3pPr>
            <a:lvl4pPr marL="783952" indent="0">
              <a:buNone/>
              <a:defRPr sz="2352">
                <a:latin typeface="+mn-lt"/>
              </a:defRPr>
            </a:lvl4pPr>
            <a:lvl5pPr marL="1007939" indent="0">
              <a:buNone/>
              <a:defRPr sz="2352">
                <a:latin typeface="+mn-lt"/>
              </a:defRPr>
            </a:lvl5pPr>
          </a:lstStyle>
          <a:p>
            <a:pPr lvl="0"/>
            <a:r>
              <a:rPr lang="en-US" dirty="0" smtClean="0"/>
              <a:t>Session Code</a:t>
            </a:r>
          </a:p>
        </p:txBody>
      </p:sp>
    </p:spTree>
    <p:extLst>
      <p:ext uri="{BB962C8B-B14F-4D97-AF65-F5344CB8AC3E}">
        <p14:creationId xmlns:p14="http://schemas.microsoft.com/office/powerpoint/2010/main" val="18610308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69232" y="1187644"/>
            <a:ext cx="9858042"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0" y="1186356"/>
            <a:ext cx="9856549" cy="2697988"/>
          </a:xfrm>
          <a:noFill/>
        </p:spPr>
        <p:txBody>
          <a:bodyPr tIns="91440" bIns="91440" anchor="t" anchorCtr="0"/>
          <a:lstStyle>
            <a:lvl1pPr>
              <a:defRPr sz="7054" spc="-98" baseline="0">
                <a:gradFill>
                  <a:gsLst>
                    <a:gs pos="91241">
                      <a:schemeClr val="tx1"/>
                    </a:gs>
                    <a:gs pos="57000">
                      <a:schemeClr val="tx1"/>
                    </a:gs>
                    <a:gs pos="18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71" y="3877279"/>
            <a:ext cx="9858106" cy="1793881"/>
          </a:xfrm>
          <a:noFill/>
        </p:spPr>
        <p:txBody>
          <a:bodyPr lIns="182880" tIns="146304" rIns="182880" bIns="146304">
            <a:noAutofit/>
          </a:bodyPr>
          <a:lstStyle>
            <a:lvl1pPr marL="0" indent="0">
              <a:spcBef>
                <a:spcPts val="0"/>
              </a:spcBef>
              <a:buNone/>
              <a:defRPr sz="3527" spc="0" baseline="0">
                <a:gradFill>
                  <a:gsLst>
                    <a:gs pos="91241">
                      <a:schemeClr val="tx1"/>
                    </a:gs>
                    <a:gs pos="57000">
                      <a:schemeClr val="tx1"/>
                    </a:gs>
                    <a:gs pos="18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10578250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5"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0"/>
            <a:ext cx="5232401"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235027995"/>
      </p:ext>
    </p:extLst>
  </p:cSld>
  <p:clrMapOvr>
    <a:masterClrMapping/>
  </p:clrMapOvr>
  <p:timing>
    <p:tnLst>
      <p:par>
        <p:cTn id="1" dur="indefinite" restart="never" nodeType="tmRoot"/>
      </p:par>
    </p:tnLst>
  </p:timing>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69232" y="1187644"/>
            <a:ext cx="9858042"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0" y="1186356"/>
            <a:ext cx="9856549" cy="2697988"/>
          </a:xfrm>
          <a:noFill/>
        </p:spPr>
        <p:txBody>
          <a:bodyPr tIns="91440" bIns="91440" anchor="t" anchorCtr="0"/>
          <a:lstStyle>
            <a:lvl1pPr>
              <a:defRPr sz="7054" spc="-98" baseline="0">
                <a:gradFill>
                  <a:gsLst>
                    <a:gs pos="91241">
                      <a:schemeClr val="tx1"/>
                    </a:gs>
                    <a:gs pos="57000">
                      <a:schemeClr val="tx1"/>
                    </a:gs>
                    <a:gs pos="18000">
                      <a:schemeClr val="tx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26407487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2084174"/>
            <a:ext cx="11650488" cy="1796217"/>
          </a:xfrm>
          <a:noFill/>
        </p:spPr>
        <p:txBody>
          <a:bodyPr tIns="91440" bIns="91440" anchor="t" anchorCtr="0"/>
          <a:lstStyle>
            <a:lvl1pPr>
              <a:defRPr sz="8623" spc="-98" baseline="0">
                <a:gradFill>
                  <a:gsLst>
                    <a:gs pos="91241">
                      <a:schemeClr val="tx1"/>
                    </a:gs>
                    <a:gs pos="57000">
                      <a:schemeClr val="tx1"/>
                    </a:gs>
                    <a:gs pos="1800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64102738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2084174"/>
            <a:ext cx="11650488" cy="1796217"/>
          </a:xfrm>
          <a:noFill/>
        </p:spPr>
        <p:txBody>
          <a:bodyPr tIns="91440" bIns="91440" anchor="t" anchorCtr="0"/>
          <a:lstStyle>
            <a:lvl1pPr algn="l" defTabSz="913918" rtl="0" eaLnBrk="1" latinLnBrk="0" hangingPunct="1">
              <a:lnSpc>
                <a:spcPct val="90000"/>
              </a:lnSpc>
              <a:spcBef>
                <a:spcPct val="0"/>
              </a:spcBef>
              <a:buNone/>
              <a:defRPr lang="en-US" sz="8623" b="0" kern="1200" cap="none" spc="-98"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335375023"/>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2084174"/>
            <a:ext cx="11650488" cy="1796217"/>
          </a:xfrm>
          <a:noFill/>
        </p:spPr>
        <p:txBody>
          <a:bodyPr tIns="91440" bIns="91440" anchor="t" anchorCtr="0"/>
          <a:lstStyle>
            <a:lvl1pPr algn="l" defTabSz="913918" rtl="0" eaLnBrk="1" latinLnBrk="0" hangingPunct="1">
              <a:lnSpc>
                <a:spcPct val="90000"/>
              </a:lnSpc>
              <a:spcBef>
                <a:spcPct val="0"/>
              </a:spcBef>
              <a:buNone/>
              <a:defRPr lang="en-US" sz="8623" b="0" kern="1200" cap="none" spc="-98"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242943719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8"/>
            <a:ext cx="11652805" cy="2018835"/>
          </a:xfrm>
        </p:spPr>
        <p:txBody>
          <a:bodyPr/>
          <a:lstStyle>
            <a:lvl1pPr marL="0" indent="0">
              <a:buNone/>
              <a:defRPr/>
            </a:lvl1pPr>
            <a:lvl2pPr marL="27998" indent="0">
              <a:buNone/>
              <a:defRPr sz="1960"/>
            </a:lvl2pPr>
            <a:lvl3pPr marL="219320" indent="0">
              <a:buNone/>
              <a:defRPr sz="1960"/>
            </a:lvl3pPr>
            <a:lvl4pPr marL="466639" indent="0">
              <a:buNone/>
              <a:defRPr sz="1764"/>
            </a:lvl4pPr>
            <a:lvl5pPr marL="724843" indent="0">
              <a:buNone/>
              <a:defRPr sz="1764"/>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950531112"/>
      </p:ext>
    </p:extLst>
  </p:cSld>
  <p:clrMapOvr>
    <a:masterClrMapping/>
  </p:clrMapOvr>
  <p:transition>
    <p:fade/>
  </p:transition>
  <p:timing>
    <p:tnLst>
      <p:par>
        <p:cTn id="1" dur="indefinite" restart="never" nodeType="tmRoot"/>
      </p:par>
    </p:tnLst>
  </p:timing>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8"/>
            <a:ext cx="11652805" cy="2018835"/>
          </a:xfrm>
        </p:spPr>
        <p:txBody>
          <a:bodyPr/>
          <a:lstStyle>
            <a:lvl1pPr marL="0" indent="0">
              <a:buNone/>
              <a:defRPr>
                <a:gradFill>
                  <a:gsLst>
                    <a:gs pos="2920">
                      <a:schemeClr val="tx2"/>
                    </a:gs>
                    <a:gs pos="39000">
                      <a:schemeClr val="tx2"/>
                    </a:gs>
                  </a:gsLst>
                  <a:lin ang="5400000" scaled="0"/>
                </a:gradFill>
              </a:defRPr>
            </a:lvl1pPr>
            <a:lvl2pPr marL="27998" indent="0">
              <a:buNone/>
              <a:defRPr sz="1960"/>
            </a:lvl2pPr>
            <a:lvl3pPr marL="219320" indent="0">
              <a:buNone/>
              <a:defRPr sz="1960"/>
            </a:lvl3pPr>
            <a:lvl4pPr marL="466639" indent="0">
              <a:buNone/>
              <a:defRPr sz="1764"/>
            </a:lvl4pPr>
            <a:lvl5pPr marL="724843" indent="0">
              <a:buNone/>
              <a:defRPr sz="1764"/>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795818940"/>
      </p:ext>
    </p:extLst>
  </p:cSld>
  <p:clrMapOvr>
    <a:masterClrMapping/>
  </p:clrMapOvr>
  <p:transition>
    <p:fade/>
  </p:transition>
  <p:timing>
    <p:tnLst>
      <p:par>
        <p:cTn id="1" dur="indefinite" restart="never" nodeType="tmRoot"/>
      </p:par>
    </p:tnLst>
  </p:timing>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70" y="1189177"/>
            <a:ext cx="11650488" cy="2184808"/>
          </a:xfrm>
        </p:spPr>
        <p:txBody>
          <a:bodyPr>
            <a:spAutoFit/>
          </a:bodyPr>
          <a:lstStyle>
            <a:lvl3pPr>
              <a:defRPr sz="2352"/>
            </a:lvl3pPr>
            <a:lvl4pPr>
              <a:defRPr sz="1960"/>
            </a:lvl4pPr>
            <a:lvl5pPr>
              <a:defRPr sz="196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661790502"/>
      </p:ext>
    </p:extLst>
  </p:cSld>
  <p:clrMapOvr>
    <a:masterClrMapping/>
  </p:clrMapOvr>
  <p:transition>
    <p:fade/>
  </p:transition>
  <p:timing>
    <p:tnLst>
      <p:par>
        <p:cTn id="1" dur="indefinite" restart="never" nodeType="tmRoot"/>
      </p:par>
    </p:tnLst>
  </p:timing>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70" y="1189177"/>
            <a:ext cx="11650488" cy="2184808"/>
          </a:xfrm>
        </p:spPr>
        <p:txBody>
          <a:bodyPr>
            <a:spAutoFit/>
          </a:bodyPr>
          <a:lstStyle>
            <a:lvl1pPr>
              <a:buClr>
                <a:schemeClr val="tx2"/>
              </a:buClr>
              <a:defRPr>
                <a:gradFill>
                  <a:gsLst>
                    <a:gs pos="13869">
                      <a:schemeClr val="tx2"/>
                    </a:gs>
                    <a:gs pos="42000">
                      <a:schemeClr val="tx2"/>
                    </a:gs>
                  </a:gsLst>
                  <a:lin ang="5400000" scaled="0"/>
                </a:gradFill>
              </a:defRPr>
            </a:lvl1pPr>
            <a:lvl3pPr>
              <a:defRPr sz="2352"/>
            </a:lvl3pPr>
            <a:lvl4pPr>
              <a:defRPr sz="1960"/>
            </a:lvl4pPr>
            <a:lvl5pPr>
              <a:defRPr sz="196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50030778"/>
      </p:ext>
    </p:extLst>
  </p:cSld>
  <p:clrMapOvr>
    <a:masterClrMapping/>
  </p:clrMapOvr>
  <p:transition>
    <p:fade/>
  </p:transition>
  <p:timing>
    <p:tnLst>
      <p:par>
        <p:cTn id="1" dur="indefinite" restart="never" nodeType="tmRoot"/>
      </p:par>
    </p:tnLst>
  </p:timing>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6"/>
            <a:ext cx="5377147" cy="2489784"/>
          </a:xfrm>
        </p:spPr>
        <p:txBody>
          <a:bodyPr wrap="square">
            <a:spAutoFit/>
          </a:bodyPr>
          <a:lstStyle>
            <a:lvl1pPr marL="0" indent="0">
              <a:spcBef>
                <a:spcPts val="1200"/>
              </a:spcBef>
              <a:buClr>
                <a:schemeClr val="tx1"/>
              </a:buClr>
              <a:buFont typeface="Wingdings" pitchFamily="2" charset="2"/>
              <a:buNone/>
              <a:defRPr sz="3527"/>
            </a:lvl1pPr>
            <a:lvl2pPr marL="0" indent="0">
              <a:buNone/>
              <a:defRPr sz="1960"/>
            </a:lvl2pPr>
            <a:lvl3pPr marL="227097" indent="0">
              <a:buNone/>
              <a:tabLst/>
              <a:defRPr sz="1960"/>
            </a:lvl3pPr>
            <a:lvl4pPr marL="451084" indent="0">
              <a:buNone/>
              <a:defRPr/>
            </a:lvl4pPr>
            <a:lvl5pPr marL="671959"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9784"/>
          </a:xfrm>
        </p:spPr>
        <p:txBody>
          <a:bodyPr wrap="square">
            <a:spAutoFit/>
          </a:bodyPr>
          <a:lstStyle>
            <a:lvl1pPr marL="0" indent="0">
              <a:spcBef>
                <a:spcPts val="1200"/>
              </a:spcBef>
              <a:buClr>
                <a:schemeClr val="tx1"/>
              </a:buClr>
              <a:buFont typeface="Wingdings" pitchFamily="2" charset="2"/>
              <a:buNone/>
              <a:defRPr sz="3527"/>
            </a:lvl1pPr>
            <a:lvl2pPr marL="0" indent="0">
              <a:buNone/>
              <a:defRPr sz="1960"/>
            </a:lvl2pPr>
            <a:lvl3pPr marL="227097" indent="0">
              <a:buNone/>
              <a:tabLst/>
              <a:defRPr sz="1960"/>
            </a:lvl3pPr>
            <a:lvl4pPr marL="451084" indent="0">
              <a:buNone/>
              <a:defRPr/>
            </a:lvl4pPr>
            <a:lvl5pPr marL="671959"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292453918"/>
      </p:ext>
    </p:extLst>
  </p:cSld>
  <p:clrMapOvr>
    <a:masterClrMapping/>
  </p:clrMapOvr>
  <p:transition>
    <p:fade/>
  </p:transition>
  <p:timing>
    <p:tnLst>
      <p:par>
        <p:cTn id="1" dur="indefinite" restart="never" nodeType="tmRoot"/>
      </p:par>
    </p:tnLst>
  </p:timing>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7"/>
            <a:ext cx="5377147" cy="2486578"/>
          </a:xfrm>
        </p:spPr>
        <p:txBody>
          <a:bodyPr wrap="square">
            <a:spAutoFit/>
          </a:bodyPr>
          <a:lstStyle>
            <a:lvl1pPr marL="0" indent="0">
              <a:spcBef>
                <a:spcPts val="1200"/>
              </a:spcBef>
              <a:buClr>
                <a:schemeClr val="tx1"/>
              </a:buClr>
              <a:buFont typeface="Wingdings" pitchFamily="2" charset="2"/>
              <a:buNone/>
              <a:defRPr sz="3527">
                <a:gradFill>
                  <a:gsLst>
                    <a:gs pos="5109">
                      <a:schemeClr val="tx2"/>
                    </a:gs>
                    <a:gs pos="25000">
                      <a:schemeClr val="tx2"/>
                    </a:gs>
                  </a:gsLst>
                  <a:lin ang="5400000" scaled="0"/>
                </a:gradFill>
              </a:defRPr>
            </a:lvl1pPr>
            <a:lvl2pPr marL="0" indent="0">
              <a:buNone/>
              <a:defRPr sz="1960"/>
            </a:lvl2pPr>
            <a:lvl3pPr marL="227097" indent="0">
              <a:buNone/>
              <a:tabLst/>
              <a:defRPr sz="1960"/>
            </a:lvl3pPr>
            <a:lvl4pPr marL="451084" indent="0">
              <a:buNone/>
              <a:defRPr/>
            </a:lvl4pPr>
            <a:lvl5pPr marL="671959"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2510" y="1189177"/>
            <a:ext cx="5377147" cy="2486578"/>
          </a:xfrm>
        </p:spPr>
        <p:txBody>
          <a:bodyPr wrap="square">
            <a:spAutoFit/>
          </a:bodyPr>
          <a:lstStyle>
            <a:lvl1pPr marL="0" indent="0">
              <a:spcBef>
                <a:spcPts val="1200"/>
              </a:spcBef>
              <a:buClr>
                <a:schemeClr val="tx1"/>
              </a:buClr>
              <a:buFont typeface="Wingdings" pitchFamily="2" charset="2"/>
              <a:buNone/>
              <a:defRPr sz="3527">
                <a:gradFill>
                  <a:gsLst>
                    <a:gs pos="100000">
                      <a:schemeClr val="tx2"/>
                    </a:gs>
                    <a:gs pos="0">
                      <a:schemeClr val="tx2"/>
                    </a:gs>
                  </a:gsLst>
                  <a:lin ang="5400000" scaled="0"/>
                </a:gradFill>
              </a:defRPr>
            </a:lvl1pPr>
            <a:lvl2pPr marL="0" indent="0">
              <a:buNone/>
              <a:defRPr sz="1960"/>
            </a:lvl2pPr>
            <a:lvl3pPr marL="227097" indent="0">
              <a:buNone/>
              <a:tabLst/>
              <a:defRPr sz="1960"/>
            </a:lvl3pPr>
            <a:lvl4pPr marL="451084" indent="0">
              <a:buNone/>
              <a:defRPr/>
            </a:lvl4pPr>
            <a:lvl5pPr marL="671959"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777892514"/>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0"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692672228"/>
      </p:ext>
    </p:extLst>
  </p:cSld>
  <p:clrMapOvr>
    <a:masterClrMapping/>
  </p:clrMapOvr>
  <p:timing>
    <p:tnLst>
      <p:par>
        <p:cTn id="1" dur="indefinite" restart="never" nodeType="tmRoot"/>
      </p:par>
    </p:tnLst>
  </p:timing>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8"/>
            <a:ext cx="5377147" cy="2556149"/>
          </a:xfrm>
        </p:spPr>
        <p:txBody>
          <a:bodyPr wrap="square">
            <a:spAutoFit/>
          </a:bodyPr>
          <a:lstStyle>
            <a:lvl1pPr marL="281539" indent="-281539">
              <a:spcBef>
                <a:spcPts val="1200"/>
              </a:spcBef>
              <a:buClr>
                <a:schemeClr val="tx1"/>
              </a:buClr>
              <a:buFont typeface="Wingdings" panose="05000000000000000000" pitchFamily="2" charset="2"/>
              <a:buChar char="§"/>
              <a:defRPr sz="3527"/>
            </a:lvl1pPr>
            <a:lvl2pPr marL="520446" indent="-228488">
              <a:defRPr sz="2352"/>
            </a:lvl2pPr>
            <a:lvl3pPr marL="685465" indent="-165020">
              <a:tabLst/>
              <a:defRPr sz="1960"/>
            </a:lvl3pPr>
            <a:lvl4pPr marL="863178" indent="-177714">
              <a:defRPr/>
            </a:lvl4pPr>
            <a:lvl5pPr marL="1028197" indent="-165020">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2510" y="1189178"/>
            <a:ext cx="5377147" cy="2556149"/>
          </a:xfrm>
        </p:spPr>
        <p:txBody>
          <a:bodyPr wrap="square">
            <a:spAutoFit/>
          </a:bodyPr>
          <a:lstStyle>
            <a:lvl1pPr marL="281539" indent="-281539">
              <a:spcBef>
                <a:spcPts val="1200"/>
              </a:spcBef>
              <a:buClr>
                <a:schemeClr val="tx1"/>
              </a:buClr>
              <a:buFont typeface="Wingdings" panose="05000000000000000000" pitchFamily="2" charset="2"/>
              <a:buChar char="§"/>
              <a:defRPr sz="3527"/>
            </a:lvl1pPr>
            <a:lvl2pPr marL="520446" indent="-228488">
              <a:defRPr sz="2352"/>
            </a:lvl2pPr>
            <a:lvl3pPr marL="685465" indent="-165020">
              <a:tabLst/>
              <a:defRPr sz="1960"/>
            </a:lvl3pPr>
            <a:lvl4pPr marL="863178" indent="-177714">
              <a:defRPr/>
            </a:lvl4pPr>
            <a:lvl5pPr marL="1028197" indent="-165020">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754562263"/>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8"/>
            <a:ext cx="5377147" cy="2552967"/>
          </a:xfrm>
        </p:spPr>
        <p:txBody>
          <a:bodyPr wrap="square">
            <a:spAutoFit/>
          </a:bodyPr>
          <a:lstStyle>
            <a:lvl1pPr marL="281539" indent="-281539">
              <a:spcBef>
                <a:spcPts val="1200"/>
              </a:spcBef>
              <a:buClr>
                <a:schemeClr val="tx2"/>
              </a:buClr>
              <a:buFont typeface="Wingdings" panose="05000000000000000000" pitchFamily="2" charset="2"/>
              <a:buChar char="§"/>
              <a:defRPr sz="3527">
                <a:gradFill>
                  <a:gsLst>
                    <a:gs pos="5109">
                      <a:schemeClr val="tx2"/>
                    </a:gs>
                    <a:gs pos="100000">
                      <a:schemeClr val="tx2"/>
                    </a:gs>
                  </a:gsLst>
                  <a:lin ang="5400000" scaled="0"/>
                </a:gradFill>
              </a:defRPr>
            </a:lvl1pPr>
            <a:lvl2pPr marL="520446" indent="-228488">
              <a:defRPr sz="2352"/>
            </a:lvl2pPr>
            <a:lvl3pPr marL="685465" indent="-165020">
              <a:tabLst/>
              <a:defRPr sz="1960"/>
            </a:lvl3pPr>
            <a:lvl4pPr marL="863178" indent="-177714">
              <a:defRPr/>
            </a:lvl4pPr>
            <a:lvl5pPr marL="1028197" indent="-165020">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2510" y="1189178"/>
            <a:ext cx="5377147" cy="2552967"/>
          </a:xfrm>
        </p:spPr>
        <p:txBody>
          <a:bodyPr wrap="square">
            <a:spAutoFit/>
          </a:bodyPr>
          <a:lstStyle>
            <a:lvl1pPr marL="281539" indent="-281539">
              <a:spcBef>
                <a:spcPts val="1200"/>
              </a:spcBef>
              <a:buClr>
                <a:schemeClr val="tx2"/>
              </a:buClr>
              <a:buFont typeface="Wingdings" panose="05000000000000000000" pitchFamily="2" charset="2"/>
              <a:buChar char="§"/>
              <a:defRPr sz="3527">
                <a:gradFill>
                  <a:gsLst>
                    <a:gs pos="5109">
                      <a:schemeClr val="tx2"/>
                    </a:gs>
                    <a:gs pos="100000">
                      <a:schemeClr val="tx2"/>
                    </a:gs>
                  </a:gsLst>
                  <a:lin ang="5400000" scaled="0"/>
                </a:gradFill>
              </a:defRPr>
            </a:lvl1pPr>
            <a:lvl2pPr marL="520446" indent="-228488">
              <a:defRPr sz="2352"/>
            </a:lvl2pPr>
            <a:lvl3pPr marL="685465" indent="-165020">
              <a:tabLst/>
              <a:defRPr sz="1960"/>
            </a:lvl3pPr>
            <a:lvl4pPr marL="863178" indent="-177714">
              <a:defRPr/>
            </a:lvl4pPr>
            <a:lvl5pPr marL="1028197" indent="-165020">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236341617"/>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736854984"/>
      </p:ext>
    </p:extLst>
  </p:cSld>
  <p:clrMapOvr>
    <a:masterClrMapping/>
  </p:clrMapOvr>
  <p:transition>
    <p:fade/>
  </p:transition>
  <p:timing>
    <p:tnLst>
      <p:par>
        <p:cTn id="1" dur="indefinite" restart="never" nodeType="tmRoot"/>
      </p:par>
    </p:tnLst>
  </p:timing>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6949" y="1187623"/>
            <a:ext cx="11652805" cy="899665"/>
          </a:xfrm>
        </p:spPr>
        <p:txBody>
          <a:bodyPr/>
          <a:lstStyle>
            <a:lvl1pPr>
              <a:defRPr sz="7054" baseline="0"/>
            </a:lvl1pPr>
          </a:lstStyle>
          <a:p>
            <a:r>
              <a:rPr lang="en-US" dirty="0" smtClean="0"/>
              <a:t>Click to edit Master title style</a:t>
            </a:r>
            <a:endParaRPr lang="en-US" dirty="0"/>
          </a:p>
        </p:txBody>
      </p:sp>
    </p:spTree>
    <p:extLst>
      <p:ext uri="{BB962C8B-B14F-4D97-AF65-F5344CB8AC3E}">
        <p14:creationId xmlns:p14="http://schemas.microsoft.com/office/powerpoint/2010/main" val="694712423"/>
      </p:ext>
    </p:extLst>
  </p:cSld>
  <p:clrMapOvr>
    <a:masterClrMapping/>
  </p:clrMapOvr>
  <p:transition>
    <p:fade/>
  </p:transition>
  <p:timing>
    <p:tnLst>
      <p:par>
        <p:cTn id="1" dur="indefinite" restart="never" nodeType="tmRoot"/>
      </p:par>
    </p:tnLst>
  </p:timing>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146" y="2084173"/>
            <a:ext cx="8056131" cy="1793104"/>
          </a:xfrm>
        </p:spPr>
        <p:txBody>
          <a:bodyPr/>
          <a:lstStyle>
            <a:lvl1pPr>
              <a:defRPr sz="5879" baseline="0"/>
            </a:lvl1pPr>
          </a:lstStyle>
          <a:p>
            <a:r>
              <a:rPr lang="en-US" dirty="0" smtClean="0"/>
              <a:t>Click to edit Master title style</a:t>
            </a:r>
            <a:endParaRPr lang="en-US" dirty="0"/>
          </a:p>
        </p:txBody>
      </p:sp>
    </p:spTree>
    <p:extLst>
      <p:ext uri="{BB962C8B-B14F-4D97-AF65-F5344CB8AC3E}">
        <p14:creationId xmlns:p14="http://schemas.microsoft.com/office/powerpoint/2010/main" val="325539388"/>
      </p:ext>
    </p:extLst>
  </p:cSld>
  <p:clrMapOvr>
    <a:masterClrMapping/>
  </p:clrMapOvr>
  <p:transition>
    <p:fade/>
  </p:transition>
  <p:timing>
    <p:tnLst>
      <p:par>
        <p:cTn id="1" dur="indefinite" restart="never" nodeType="tmRoot"/>
      </p:par>
    </p:tnLst>
  </p:timing>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Fact Layout_Accent Color 2">
    <p:spTree>
      <p:nvGrpSpPr>
        <p:cNvPr id="1" name=""/>
        <p:cNvGrpSpPr/>
        <p:nvPr/>
      </p:nvGrpSpPr>
      <p:grpSpPr>
        <a:xfrm>
          <a:off x="0" y="0"/>
          <a:ext cx="0" cy="0"/>
          <a:chOff x="0" y="0"/>
          <a:chExt cx="0" cy="0"/>
        </a:xfrm>
      </p:grpSpPr>
      <p:sp>
        <p:nvSpPr>
          <p:cNvPr id="2" name="Title 1"/>
          <p:cNvSpPr>
            <a:spLocks noGrp="1"/>
          </p:cNvSpPr>
          <p:nvPr>
            <p:ph type="title"/>
          </p:nvPr>
        </p:nvSpPr>
        <p:spPr>
          <a:xfrm>
            <a:off x="2071146" y="2084173"/>
            <a:ext cx="8056131" cy="1793104"/>
          </a:xfrm>
        </p:spPr>
        <p:txBody>
          <a:bodyPr/>
          <a:lstStyle>
            <a:lvl1pPr>
              <a:defRPr sz="5879" baseline="0"/>
            </a:lvl1pPr>
          </a:lstStyle>
          <a:p>
            <a:r>
              <a:rPr lang="en-US" dirty="0" smtClean="0"/>
              <a:t>Click to edit Master title style</a:t>
            </a:r>
            <a:endParaRPr lang="en-US" dirty="0"/>
          </a:p>
        </p:txBody>
      </p:sp>
    </p:spTree>
    <p:extLst>
      <p:ext uri="{BB962C8B-B14F-4D97-AF65-F5344CB8AC3E}">
        <p14:creationId xmlns:p14="http://schemas.microsoft.com/office/powerpoint/2010/main" val="1967361499"/>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1178351"/>
            <a:ext cx="9858104" cy="899665"/>
          </a:xfrm>
        </p:spPr>
        <p:txBody>
          <a:bodyPr/>
          <a:lstStyle>
            <a:lvl1pPr marL="228653" indent="-228653">
              <a:defRPr sz="5879"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8" y="5025984"/>
            <a:ext cx="5377148" cy="1050156"/>
          </a:xfrm>
        </p:spPr>
        <p:txBody>
          <a:bodyPr/>
          <a:lstStyle>
            <a:lvl1pPr marL="0" indent="0">
              <a:spcBef>
                <a:spcPts val="0"/>
              </a:spcBef>
              <a:buNone/>
              <a:defRPr sz="3135"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2703456267"/>
      </p:ext>
    </p:extLst>
  </p:cSld>
  <p:clrMapOvr>
    <a:masterClrMapping/>
  </p:clrMapOvr>
  <p:transition>
    <p:fade/>
  </p:transition>
  <p:timing>
    <p:tnLst>
      <p:par>
        <p:cTn id="1" dur="indefinite" restart="never" nodeType="tmRoot"/>
      </p:par>
    </p:tnLst>
  </p:timing>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Quote Layout_Accent Color 1">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2084175"/>
            <a:ext cx="9858104" cy="899665"/>
          </a:xfrm>
        </p:spPr>
        <p:txBody>
          <a:bodyPr/>
          <a:lstStyle>
            <a:lvl1pPr marL="276871" indent="-276871">
              <a:tabLst>
                <a:tab pos="276871" algn="l"/>
              </a:tabLst>
              <a:defRPr sz="5879"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8" y="4773813"/>
            <a:ext cx="5377148" cy="1050156"/>
          </a:xfrm>
        </p:spPr>
        <p:txBody>
          <a:bodyPr/>
          <a:lstStyle>
            <a:lvl1pPr marL="0" indent="0">
              <a:spcBef>
                <a:spcPts val="0"/>
              </a:spcBef>
              <a:buNone/>
              <a:defRPr sz="3135"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232107263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6950" y="2383024"/>
            <a:ext cx="11650488" cy="914360"/>
          </a:xfrm>
        </p:spPr>
        <p:txBody>
          <a:bodyPr/>
          <a:lstStyle>
            <a:lvl1pPr marL="0" indent="0">
              <a:buNone/>
              <a:defRPr sz="5291">
                <a:gradFill>
                  <a:gsLst>
                    <a:gs pos="3333">
                      <a:schemeClr val="tx1"/>
                    </a:gs>
                    <a:gs pos="39000">
                      <a:schemeClr val="tx1"/>
                    </a:gs>
                  </a:gsLst>
                  <a:lin ang="5400000" scaled="0"/>
                </a:gradFill>
              </a:defRPr>
            </a:lvl1pPr>
            <a:lvl2pPr marL="0" indent="0">
              <a:buFontTx/>
              <a:buNone/>
              <a:defRPr sz="1960"/>
            </a:lvl2pPr>
            <a:lvl3pPr marL="223987" indent="0">
              <a:buNone/>
              <a:defRPr/>
            </a:lvl3pPr>
            <a:lvl4pPr marL="447973" indent="0">
              <a:buNone/>
              <a:defRPr/>
            </a:lvl4pPr>
            <a:lvl5pPr marL="671959" indent="0">
              <a:buNone/>
              <a:defRPr/>
            </a:lvl5pPr>
          </a:lstStyle>
          <a:p>
            <a:pPr lvl="0"/>
            <a:r>
              <a:rPr lang="en-US" dirty="0" smtClean="0"/>
              <a:t>Click to edit Master text styles</a:t>
            </a:r>
          </a:p>
        </p:txBody>
      </p:sp>
      <p:sp>
        <p:nvSpPr>
          <p:cNvPr id="4" name="Title 1"/>
          <p:cNvSpPr>
            <a:spLocks noGrp="1"/>
          </p:cNvSpPr>
          <p:nvPr>
            <p:ph type="title"/>
          </p:nvPr>
        </p:nvSpPr>
        <p:spPr>
          <a:xfrm>
            <a:off x="276949" y="1187623"/>
            <a:ext cx="11652805" cy="899665"/>
          </a:xfrm>
        </p:spPr>
        <p:txBody>
          <a:bodyPr/>
          <a:lstStyle>
            <a:lvl1pPr>
              <a:defRPr sz="7054" baseline="0">
                <a:gradFill>
                  <a:gsLst>
                    <a:gs pos="1250">
                      <a:schemeClr val="tx1"/>
                    </a:gs>
                    <a:gs pos="100000">
                      <a:schemeClr val="tx1"/>
                    </a:gs>
                  </a:gsLst>
                  <a:lin ang="5400000" scaled="0"/>
                </a:gra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1883742837"/>
      </p:ext>
    </p:extLst>
  </p:cSld>
  <p:clrMapOvr>
    <a:masterClrMapping/>
  </p:clrMapOvr>
  <p:transition>
    <p:fade/>
  </p:transition>
  <p:timing>
    <p:tnLst>
      <p:par>
        <p:cTn id="1" dur="indefinite" restart="never" nodeType="tmRoot"/>
      </p:par>
    </p:tnLst>
  </p:timing>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2" y="1217195"/>
            <a:ext cx="5377147" cy="1763530"/>
          </a:xfrm>
        </p:spPr>
        <p:txBody>
          <a:bodyPr/>
          <a:lstStyle>
            <a:lvl1pPr>
              <a:defRPr sz="6467"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095968" y="0"/>
            <a:ext cx="6092857" cy="6856100"/>
          </a:xfrm>
          <a:blipFill>
            <a:blip r:embed="rId2"/>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endParaRPr lang="en-US" dirty="0"/>
          </a:p>
        </p:txBody>
      </p:sp>
    </p:spTree>
    <p:extLst>
      <p:ext uri="{BB962C8B-B14F-4D97-AF65-F5344CB8AC3E}">
        <p14:creationId xmlns:p14="http://schemas.microsoft.com/office/powerpoint/2010/main" val="2732657600"/>
      </p:ext>
    </p:extLst>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5967413" y="0"/>
            <a:ext cx="6221411"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795969827"/>
      </p:ext>
    </p:extLst>
  </p:cSld>
  <p:clrMapOvr>
    <a:masterClrMapping/>
  </p:clrMapOvr>
  <p:timing>
    <p:tnLst>
      <p:par>
        <p:cTn id="1" dur="indefinite" restart="never" nodeType="tmRoot"/>
      </p:par>
    </p:tnLst>
  </p:timing>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542510" y="1217197"/>
            <a:ext cx="5377147" cy="899665"/>
          </a:xfrm>
        </p:spPr>
        <p:txBody>
          <a:bodyPr/>
          <a:lstStyle>
            <a:lvl1pPr>
              <a:defRPr sz="6467" baseline="0">
                <a:gradFill>
                  <a:gsLst>
                    <a:gs pos="1250">
                      <a:schemeClr val="tx1"/>
                    </a:gs>
                    <a:gs pos="100000">
                      <a:schemeClr val="tx1"/>
                    </a:gs>
                  </a:gsLst>
                  <a:lin ang="5400000" scaled="0"/>
                </a:gradFill>
              </a:defRPr>
            </a:lvl1pPr>
          </a:lstStyle>
          <a:p>
            <a:r>
              <a:rPr lang="en-US" dirty="0" smtClean="0"/>
              <a:t>Click to edit Master title style</a:t>
            </a:r>
            <a:endParaRPr lang="en-US" dirty="0"/>
          </a:p>
        </p:txBody>
      </p:sp>
      <p:sp>
        <p:nvSpPr>
          <p:cNvPr id="4" name="Picture Placeholder 4"/>
          <p:cNvSpPr>
            <a:spLocks noGrp="1"/>
          </p:cNvSpPr>
          <p:nvPr>
            <p:ph type="pic" sz="quarter" idx="10"/>
          </p:nvPr>
        </p:nvSpPr>
        <p:spPr bwMode="ltGray">
          <a:xfrm>
            <a:off x="0" y="1"/>
            <a:ext cx="6092857" cy="6852151"/>
          </a:xfrm>
          <a:blipFill>
            <a:blip r:embed="rId2"/>
            <a:stretch>
              <a:fillRect/>
            </a:stretch>
          </a:blipFill>
        </p:spPr>
        <p:txBody>
          <a:bodyPr tIns="548640" anchor="ctr" anchorCtr="0">
            <a:noAutofit/>
          </a:bodyPr>
          <a:lstStyle>
            <a:lvl1pPr marL="0" indent="0" algn="ctr">
              <a:buNone/>
              <a:defRPr sz="1371" b="1">
                <a:gradFill>
                  <a:gsLst>
                    <a:gs pos="13139">
                      <a:srgbClr val="FFFFFF"/>
                    </a:gs>
                    <a:gs pos="38000">
                      <a:srgbClr val="FFFFFF"/>
                    </a:gs>
                  </a:gsLst>
                  <a:lin ang="5400000" scaled="0"/>
                </a:gradFill>
                <a:latin typeface="+mn-lt"/>
              </a:defRPr>
            </a:lvl1pPr>
          </a:lstStyle>
          <a:p>
            <a:endParaRPr lang="en-US" dirty="0"/>
          </a:p>
        </p:txBody>
      </p:sp>
    </p:spTree>
    <p:extLst>
      <p:ext uri="{BB962C8B-B14F-4D97-AF65-F5344CB8AC3E}">
        <p14:creationId xmlns:p14="http://schemas.microsoft.com/office/powerpoint/2010/main" val="314264304"/>
      </p:ext>
    </p:extLst>
  </p:cSld>
  <p:clrMapOvr>
    <a:masterClrMapping/>
  </p:clrMapOvr>
  <p:transition>
    <p:fade/>
  </p:transition>
  <p:timing>
    <p:tnLst>
      <p:par>
        <p:cTn id="1" dur="indefinite" restart="never" nodeType="tmRoot"/>
      </p:par>
    </p:tnLst>
  </p:timing>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46263101"/>
      </p:ext>
    </p:extLst>
  </p:cSld>
  <p:clrMapOvr>
    <a:masterClrMapping/>
  </p:clrMapOvr>
  <p:transition>
    <p:fade/>
  </p:transition>
  <p:timing>
    <p:tnLst>
      <p:par>
        <p:cTn id="1" dur="indefinite" restart="never" nodeType="tmRoot"/>
      </p:par>
    </p:tnLst>
  </p:timing>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418131060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6722998"/>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Blank Accent Color 3">
    <p:spTree>
      <p:nvGrpSpPr>
        <p:cNvPr id="1" name=""/>
        <p:cNvGrpSpPr/>
        <p:nvPr/>
      </p:nvGrpSpPr>
      <p:grpSpPr>
        <a:xfrm>
          <a:off x="0" y="0"/>
          <a:ext cx="0" cy="0"/>
          <a:chOff x="0" y="0"/>
          <a:chExt cx="0" cy="0"/>
        </a:xfrm>
      </p:grpSpPr>
    </p:spTree>
    <p:extLst>
      <p:ext uri="{BB962C8B-B14F-4D97-AF65-F5344CB8AC3E}">
        <p14:creationId xmlns:p14="http://schemas.microsoft.com/office/powerpoint/2010/main" val="174258321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Confidentiality Slide - CYAN 300">
    <p:spTree>
      <p:nvGrpSpPr>
        <p:cNvPr id="1" name=""/>
        <p:cNvGrpSpPr/>
        <p:nvPr/>
      </p:nvGrpSpPr>
      <p:grpSpPr>
        <a:xfrm>
          <a:off x="0" y="0"/>
          <a:ext cx="0" cy="0"/>
          <a:chOff x="0" y="0"/>
          <a:chExt cx="0" cy="0"/>
        </a:xfrm>
      </p:grpSpPr>
      <p:sp>
        <p:nvSpPr>
          <p:cNvPr id="10" name="Rectangle 9"/>
          <p:cNvSpPr/>
          <p:nvPr userDrawn="1"/>
        </p:nvSpPr>
        <p:spPr>
          <a:xfrm>
            <a:off x="280813" y="302924"/>
            <a:ext cx="11638845" cy="923201"/>
          </a:xfrm>
          <a:prstGeom prst="rect">
            <a:avLst/>
          </a:prstGeom>
        </p:spPr>
        <p:txBody>
          <a:bodyPr wrap="square">
            <a:spAutoFit/>
          </a:bodyPr>
          <a:lstStyle/>
          <a:p>
            <a:pPr defTabSz="913918"/>
            <a:r>
              <a:rPr lang="en-US" sz="5291" spc="-100" dirty="0">
                <a:ln w="3175">
                  <a:noFill/>
                </a:ln>
                <a:gradFill>
                  <a:gsLst>
                    <a:gs pos="1250">
                      <a:srgbClr val="FFFFFF"/>
                    </a:gs>
                    <a:gs pos="100000">
                      <a:srgbClr val="FFFFFF"/>
                    </a:gs>
                  </a:gsLst>
                  <a:lin ang="5400000" scaled="0"/>
                </a:gradFill>
                <a:latin typeface="Segoe UI Light"/>
                <a:cs typeface="Segoe UI" pitchFamily="34" charset="0"/>
              </a:rPr>
              <a:t>Microsoft Confidential</a:t>
            </a:r>
            <a:endParaRPr lang="en-US" sz="1764" dirty="0">
              <a:solidFill>
                <a:srgbClr val="FFFFFF"/>
              </a:solidFill>
            </a:endParaRPr>
          </a:p>
        </p:txBody>
      </p:sp>
    </p:spTree>
    <p:extLst>
      <p:ext uri="{BB962C8B-B14F-4D97-AF65-F5344CB8AC3E}">
        <p14:creationId xmlns:p14="http://schemas.microsoft.com/office/powerpoint/2010/main" val="56705829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Go-Dos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2" name="Rectangle 31"/>
          <p:cNvSpPr/>
          <p:nvPr userDrawn="1"/>
        </p:nvSpPr>
        <p:spPr bwMode="auto">
          <a:xfrm>
            <a:off x="269169" y="1289014"/>
            <a:ext cx="10548172" cy="5272677"/>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1" rIns="0" bIns="45701" numCol="1" rtlCol="0" anchor="ctr" anchorCtr="0" compatLnSpc="1">
            <a:prstTxWarp prst="textNoShape">
              <a:avLst/>
            </a:prstTxWarp>
          </a:bodyPr>
          <a:lstStyle/>
          <a:p>
            <a:pPr algn="ctr" defTabSz="913653" fontAlgn="base">
              <a:spcBef>
                <a:spcPct val="0"/>
              </a:spcBef>
              <a:spcAft>
                <a:spcPct val="0"/>
              </a:spcAft>
            </a:pPr>
            <a:endParaRPr lang="en-US" sz="1960">
              <a:gradFill>
                <a:gsLst>
                  <a:gs pos="0">
                    <a:srgbClr val="FFFFFF"/>
                  </a:gs>
                  <a:gs pos="100000">
                    <a:srgbClr val="FFFFFF"/>
                  </a:gs>
                </a:gsLst>
                <a:lin ang="5400000" scaled="0"/>
              </a:gradFill>
            </a:endParaRPr>
          </a:p>
        </p:txBody>
      </p:sp>
      <p:sp useBgFill="1">
        <p:nvSpPr>
          <p:cNvPr id="33" name="Rectangle 32"/>
          <p:cNvSpPr/>
          <p:nvPr userDrawn="1"/>
        </p:nvSpPr>
        <p:spPr bwMode="auto">
          <a:xfrm>
            <a:off x="2857115" y="1097965"/>
            <a:ext cx="47148" cy="5558622"/>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1" rIns="0" bIns="45701" numCol="1" rtlCol="0" anchor="ctr" anchorCtr="0" compatLnSpc="1">
            <a:prstTxWarp prst="textNoShape">
              <a:avLst/>
            </a:prstTxWarp>
          </a:bodyPr>
          <a:lstStyle/>
          <a:p>
            <a:pPr algn="ctr" defTabSz="913653" fontAlgn="base">
              <a:spcBef>
                <a:spcPct val="0"/>
              </a:spcBef>
              <a:spcAft>
                <a:spcPct val="0"/>
              </a:spcAft>
            </a:pPr>
            <a:endParaRPr lang="en-US" sz="1960">
              <a:gradFill>
                <a:gsLst>
                  <a:gs pos="0">
                    <a:srgbClr val="FFFFFF"/>
                  </a:gs>
                  <a:gs pos="100000">
                    <a:srgbClr val="FFFFFF"/>
                  </a:gs>
                </a:gsLst>
                <a:lin ang="5400000" scaled="0"/>
              </a:gradFill>
            </a:endParaRPr>
          </a:p>
        </p:txBody>
      </p:sp>
      <p:sp useBgFill="1">
        <p:nvSpPr>
          <p:cNvPr id="34" name="Rectangle 33"/>
          <p:cNvSpPr/>
          <p:nvPr userDrawn="1"/>
        </p:nvSpPr>
        <p:spPr bwMode="auto">
          <a:xfrm>
            <a:off x="5496188" y="1097965"/>
            <a:ext cx="47277" cy="5558622"/>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1" rIns="0" bIns="45701" numCol="1" rtlCol="0" anchor="ctr" anchorCtr="0" compatLnSpc="1">
            <a:prstTxWarp prst="textNoShape">
              <a:avLst/>
            </a:prstTxWarp>
          </a:bodyPr>
          <a:lstStyle/>
          <a:p>
            <a:pPr algn="ctr" defTabSz="913653" fontAlgn="base">
              <a:spcBef>
                <a:spcPct val="0"/>
              </a:spcBef>
              <a:spcAft>
                <a:spcPct val="0"/>
              </a:spcAft>
            </a:pPr>
            <a:endParaRPr lang="en-US" sz="1960">
              <a:gradFill>
                <a:gsLst>
                  <a:gs pos="0">
                    <a:srgbClr val="FFFFFF"/>
                  </a:gs>
                  <a:gs pos="100000">
                    <a:srgbClr val="FFFFFF"/>
                  </a:gs>
                </a:gsLst>
                <a:lin ang="5400000" scaled="0"/>
              </a:gradFill>
            </a:endParaRPr>
          </a:p>
        </p:txBody>
      </p:sp>
      <p:sp useBgFill="1">
        <p:nvSpPr>
          <p:cNvPr id="35" name="Rectangle 34"/>
          <p:cNvSpPr/>
          <p:nvPr userDrawn="1"/>
        </p:nvSpPr>
        <p:spPr bwMode="auto">
          <a:xfrm>
            <a:off x="8134342" y="1097965"/>
            <a:ext cx="47278" cy="5558622"/>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1" rIns="0" bIns="45701" numCol="1" rtlCol="0" anchor="ctr" anchorCtr="0" compatLnSpc="1">
            <a:prstTxWarp prst="textNoShape">
              <a:avLst/>
            </a:prstTxWarp>
          </a:bodyPr>
          <a:lstStyle/>
          <a:p>
            <a:pPr algn="ctr" defTabSz="913653" fontAlgn="base">
              <a:spcBef>
                <a:spcPct val="0"/>
              </a:spcBef>
              <a:spcAft>
                <a:spcPct val="0"/>
              </a:spcAft>
            </a:pPr>
            <a:endParaRPr lang="en-US" sz="1960">
              <a:gradFill>
                <a:gsLst>
                  <a:gs pos="0">
                    <a:srgbClr val="FFFFFF"/>
                  </a:gs>
                  <a:gs pos="100000">
                    <a:srgbClr val="FFFFFF"/>
                  </a:gs>
                </a:gsLst>
                <a:lin ang="5400000" scaled="0"/>
              </a:gradFill>
            </a:endParaRPr>
          </a:p>
        </p:txBody>
      </p:sp>
      <p:sp useBgFill="1">
        <p:nvSpPr>
          <p:cNvPr id="36" name="Rectangle 35"/>
          <p:cNvSpPr/>
          <p:nvPr userDrawn="1"/>
        </p:nvSpPr>
        <p:spPr bwMode="auto">
          <a:xfrm rot="5400000">
            <a:off x="5486717" y="-1517694"/>
            <a:ext cx="44827" cy="10843915"/>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1" rIns="0" bIns="45701" numCol="1" rtlCol="0" anchor="ctr" anchorCtr="0" compatLnSpc="1">
            <a:prstTxWarp prst="textNoShape">
              <a:avLst/>
            </a:prstTxWarp>
          </a:bodyPr>
          <a:lstStyle/>
          <a:p>
            <a:pPr algn="ctr" defTabSz="913653" fontAlgn="base">
              <a:spcBef>
                <a:spcPct val="0"/>
              </a:spcBef>
              <a:spcAft>
                <a:spcPct val="0"/>
              </a:spcAft>
            </a:pPr>
            <a:endParaRPr lang="en-US" sz="1960">
              <a:gradFill>
                <a:gsLst>
                  <a:gs pos="0">
                    <a:srgbClr val="FFFFFF"/>
                  </a:gs>
                  <a:gs pos="100000">
                    <a:srgbClr val="FFFFFF"/>
                  </a:gs>
                </a:gsLst>
                <a:lin ang="5400000" scaled="0"/>
              </a:gradFill>
            </a:endParaRPr>
          </a:p>
        </p:txBody>
      </p:sp>
      <p:pic>
        <p:nvPicPr>
          <p:cNvPr id="37" name="Picture 3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743183" y="2794027"/>
            <a:ext cx="7600149" cy="2262653"/>
          </a:xfrm>
          <a:prstGeom prst="rect">
            <a:avLst/>
          </a:prstGeom>
        </p:spPr>
      </p:pic>
      <p:sp useBgFill="1">
        <p:nvSpPr>
          <p:cNvPr id="38" name="Rectangle 37"/>
          <p:cNvSpPr/>
          <p:nvPr userDrawn="1"/>
        </p:nvSpPr>
        <p:spPr bwMode="auto">
          <a:xfrm>
            <a:off x="0" y="6561690"/>
            <a:ext cx="12188825" cy="29631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1" rIns="0" bIns="45701" numCol="1" rtlCol="0" anchor="ctr" anchorCtr="0" compatLnSpc="1">
            <a:prstTxWarp prst="textNoShape">
              <a:avLst/>
            </a:prstTxWarp>
          </a:bodyPr>
          <a:lstStyle/>
          <a:p>
            <a:pPr algn="ctr" defTabSz="913653" fontAlgn="base">
              <a:spcBef>
                <a:spcPct val="0"/>
              </a:spcBef>
              <a:spcAft>
                <a:spcPct val="0"/>
              </a:spcAft>
            </a:pPr>
            <a:endParaRPr lang="en-US" sz="1960">
              <a:gradFill>
                <a:gsLst>
                  <a:gs pos="0">
                    <a:srgbClr val="FFFFFF"/>
                  </a:gs>
                  <a:gs pos="100000">
                    <a:srgbClr val="FFFFFF"/>
                  </a:gs>
                </a:gsLst>
                <a:lin ang="5400000" scaled="0"/>
              </a:gradFill>
            </a:endParaRPr>
          </a:p>
        </p:txBody>
      </p:sp>
      <p:sp useBgFill="1">
        <p:nvSpPr>
          <p:cNvPr id="39" name="Rectangle 38"/>
          <p:cNvSpPr/>
          <p:nvPr userDrawn="1"/>
        </p:nvSpPr>
        <p:spPr bwMode="auto">
          <a:xfrm>
            <a:off x="42677" y="1239892"/>
            <a:ext cx="10965855" cy="5405979"/>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1" rIns="0" bIns="45701" numCol="1" rtlCol="0" anchor="ctr" anchorCtr="0" compatLnSpc="1">
            <a:prstTxWarp prst="textNoShape">
              <a:avLst/>
            </a:prstTxWarp>
          </a:bodyPr>
          <a:lstStyle/>
          <a:p>
            <a:pPr algn="ctr" defTabSz="913653" fontAlgn="base">
              <a:spcBef>
                <a:spcPct val="0"/>
              </a:spcBef>
              <a:spcAft>
                <a:spcPct val="0"/>
              </a:spcAft>
            </a:pPr>
            <a:endParaRPr lang="en-US" sz="1960">
              <a:gradFill>
                <a:gsLst>
                  <a:gs pos="0">
                    <a:srgbClr val="FFFFFF"/>
                  </a:gs>
                  <a:gs pos="100000">
                    <a:srgbClr val="FFFFFF"/>
                  </a:gs>
                </a:gsLst>
                <a:lin ang="5400000" scaled="0"/>
              </a:gradFill>
            </a:endParaRPr>
          </a:p>
        </p:txBody>
      </p:sp>
      <p:sp>
        <p:nvSpPr>
          <p:cNvPr id="40" name="Rectangle 39"/>
          <p:cNvSpPr/>
          <p:nvPr userDrawn="1"/>
        </p:nvSpPr>
        <p:spPr bwMode="auto">
          <a:xfrm>
            <a:off x="270343" y="3924909"/>
            <a:ext cx="2590751" cy="263678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90" tIns="140552" rIns="175690" bIns="140552" numCol="1" spcCol="0" rtlCol="0" fromWordArt="0" anchor="t" anchorCtr="0" forceAA="0" compatLnSpc="1">
            <a:prstTxWarp prst="textNoShape">
              <a:avLst/>
            </a:prstTxWarp>
            <a:noAutofit/>
          </a:bodyPr>
          <a:lstStyle/>
          <a:p>
            <a:pPr defTabSz="895123" fontAlgn="base">
              <a:lnSpc>
                <a:spcPct val="86000"/>
              </a:lnSpc>
              <a:spcBef>
                <a:spcPct val="0"/>
              </a:spcBef>
              <a:spcAft>
                <a:spcPts val="1153"/>
              </a:spcAft>
            </a:pPr>
            <a:endParaRPr lang="en-US" sz="1536"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8181620" y="3924909"/>
            <a:ext cx="2589993" cy="2636782"/>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90" tIns="140552" rIns="175690" bIns="140552" numCol="1" spcCol="0" rtlCol="0" fromWordArt="0" anchor="t" anchorCtr="0" forceAA="0" compatLnSpc="1">
            <a:prstTxWarp prst="textNoShape">
              <a:avLst/>
            </a:prstTxWarp>
            <a:noAutofit/>
          </a:bodyPr>
          <a:lstStyle/>
          <a:p>
            <a:pPr defTabSz="895123" fontAlgn="base">
              <a:lnSpc>
                <a:spcPct val="86000"/>
              </a:lnSpc>
              <a:spcBef>
                <a:spcPct val="0"/>
              </a:spcBef>
              <a:spcAft>
                <a:spcPts val="1153"/>
              </a:spcAft>
            </a:pPr>
            <a:endParaRPr lang="en-US" sz="1536" dirty="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userDrawn="1"/>
        </p:nvSpPr>
        <p:spPr bwMode="auto">
          <a:xfrm>
            <a:off x="270343" y="1289016"/>
            <a:ext cx="2590751" cy="2592836"/>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90" tIns="140552" rIns="175690" bIns="140552" numCol="1" spcCol="0" rtlCol="0" fromWordArt="0" anchor="t" anchorCtr="0" forceAA="0" compatLnSpc="1">
            <a:prstTxWarp prst="textNoShape">
              <a:avLst/>
            </a:prstTxWarp>
            <a:noAutofit/>
          </a:bodyPr>
          <a:lstStyle/>
          <a:p>
            <a:pPr defTabSz="895123" fontAlgn="base">
              <a:lnSpc>
                <a:spcPct val="86000"/>
              </a:lnSpc>
              <a:spcBef>
                <a:spcPct val="0"/>
              </a:spcBef>
              <a:spcAft>
                <a:spcPts val="1153"/>
              </a:spcAft>
            </a:pPr>
            <a:endParaRPr lang="en-US" sz="1536" dirty="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5543592" y="1289016"/>
            <a:ext cx="2590751" cy="2592836"/>
          </a:xfrm>
          <a:prstGeom prst="rect">
            <a:avLst/>
          </a:prstGeom>
          <a:solidFill>
            <a:schemeClr val="accent1">
              <a:lumMod val="75000"/>
            </a:schemeClr>
          </a:solidFill>
          <a:ln w="9525" cap="flat" cmpd="sng" algn="ctr">
            <a:noFill/>
            <a:prstDash val="solid"/>
            <a:headEnd type="none" w="med" len="med"/>
            <a:tailEnd type="none" w="med" len="med"/>
          </a:ln>
          <a:effectLst/>
        </p:spPr>
        <p:txBody>
          <a:bodyPr rot="0" spcFirstLastPara="0" vertOverflow="overflow" horzOverflow="overflow" vert="horz" wrap="square" lIns="175690" tIns="140552" rIns="175690" bIns="140552" numCol="1" spcCol="0" rtlCol="0" fromWordArt="0" anchor="t" anchorCtr="0" forceAA="0" compatLnSpc="1">
            <a:prstTxWarp prst="textNoShape">
              <a:avLst/>
            </a:prstTxWarp>
            <a:noAutofit/>
          </a:bodyPr>
          <a:lstStyle/>
          <a:p>
            <a:pPr defTabSz="895123" fontAlgn="base">
              <a:lnSpc>
                <a:spcPct val="86000"/>
              </a:lnSpc>
              <a:spcBef>
                <a:spcPct val="0"/>
              </a:spcBef>
              <a:spcAft>
                <a:spcPts val="1153"/>
              </a:spcAft>
            </a:pPr>
            <a:endParaRPr lang="en-US" sz="1536" dirty="0">
              <a:gradFill>
                <a:gsLst>
                  <a:gs pos="0">
                    <a:srgbClr val="FFFFFF"/>
                  </a:gs>
                  <a:gs pos="100000">
                    <a:srgbClr val="FFFFFF"/>
                  </a:gs>
                </a:gsLst>
                <a:lin ang="5400000" scaled="0"/>
              </a:gradFill>
              <a:ea typeface="Segoe UI" pitchFamily="34" charset="0"/>
              <a:cs typeface="Segoe UI" pitchFamily="34" charset="0"/>
            </a:endParaRPr>
          </a:p>
        </p:txBody>
      </p:sp>
      <p:sp>
        <p:nvSpPr>
          <p:cNvPr id="44" name="Rectangle 43"/>
          <p:cNvSpPr/>
          <p:nvPr userDrawn="1"/>
        </p:nvSpPr>
        <p:spPr bwMode="auto">
          <a:xfrm>
            <a:off x="8181620" y="1289016"/>
            <a:ext cx="2589993" cy="259283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90" tIns="140552" rIns="175690" bIns="140552" numCol="1" spcCol="0" rtlCol="0" fromWordArt="0" anchor="t" anchorCtr="0" forceAA="0" compatLnSpc="1">
            <a:prstTxWarp prst="textNoShape">
              <a:avLst/>
            </a:prstTxWarp>
            <a:noAutofit/>
          </a:bodyPr>
          <a:lstStyle/>
          <a:p>
            <a:pPr defTabSz="895123" fontAlgn="base">
              <a:lnSpc>
                <a:spcPct val="86000"/>
              </a:lnSpc>
              <a:spcBef>
                <a:spcPct val="0"/>
              </a:spcBef>
              <a:spcAft>
                <a:spcPts val="1153"/>
              </a:spcAft>
            </a:pPr>
            <a:endParaRPr lang="en-US" sz="1536" dirty="0">
              <a:gradFill>
                <a:gsLst>
                  <a:gs pos="0">
                    <a:srgbClr val="FFFFFF"/>
                  </a:gs>
                  <a:gs pos="100000">
                    <a:srgbClr val="FFFFFF"/>
                  </a:gs>
                </a:gsLst>
                <a:lin ang="5400000" scaled="0"/>
              </a:gradFill>
              <a:ea typeface="Segoe UI" pitchFamily="34" charset="0"/>
              <a:cs typeface="Segoe UI" pitchFamily="34" charset="0"/>
            </a:endParaRPr>
          </a:p>
        </p:txBody>
      </p:sp>
      <p:sp>
        <p:nvSpPr>
          <p:cNvPr id="45" name="Rectangle 44"/>
          <p:cNvSpPr/>
          <p:nvPr userDrawn="1"/>
        </p:nvSpPr>
        <p:spPr bwMode="auto">
          <a:xfrm>
            <a:off x="2904394" y="3924909"/>
            <a:ext cx="2591794" cy="2636782"/>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90" tIns="140552" rIns="175690" bIns="140552" numCol="1" spcCol="0" rtlCol="0" fromWordArt="0" anchor="t" anchorCtr="0" forceAA="0" compatLnSpc="1">
            <a:prstTxWarp prst="textNoShape">
              <a:avLst/>
            </a:prstTxWarp>
            <a:noAutofit/>
          </a:bodyPr>
          <a:lstStyle/>
          <a:p>
            <a:pPr defTabSz="895123" fontAlgn="base">
              <a:lnSpc>
                <a:spcPct val="86000"/>
              </a:lnSpc>
              <a:spcBef>
                <a:spcPct val="0"/>
              </a:spcBef>
              <a:spcAft>
                <a:spcPts val="1153"/>
              </a:spcAft>
            </a:pPr>
            <a:endParaRPr lang="en-US" sz="1536" dirty="0">
              <a:gradFill>
                <a:gsLst>
                  <a:gs pos="0">
                    <a:srgbClr val="FFFFFF"/>
                  </a:gs>
                  <a:gs pos="100000">
                    <a:srgbClr val="FFFFFF"/>
                  </a:gs>
                </a:gsLst>
                <a:lin ang="5400000" scaled="0"/>
              </a:gradFill>
              <a:ea typeface="Segoe UI" pitchFamily="34" charset="0"/>
              <a:cs typeface="Segoe UI" pitchFamily="34" charset="0"/>
            </a:endParaRPr>
          </a:p>
        </p:txBody>
      </p:sp>
      <p:sp>
        <p:nvSpPr>
          <p:cNvPr id="46" name="Rectangle 45"/>
          <p:cNvSpPr/>
          <p:nvPr userDrawn="1"/>
        </p:nvSpPr>
        <p:spPr bwMode="auto">
          <a:xfrm>
            <a:off x="2904394" y="1289015"/>
            <a:ext cx="2591794" cy="2592836"/>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5690" tIns="140552" rIns="175690" bIns="140552" numCol="1" spcCol="0" rtlCol="0" fromWordArt="0" anchor="t" anchorCtr="0" forceAA="0" compatLnSpc="1">
            <a:prstTxWarp prst="textNoShape">
              <a:avLst/>
            </a:prstTxWarp>
            <a:noAutofit/>
          </a:bodyPr>
          <a:lstStyle/>
          <a:p>
            <a:pPr defTabSz="895123" fontAlgn="base">
              <a:lnSpc>
                <a:spcPct val="86000"/>
              </a:lnSpc>
              <a:spcBef>
                <a:spcPct val="0"/>
              </a:spcBef>
              <a:spcAft>
                <a:spcPts val="1153"/>
              </a:spcAft>
            </a:pPr>
            <a:endParaRPr lang="en-US" sz="1536" dirty="0">
              <a:gradFill>
                <a:gsLst>
                  <a:gs pos="0">
                    <a:srgbClr val="FFFFFF"/>
                  </a:gs>
                  <a:gs pos="100000">
                    <a:srgbClr val="FFFFFF"/>
                  </a:gs>
                </a:gsLst>
                <a:lin ang="5400000" scaled="0"/>
              </a:gradFill>
              <a:ea typeface="Segoe UI" pitchFamily="34" charset="0"/>
              <a:cs typeface="Segoe UI" pitchFamily="34" charset="0"/>
            </a:endParaRPr>
          </a:p>
        </p:txBody>
      </p:sp>
      <p:sp>
        <p:nvSpPr>
          <p:cNvPr id="47" name="Rectangle 46"/>
          <p:cNvSpPr/>
          <p:nvPr userDrawn="1"/>
        </p:nvSpPr>
        <p:spPr bwMode="auto">
          <a:xfrm>
            <a:off x="5543592" y="3924909"/>
            <a:ext cx="2590751" cy="263678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90" tIns="140552" rIns="175690" bIns="140552" numCol="1" spcCol="0" rtlCol="0" fromWordArt="0" anchor="t" anchorCtr="0" forceAA="0" compatLnSpc="1">
            <a:prstTxWarp prst="textNoShape">
              <a:avLst/>
            </a:prstTxWarp>
            <a:noAutofit/>
          </a:bodyPr>
          <a:lstStyle/>
          <a:p>
            <a:pPr defTabSz="895123" fontAlgn="base">
              <a:lnSpc>
                <a:spcPct val="86000"/>
              </a:lnSpc>
              <a:spcBef>
                <a:spcPct val="0"/>
              </a:spcBef>
              <a:spcAft>
                <a:spcPts val="1153"/>
              </a:spcAft>
            </a:pPr>
            <a:endParaRPr lang="en-US" sz="1536" dirty="0">
              <a:gradFill>
                <a:gsLst>
                  <a:gs pos="0">
                    <a:srgbClr val="FFFFFF"/>
                  </a:gs>
                  <a:gs pos="100000">
                    <a:srgbClr val="FFFFFF"/>
                  </a:gs>
                </a:gsLst>
                <a:lin ang="5400000" scaled="0"/>
              </a:gradFill>
              <a:ea typeface="Segoe UI" pitchFamily="34" charset="0"/>
              <a:cs typeface="Segoe UI" pitchFamily="34" charset="0"/>
            </a:endParaRPr>
          </a:p>
        </p:txBody>
      </p:sp>
      <p:sp>
        <p:nvSpPr>
          <p:cNvPr id="48" name="Text Placeholder 24"/>
          <p:cNvSpPr>
            <a:spLocks noGrp="1"/>
          </p:cNvSpPr>
          <p:nvPr>
            <p:ph type="body" sz="quarter" idx="11"/>
          </p:nvPr>
        </p:nvSpPr>
        <p:spPr>
          <a:xfrm>
            <a:off x="269169" y="1836738"/>
            <a:ext cx="2581218" cy="2034395"/>
          </a:xfrm>
        </p:spPr>
        <p:txBody>
          <a:bodyPr>
            <a:noAutofit/>
          </a:bodyPr>
          <a:lstStyle>
            <a:lvl1pPr marL="0" indent="0">
              <a:buNone/>
              <a:defRPr sz="1764" b="0">
                <a:gradFill>
                  <a:gsLst>
                    <a:gs pos="3448">
                      <a:srgbClr val="FFFFFF"/>
                    </a:gs>
                    <a:gs pos="100000">
                      <a:srgbClr val="FFFFFF"/>
                    </a:gs>
                  </a:gsLst>
                  <a:lin ang="5400000" scaled="0"/>
                </a:gradFill>
                <a:latin typeface="+mn-lt"/>
              </a:defRPr>
            </a:lvl1pPr>
            <a:lvl2pPr>
              <a:defRPr>
                <a:gradFill>
                  <a:gsLst>
                    <a:gs pos="3448">
                      <a:srgbClr val="FFFFFF"/>
                    </a:gs>
                    <a:gs pos="100000">
                      <a:srgbClr val="FFFFFF"/>
                    </a:gs>
                  </a:gsLst>
                  <a:lin ang="5400000" scaled="0"/>
                </a:gradFill>
              </a:defRPr>
            </a:lvl2pPr>
            <a:lvl3pPr>
              <a:defRPr>
                <a:gradFill>
                  <a:gsLst>
                    <a:gs pos="3448">
                      <a:srgbClr val="FFFFFF"/>
                    </a:gs>
                    <a:gs pos="100000">
                      <a:srgbClr val="FFFFFF"/>
                    </a:gs>
                  </a:gsLst>
                  <a:lin ang="5400000" scaled="0"/>
                </a:gradFill>
              </a:defRPr>
            </a:lvl3pPr>
            <a:lvl4pPr>
              <a:defRPr>
                <a:gradFill>
                  <a:gsLst>
                    <a:gs pos="3448">
                      <a:srgbClr val="FFFFFF"/>
                    </a:gs>
                    <a:gs pos="100000">
                      <a:srgbClr val="FFFFFF"/>
                    </a:gs>
                  </a:gsLst>
                  <a:lin ang="5400000" scaled="0"/>
                </a:gradFill>
              </a:defRPr>
            </a:lvl4pPr>
            <a:lvl5pPr>
              <a:defRPr>
                <a:gradFill>
                  <a:gsLst>
                    <a:gs pos="3448">
                      <a:srgbClr val="FFFFFF"/>
                    </a:gs>
                    <a:gs pos="100000">
                      <a:srgbClr val="FFFFFF"/>
                    </a:gs>
                  </a:gsLst>
                  <a:lin ang="5400000" scaled="0"/>
                </a:gradFill>
              </a:defRPr>
            </a:lvl5pPr>
          </a:lstStyle>
          <a:p>
            <a:pPr lvl="0"/>
            <a:r>
              <a:rPr lang="en-US" dirty="0" smtClean="0"/>
              <a:t>Click to edit Master text styles</a:t>
            </a:r>
          </a:p>
        </p:txBody>
      </p:sp>
      <p:sp>
        <p:nvSpPr>
          <p:cNvPr id="49" name="Text Placeholder 24"/>
          <p:cNvSpPr>
            <a:spLocks noGrp="1"/>
          </p:cNvSpPr>
          <p:nvPr>
            <p:ph type="body" sz="quarter" idx="13"/>
          </p:nvPr>
        </p:nvSpPr>
        <p:spPr>
          <a:xfrm>
            <a:off x="269169" y="4471188"/>
            <a:ext cx="2581218" cy="2079784"/>
          </a:xfrm>
        </p:spPr>
        <p:txBody>
          <a:bodyPr>
            <a:noAutofit/>
          </a:bodyPr>
          <a:lstStyle>
            <a:lvl1pPr marL="0" indent="0">
              <a:buNone/>
              <a:defRPr sz="1764" b="0">
                <a:gradFill>
                  <a:gsLst>
                    <a:gs pos="3448">
                      <a:srgbClr val="FFFFFF"/>
                    </a:gs>
                    <a:gs pos="100000">
                      <a:srgbClr val="FFFFFF"/>
                    </a:gs>
                  </a:gsLst>
                  <a:lin ang="5400000" scaled="0"/>
                </a:gradFill>
                <a:latin typeface="+mn-lt"/>
              </a:defRPr>
            </a:lvl1pPr>
            <a:lvl2pPr>
              <a:defRPr>
                <a:gradFill>
                  <a:gsLst>
                    <a:gs pos="3448">
                      <a:srgbClr val="FFFFFF"/>
                    </a:gs>
                    <a:gs pos="100000">
                      <a:srgbClr val="FFFFFF"/>
                    </a:gs>
                  </a:gsLst>
                  <a:lin ang="5400000" scaled="0"/>
                </a:gradFill>
              </a:defRPr>
            </a:lvl2pPr>
            <a:lvl3pPr>
              <a:defRPr>
                <a:gradFill>
                  <a:gsLst>
                    <a:gs pos="3448">
                      <a:srgbClr val="FFFFFF"/>
                    </a:gs>
                    <a:gs pos="100000">
                      <a:srgbClr val="FFFFFF"/>
                    </a:gs>
                  </a:gsLst>
                  <a:lin ang="5400000" scaled="0"/>
                </a:gradFill>
              </a:defRPr>
            </a:lvl3pPr>
            <a:lvl4pPr>
              <a:defRPr>
                <a:gradFill>
                  <a:gsLst>
                    <a:gs pos="3448">
                      <a:srgbClr val="FFFFFF"/>
                    </a:gs>
                    <a:gs pos="100000">
                      <a:srgbClr val="FFFFFF"/>
                    </a:gs>
                  </a:gsLst>
                  <a:lin ang="5400000" scaled="0"/>
                </a:gradFill>
              </a:defRPr>
            </a:lvl4pPr>
            <a:lvl5pPr>
              <a:defRPr>
                <a:gradFill>
                  <a:gsLst>
                    <a:gs pos="3448">
                      <a:srgbClr val="FFFFFF"/>
                    </a:gs>
                    <a:gs pos="100000">
                      <a:srgbClr val="FFFFFF"/>
                    </a:gs>
                  </a:gsLst>
                  <a:lin ang="5400000" scaled="0"/>
                </a:gradFill>
              </a:defRPr>
            </a:lvl5pPr>
          </a:lstStyle>
          <a:p>
            <a:pPr lvl="0"/>
            <a:r>
              <a:rPr lang="en-US" dirty="0" smtClean="0"/>
              <a:t>Click to edit Master text styles</a:t>
            </a:r>
          </a:p>
        </p:txBody>
      </p:sp>
      <p:sp>
        <p:nvSpPr>
          <p:cNvPr id="50" name="Text Placeholder 24"/>
          <p:cNvSpPr>
            <a:spLocks noGrp="1"/>
          </p:cNvSpPr>
          <p:nvPr>
            <p:ph type="body" sz="quarter" idx="15"/>
          </p:nvPr>
        </p:nvSpPr>
        <p:spPr>
          <a:xfrm>
            <a:off x="2899005" y="1836738"/>
            <a:ext cx="2581218" cy="2034395"/>
          </a:xfrm>
        </p:spPr>
        <p:txBody>
          <a:bodyPr>
            <a:noAutofit/>
          </a:bodyPr>
          <a:lstStyle>
            <a:lvl1pPr marL="0" indent="0">
              <a:buNone/>
              <a:defRPr sz="1764" b="0">
                <a:gradFill>
                  <a:gsLst>
                    <a:gs pos="3448">
                      <a:srgbClr val="FFFFFF"/>
                    </a:gs>
                    <a:gs pos="100000">
                      <a:srgbClr val="FFFFFF"/>
                    </a:gs>
                  </a:gsLst>
                  <a:lin ang="5400000" scaled="0"/>
                </a:gradFill>
                <a:latin typeface="+mn-lt"/>
              </a:defRPr>
            </a:lvl1pPr>
            <a:lvl2pPr>
              <a:defRPr>
                <a:gradFill>
                  <a:gsLst>
                    <a:gs pos="3448">
                      <a:srgbClr val="FFFFFF"/>
                    </a:gs>
                    <a:gs pos="100000">
                      <a:srgbClr val="FFFFFF"/>
                    </a:gs>
                  </a:gsLst>
                  <a:lin ang="5400000" scaled="0"/>
                </a:gradFill>
              </a:defRPr>
            </a:lvl2pPr>
            <a:lvl3pPr>
              <a:defRPr>
                <a:gradFill>
                  <a:gsLst>
                    <a:gs pos="3448">
                      <a:srgbClr val="FFFFFF"/>
                    </a:gs>
                    <a:gs pos="100000">
                      <a:srgbClr val="FFFFFF"/>
                    </a:gs>
                  </a:gsLst>
                  <a:lin ang="5400000" scaled="0"/>
                </a:gradFill>
              </a:defRPr>
            </a:lvl3pPr>
            <a:lvl4pPr>
              <a:defRPr>
                <a:gradFill>
                  <a:gsLst>
                    <a:gs pos="3448">
                      <a:srgbClr val="FFFFFF"/>
                    </a:gs>
                    <a:gs pos="100000">
                      <a:srgbClr val="FFFFFF"/>
                    </a:gs>
                  </a:gsLst>
                  <a:lin ang="5400000" scaled="0"/>
                </a:gradFill>
              </a:defRPr>
            </a:lvl4pPr>
            <a:lvl5pPr>
              <a:defRPr>
                <a:gradFill>
                  <a:gsLst>
                    <a:gs pos="3448">
                      <a:srgbClr val="FFFFFF"/>
                    </a:gs>
                    <a:gs pos="100000">
                      <a:srgbClr val="FFFFFF"/>
                    </a:gs>
                  </a:gsLst>
                  <a:lin ang="5400000" scaled="0"/>
                </a:gradFill>
              </a:defRPr>
            </a:lvl5pPr>
          </a:lstStyle>
          <a:p>
            <a:pPr lvl="0"/>
            <a:r>
              <a:rPr lang="en-US" dirty="0" smtClean="0"/>
              <a:t>Click to edit Master text styles</a:t>
            </a:r>
          </a:p>
        </p:txBody>
      </p:sp>
      <p:sp>
        <p:nvSpPr>
          <p:cNvPr id="51" name="Text Placeholder 24"/>
          <p:cNvSpPr>
            <a:spLocks noGrp="1"/>
          </p:cNvSpPr>
          <p:nvPr>
            <p:ph type="body" sz="quarter" idx="17"/>
          </p:nvPr>
        </p:nvSpPr>
        <p:spPr>
          <a:xfrm>
            <a:off x="2899005" y="4471188"/>
            <a:ext cx="2581218" cy="2079784"/>
          </a:xfrm>
        </p:spPr>
        <p:txBody>
          <a:bodyPr>
            <a:noAutofit/>
          </a:bodyPr>
          <a:lstStyle>
            <a:lvl1pPr marL="0" indent="0">
              <a:buNone/>
              <a:defRPr sz="1764" b="0">
                <a:gradFill>
                  <a:gsLst>
                    <a:gs pos="3448">
                      <a:srgbClr val="FFFFFF"/>
                    </a:gs>
                    <a:gs pos="100000">
                      <a:srgbClr val="FFFFFF"/>
                    </a:gs>
                  </a:gsLst>
                  <a:lin ang="5400000" scaled="0"/>
                </a:gradFill>
                <a:latin typeface="+mn-lt"/>
              </a:defRPr>
            </a:lvl1pPr>
            <a:lvl2pPr>
              <a:defRPr>
                <a:gradFill>
                  <a:gsLst>
                    <a:gs pos="3448">
                      <a:srgbClr val="FFFFFF"/>
                    </a:gs>
                    <a:gs pos="100000">
                      <a:srgbClr val="FFFFFF"/>
                    </a:gs>
                  </a:gsLst>
                  <a:lin ang="5400000" scaled="0"/>
                </a:gradFill>
              </a:defRPr>
            </a:lvl2pPr>
            <a:lvl3pPr>
              <a:defRPr>
                <a:gradFill>
                  <a:gsLst>
                    <a:gs pos="3448">
                      <a:srgbClr val="FFFFFF"/>
                    </a:gs>
                    <a:gs pos="100000">
                      <a:srgbClr val="FFFFFF"/>
                    </a:gs>
                  </a:gsLst>
                  <a:lin ang="5400000" scaled="0"/>
                </a:gradFill>
              </a:defRPr>
            </a:lvl3pPr>
            <a:lvl4pPr>
              <a:defRPr>
                <a:gradFill>
                  <a:gsLst>
                    <a:gs pos="3448">
                      <a:srgbClr val="FFFFFF"/>
                    </a:gs>
                    <a:gs pos="100000">
                      <a:srgbClr val="FFFFFF"/>
                    </a:gs>
                  </a:gsLst>
                  <a:lin ang="5400000" scaled="0"/>
                </a:gradFill>
              </a:defRPr>
            </a:lvl4pPr>
            <a:lvl5pPr>
              <a:defRPr>
                <a:gradFill>
                  <a:gsLst>
                    <a:gs pos="3448">
                      <a:srgbClr val="FFFFFF"/>
                    </a:gs>
                    <a:gs pos="100000">
                      <a:srgbClr val="FFFFFF"/>
                    </a:gs>
                  </a:gsLst>
                  <a:lin ang="5400000" scaled="0"/>
                </a:gradFill>
              </a:defRPr>
            </a:lvl5pPr>
          </a:lstStyle>
          <a:p>
            <a:pPr lvl="0"/>
            <a:r>
              <a:rPr lang="en-US" dirty="0" smtClean="0"/>
              <a:t>Click to edit Master text styles</a:t>
            </a:r>
          </a:p>
        </p:txBody>
      </p:sp>
      <p:sp>
        <p:nvSpPr>
          <p:cNvPr id="52" name="Text Placeholder 24"/>
          <p:cNvSpPr>
            <a:spLocks noGrp="1"/>
          </p:cNvSpPr>
          <p:nvPr>
            <p:ph type="body" sz="quarter" idx="19"/>
          </p:nvPr>
        </p:nvSpPr>
        <p:spPr>
          <a:xfrm>
            <a:off x="5549801" y="1836738"/>
            <a:ext cx="2581218" cy="2034395"/>
          </a:xfrm>
        </p:spPr>
        <p:txBody>
          <a:bodyPr>
            <a:noAutofit/>
          </a:bodyPr>
          <a:lstStyle>
            <a:lvl1pPr marL="0" indent="0">
              <a:buNone/>
              <a:defRPr sz="1764" b="0">
                <a:gradFill>
                  <a:gsLst>
                    <a:gs pos="3448">
                      <a:srgbClr val="FFFFFF"/>
                    </a:gs>
                    <a:gs pos="100000">
                      <a:srgbClr val="FFFFFF"/>
                    </a:gs>
                  </a:gsLst>
                  <a:lin ang="5400000" scaled="0"/>
                </a:gradFill>
                <a:latin typeface="+mn-lt"/>
              </a:defRPr>
            </a:lvl1pPr>
            <a:lvl2pPr>
              <a:defRPr>
                <a:gradFill>
                  <a:gsLst>
                    <a:gs pos="3448">
                      <a:srgbClr val="FFFFFF"/>
                    </a:gs>
                    <a:gs pos="100000">
                      <a:srgbClr val="FFFFFF"/>
                    </a:gs>
                  </a:gsLst>
                  <a:lin ang="5400000" scaled="0"/>
                </a:gradFill>
              </a:defRPr>
            </a:lvl2pPr>
            <a:lvl3pPr>
              <a:defRPr>
                <a:gradFill>
                  <a:gsLst>
                    <a:gs pos="3448">
                      <a:srgbClr val="FFFFFF"/>
                    </a:gs>
                    <a:gs pos="100000">
                      <a:srgbClr val="FFFFFF"/>
                    </a:gs>
                  </a:gsLst>
                  <a:lin ang="5400000" scaled="0"/>
                </a:gradFill>
              </a:defRPr>
            </a:lvl3pPr>
            <a:lvl4pPr>
              <a:defRPr>
                <a:gradFill>
                  <a:gsLst>
                    <a:gs pos="3448">
                      <a:srgbClr val="FFFFFF"/>
                    </a:gs>
                    <a:gs pos="100000">
                      <a:srgbClr val="FFFFFF"/>
                    </a:gs>
                  </a:gsLst>
                  <a:lin ang="5400000" scaled="0"/>
                </a:gradFill>
              </a:defRPr>
            </a:lvl4pPr>
            <a:lvl5pPr>
              <a:defRPr>
                <a:gradFill>
                  <a:gsLst>
                    <a:gs pos="3448">
                      <a:srgbClr val="FFFFFF"/>
                    </a:gs>
                    <a:gs pos="100000">
                      <a:srgbClr val="FFFFFF"/>
                    </a:gs>
                  </a:gsLst>
                  <a:lin ang="5400000" scaled="0"/>
                </a:gradFill>
              </a:defRPr>
            </a:lvl5pPr>
          </a:lstStyle>
          <a:p>
            <a:pPr lvl="0"/>
            <a:r>
              <a:rPr lang="en-US" dirty="0" smtClean="0"/>
              <a:t>Click to edit Master text styles</a:t>
            </a:r>
          </a:p>
        </p:txBody>
      </p:sp>
      <p:sp>
        <p:nvSpPr>
          <p:cNvPr id="53" name="Text Placeholder 24"/>
          <p:cNvSpPr>
            <a:spLocks noGrp="1"/>
          </p:cNvSpPr>
          <p:nvPr>
            <p:ph type="body" sz="quarter" idx="21"/>
          </p:nvPr>
        </p:nvSpPr>
        <p:spPr>
          <a:xfrm>
            <a:off x="5549801" y="4471188"/>
            <a:ext cx="2581218" cy="2079784"/>
          </a:xfrm>
        </p:spPr>
        <p:txBody>
          <a:bodyPr>
            <a:noAutofit/>
          </a:bodyPr>
          <a:lstStyle>
            <a:lvl1pPr marL="0" indent="0">
              <a:buNone/>
              <a:defRPr sz="1764" b="0">
                <a:gradFill>
                  <a:gsLst>
                    <a:gs pos="3448">
                      <a:srgbClr val="FFFFFF"/>
                    </a:gs>
                    <a:gs pos="100000">
                      <a:srgbClr val="FFFFFF"/>
                    </a:gs>
                  </a:gsLst>
                  <a:lin ang="5400000" scaled="0"/>
                </a:gradFill>
                <a:latin typeface="+mn-lt"/>
              </a:defRPr>
            </a:lvl1pPr>
            <a:lvl2pPr>
              <a:defRPr>
                <a:gradFill>
                  <a:gsLst>
                    <a:gs pos="3448">
                      <a:srgbClr val="FFFFFF"/>
                    </a:gs>
                    <a:gs pos="100000">
                      <a:srgbClr val="FFFFFF"/>
                    </a:gs>
                  </a:gsLst>
                  <a:lin ang="5400000" scaled="0"/>
                </a:gradFill>
              </a:defRPr>
            </a:lvl2pPr>
            <a:lvl3pPr>
              <a:defRPr>
                <a:gradFill>
                  <a:gsLst>
                    <a:gs pos="3448">
                      <a:srgbClr val="FFFFFF"/>
                    </a:gs>
                    <a:gs pos="100000">
                      <a:srgbClr val="FFFFFF"/>
                    </a:gs>
                  </a:gsLst>
                  <a:lin ang="5400000" scaled="0"/>
                </a:gradFill>
              </a:defRPr>
            </a:lvl3pPr>
            <a:lvl4pPr>
              <a:defRPr>
                <a:gradFill>
                  <a:gsLst>
                    <a:gs pos="3448">
                      <a:srgbClr val="FFFFFF"/>
                    </a:gs>
                    <a:gs pos="100000">
                      <a:srgbClr val="FFFFFF"/>
                    </a:gs>
                  </a:gsLst>
                  <a:lin ang="5400000" scaled="0"/>
                </a:gradFill>
              </a:defRPr>
            </a:lvl4pPr>
            <a:lvl5pPr>
              <a:defRPr>
                <a:gradFill>
                  <a:gsLst>
                    <a:gs pos="3448">
                      <a:srgbClr val="FFFFFF"/>
                    </a:gs>
                    <a:gs pos="100000">
                      <a:srgbClr val="FFFFFF"/>
                    </a:gs>
                  </a:gsLst>
                  <a:lin ang="5400000" scaled="0"/>
                </a:gradFill>
              </a:defRPr>
            </a:lvl5pPr>
          </a:lstStyle>
          <a:p>
            <a:pPr lvl="0"/>
            <a:r>
              <a:rPr lang="en-US" dirty="0" smtClean="0"/>
              <a:t>Click to edit Master text styles</a:t>
            </a:r>
          </a:p>
        </p:txBody>
      </p:sp>
      <p:sp>
        <p:nvSpPr>
          <p:cNvPr id="54" name="Text Placeholder 24"/>
          <p:cNvSpPr>
            <a:spLocks noGrp="1"/>
          </p:cNvSpPr>
          <p:nvPr>
            <p:ph type="body" sz="quarter" idx="23"/>
          </p:nvPr>
        </p:nvSpPr>
        <p:spPr>
          <a:xfrm>
            <a:off x="8175515" y="1836738"/>
            <a:ext cx="2581218" cy="2034395"/>
          </a:xfrm>
        </p:spPr>
        <p:txBody>
          <a:bodyPr>
            <a:noAutofit/>
          </a:bodyPr>
          <a:lstStyle>
            <a:lvl1pPr marL="0" indent="0">
              <a:buNone/>
              <a:defRPr sz="1764" b="0">
                <a:gradFill>
                  <a:gsLst>
                    <a:gs pos="3448">
                      <a:srgbClr val="FFFFFF"/>
                    </a:gs>
                    <a:gs pos="100000">
                      <a:srgbClr val="FFFFFF"/>
                    </a:gs>
                  </a:gsLst>
                  <a:lin ang="5400000" scaled="0"/>
                </a:gradFill>
                <a:latin typeface="+mn-lt"/>
              </a:defRPr>
            </a:lvl1pPr>
            <a:lvl2pPr>
              <a:defRPr>
                <a:gradFill>
                  <a:gsLst>
                    <a:gs pos="3448">
                      <a:srgbClr val="FFFFFF"/>
                    </a:gs>
                    <a:gs pos="100000">
                      <a:srgbClr val="FFFFFF"/>
                    </a:gs>
                  </a:gsLst>
                  <a:lin ang="5400000" scaled="0"/>
                </a:gradFill>
              </a:defRPr>
            </a:lvl2pPr>
            <a:lvl3pPr>
              <a:defRPr>
                <a:gradFill>
                  <a:gsLst>
                    <a:gs pos="3448">
                      <a:srgbClr val="FFFFFF"/>
                    </a:gs>
                    <a:gs pos="100000">
                      <a:srgbClr val="FFFFFF"/>
                    </a:gs>
                  </a:gsLst>
                  <a:lin ang="5400000" scaled="0"/>
                </a:gradFill>
              </a:defRPr>
            </a:lvl3pPr>
            <a:lvl4pPr>
              <a:defRPr>
                <a:gradFill>
                  <a:gsLst>
                    <a:gs pos="3448">
                      <a:srgbClr val="FFFFFF"/>
                    </a:gs>
                    <a:gs pos="100000">
                      <a:srgbClr val="FFFFFF"/>
                    </a:gs>
                  </a:gsLst>
                  <a:lin ang="5400000" scaled="0"/>
                </a:gradFill>
              </a:defRPr>
            </a:lvl4pPr>
            <a:lvl5pPr>
              <a:defRPr>
                <a:gradFill>
                  <a:gsLst>
                    <a:gs pos="3448">
                      <a:srgbClr val="FFFFFF"/>
                    </a:gs>
                    <a:gs pos="100000">
                      <a:srgbClr val="FFFFFF"/>
                    </a:gs>
                  </a:gsLst>
                  <a:lin ang="5400000" scaled="0"/>
                </a:gradFill>
              </a:defRPr>
            </a:lvl5pPr>
          </a:lstStyle>
          <a:p>
            <a:pPr lvl="0"/>
            <a:r>
              <a:rPr lang="en-US" dirty="0" smtClean="0"/>
              <a:t>Click to edit Master text styles</a:t>
            </a:r>
          </a:p>
        </p:txBody>
      </p:sp>
      <p:sp>
        <p:nvSpPr>
          <p:cNvPr id="55" name="Text Placeholder 24"/>
          <p:cNvSpPr>
            <a:spLocks noGrp="1"/>
          </p:cNvSpPr>
          <p:nvPr>
            <p:ph type="body" sz="quarter" idx="25"/>
          </p:nvPr>
        </p:nvSpPr>
        <p:spPr>
          <a:xfrm>
            <a:off x="8175515" y="4471188"/>
            <a:ext cx="2581218" cy="2079784"/>
          </a:xfrm>
        </p:spPr>
        <p:txBody>
          <a:bodyPr>
            <a:noAutofit/>
          </a:bodyPr>
          <a:lstStyle>
            <a:lvl1pPr marL="0" indent="0">
              <a:buNone/>
              <a:defRPr sz="1764" b="0">
                <a:gradFill>
                  <a:gsLst>
                    <a:gs pos="3448">
                      <a:srgbClr val="FFFFFF"/>
                    </a:gs>
                    <a:gs pos="100000">
                      <a:srgbClr val="FFFFFF"/>
                    </a:gs>
                  </a:gsLst>
                  <a:lin ang="5400000" scaled="0"/>
                </a:gradFill>
                <a:latin typeface="+mn-lt"/>
              </a:defRPr>
            </a:lvl1pPr>
            <a:lvl2pPr>
              <a:defRPr>
                <a:gradFill>
                  <a:gsLst>
                    <a:gs pos="3448">
                      <a:srgbClr val="FFFFFF"/>
                    </a:gs>
                    <a:gs pos="100000">
                      <a:srgbClr val="FFFFFF"/>
                    </a:gs>
                  </a:gsLst>
                  <a:lin ang="5400000" scaled="0"/>
                </a:gradFill>
              </a:defRPr>
            </a:lvl2pPr>
            <a:lvl3pPr>
              <a:defRPr>
                <a:gradFill>
                  <a:gsLst>
                    <a:gs pos="3448">
                      <a:srgbClr val="FFFFFF"/>
                    </a:gs>
                    <a:gs pos="100000">
                      <a:srgbClr val="FFFFFF"/>
                    </a:gs>
                  </a:gsLst>
                  <a:lin ang="5400000" scaled="0"/>
                </a:gradFill>
              </a:defRPr>
            </a:lvl3pPr>
            <a:lvl4pPr>
              <a:defRPr>
                <a:gradFill>
                  <a:gsLst>
                    <a:gs pos="3448">
                      <a:srgbClr val="FFFFFF"/>
                    </a:gs>
                    <a:gs pos="100000">
                      <a:srgbClr val="FFFFFF"/>
                    </a:gs>
                  </a:gsLst>
                  <a:lin ang="5400000" scaled="0"/>
                </a:gradFill>
              </a:defRPr>
            </a:lvl4pPr>
            <a:lvl5pPr>
              <a:defRPr>
                <a:gradFill>
                  <a:gsLst>
                    <a:gs pos="3448">
                      <a:srgbClr val="FFFFFF"/>
                    </a:gs>
                    <a:gs pos="100000">
                      <a:srgbClr val="FFFFFF"/>
                    </a:gs>
                  </a:gsLst>
                  <a:lin ang="5400000" scaled="0"/>
                </a:gradFill>
              </a:defRPr>
            </a:lvl5pPr>
          </a:lstStyle>
          <a:p>
            <a:pPr lvl="0"/>
            <a:r>
              <a:rPr lang="en-US" dirty="0" smtClean="0"/>
              <a:t>Click to edit Master text styles</a:t>
            </a:r>
          </a:p>
        </p:txBody>
      </p:sp>
      <p:sp>
        <p:nvSpPr>
          <p:cNvPr id="56" name="Text Placeholder 24"/>
          <p:cNvSpPr txBox="1">
            <a:spLocks/>
          </p:cNvSpPr>
          <p:nvPr userDrawn="1"/>
        </p:nvSpPr>
        <p:spPr>
          <a:xfrm>
            <a:off x="270343" y="1289017"/>
            <a:ext cx="896192" cy="438509"/>
          </a:xfrm>
          <a:prstGeom prst="rect">
            <a:avLst/>
          </a:prstGeom>
        </p:spPr>
        <p:txBody>
          <a:bodyPr>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b="1" kern="1200" spc="0" baseline="0">
                <a:gradFill>
                  <a:gsLst>
                    <a:gs pos="3448">
                      <a:srgbClr val="FFFFFF"/>
                    </a:gs>
                    <a:gs pos="100000">
                      <a:srgbClr val="FFFFFF"/>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135" dirty="0" smtClean="0"/>
              <a:t>1</a:t>
            </a:r>
          </a:p>
        </p:txBody>
      </p:sp>
      <p:sp>
        <p:nvSpPr>
          <p:cNvPr id="57" name="Text Placeholder 24"/>
          <p:cNvSpPr txBox="1">
            <a:spLocks/>
          </p:cNvSpPr>
          <p:nvPr userDrawn="1"/>
        </p:nvSpPr>
        <p:spPr>
          <a:xfrm>
            <a:off x="270343" y="3924908"/>
            <a:ext cx="896192" cy="439310"/>
          </a:xfrm>
          <a:prstGeom prst="rect">
            <a:avLst/>
          </a:prstGeom>
        </p:spPr>
        <p:txBody>
          <a:bodyPr>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b="1" kern="1200" spc="0" baseline="0">
                <a:gradFill>
                  <a:gsLst>
                    <a:gs pos="3448">
                      <a:srgbClr val="FFFFFF"/>
                    </a:gs>
                    <a:gs pos="100000">
                      <a:srgbClr val="FFFFFF"/>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135" dirty="0" smtClean="0"/>
              <a:t>5</a:t>
            </a:r>
          </a:p>
        </p:txBody>
      </p:sp>
      <p:sp>
        <p:nvSpPr>
          <p:cNvPr id="58" name="Text Placeholder 24"/>
          <p:cNvSpPr txBox="1">
            <a:spLocks/>
          </p:cNvSpPr>
          <p:nvPr userDrawn="1"/>
        </p:nvSpPr>
        <p:spPr>
          <a:xfrm>
            <a:off x="2904394" y="1289013"/>
            <a:ext cx="896192" cy="439310"/>
          </a:xfrm>
          <a:prstGeom prst="rect">
            <a:avLst/>
          </a:prstGeom>
        </p:spPr>
        <p:txBody>
          <a:bodyPr>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b="1" kern="1200" spc="0" baseline="0">
                <a:gradFill>
                  <a:gsLst>
                    <a:gs pos="3448">
                      <a:srgbClr val="FFFFFF"/>
                    </a:gs>
                    <a:gs pos="100000">
                      <a:srgbClr val="FFFFFF"/>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135" dirty="0" smtClean="0"/>
              <a:t>2</a:t>
            </a:r>
          </a:p>
        </p:txBody>
      </p:sp>
      <p:sp>
        <p:nvSpPr>
          <p:cNvPr id="59" name="Text Placeholder 24"/>
          <p:cNvSpPr txBox="1">
            <a:spLocks/>
          </p:cNvSpPr>
          <p:nvPr userDrawn="1"/>
        </p:nvSpPr>
        <p:spPr>
          <a:xfrm>
            <a:off x="2904394" y="3924908"/>
            <a:ext cx="896192" cy="439310"/>
          </a:xfrm>
          <a:prstGeom prst="rect">
            <a:avLst/>
          </a:prstGeom>
        </p:spPr>
        <p:txBody>
          <a:bodyPr>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b="1" kern="1200" spc="0" baseline="0">
                <a:gradFill>
                  <a:gsLst>
                    <a:gs pos="3448">
                      <a:srgbClr val="FFFFFF"/>
                    </a:gs>
                    <a:gs pos="100000">
                      <a:srgbClr val="FFFFFF"/>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135" dirty="0" smtClean="0"/>
              <a:t>6</a:t>
            </a:r>
          </a:p>
        </p:txBody>
      </p:sp>
      <p:sp>
        <p:nvSpPr>
          <p:cNvPr id="60" name="Text Placeholder 24"/>
          <p:cNvSpPr txBox="1">
            <a:spLocks/>
          </p:cNvSpPr>
          <p:nvPr userDrawn="1"/>
        </p:nvSpPr>
        <p:spPr>
          <a:xfrm>
            <a:off x="5543590" y="1289014"/>
            <a:ext cx="896192" cy="439310"/>
          </a:xfrm>
          <a:prstGeom prst="rect">
            <a:avLst/>
          </a:prstGeom>
        </p:spPr>
        <p:txBody>
          <a:bodyPr>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b="1" kern="1200" spc="0" baseline="0">
                <a:gradFill>
                  <a:gsLst>
                    <a:gs pos="3448">
                      <a:srgbClr val="FFFFFF"/>
                    </a:gs>
                    <a:gs pos="100000">
                      <a:srgbClr val="FFFFFF"/>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135" dirty="0" smtClean="0"/>
              <a:t>3</a:t>
            </a:r>
          </a:p>
        </p:txBody>
      </p:sp>
      <p:sp>
        <p:nvSpPr>
          <p:cNvPr id="61" name="Text Placeholder 24"/>
          <p:cNvSpPr txBox="1">
            <a:spLocks/>
          </p:cNvSpPr>
          <p:nvPr userDrawn="1"/>
        </p:nvSpPr>
        <p:spPr>
          <a:xfrm>
            <a:off x="5543590" y="3924908"/>
            <a:ext cx="896192" cy="439310"/>
          </a:xfrm>
          <a:prstGeom prst="rect">
            <a:avLst/>
          </a:prstGeom>
        </p:spPr>
        <p:txBody>
          <a:bodyPr>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b="1" kern="1200" spc="0" baseline="0">
                <a:gradFill>
                  <a:gsLst>
                    <a:gs pos="3448">
                      <a:srgbClr val="FFFFFF"/>
                    </a:gs>
                    <a:gs pos="100000">
                      <a:srgbClr val="FFFFFF"/>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135" dirty="0" smtClean="0"/>
              <a:t>7</a:t>
            </a:r>
          </a:p>
        </p:txBody>
      </p:sp>
      <p:sp>
        <p:nvSpPr>
          <p:cNvPr id="62" name="Text Placeholder 24"/>
          <p:cNvSpPr txBox="1">
            <a:spLocks/>
          </p:cNvSpPr>
          <p:nvPr userDrawn="1"/>
        </p:nvSpPr>
        <p:spPr>
          <a:xfrm>
            <a:off x="8181621" y="1289014"/>
            <a:ext cx="896192" cy="439310"/>
          </a:xfrm>
          <a:prstGeom prst="rect">
            <a:avLst/>
          </a:prstGeom>
        </p:spPr>
        <p:txBody>
          <a:bodyPr>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b="1" kern="1200" spc="0" baseline="0">
                <a:gradFill>
                  <a:gsLst>
                    <a:gs pos="3448">
                      <a:srgbClr val="FFFFFF"/>
                    </a:gs>
                    <a:gs pos="100000">
                      <a:srgbClr val="FFFFFF"/>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135" dirty="0" smtClean="0"/>
              <a:t>4</a:t>
            </a:r>
          </a:p>
        </p:txBody>
      </p:sp>
      <p:sp>
        <p:nvSpPr>
          <p:cNvPr id="63" name="Text Placeholder 24"/>
          <p:cNvSpPr txBox="1">
            <a:spLocks/>
          </p:cNvSpPr>
          <p:nvPr userDrawn="1"/>
        </p:nvSpPr>
        <p:spPr>
          <a:xfrm>
            <a:off x="8181621" y="3924908"/>
            <a:ext cx="896192" cy="439310"/>
          </a:xfrm>
          <a:prstGeom prst="rect">
            <a:avLst/>
          </a:prstGeom>
        </p:spPr>
        <p:txBody>
          <a:bodyPr>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b="1" kern="1200" spc="0" baseline="0">
                <a:gradFill>
                  <a:gsLst>
                    <a:gs pos="3448">
                      <a:srgbClr val="FFFFFF"/>
                    </a:gs>
                    <a:gs pos="100000">
                      <a:srgbClr val="FFFFFF"/>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135" dirty="0" smtClean="0"/>
              <a:t>8</a:t>
            </a:r>
          </a:p>
        </p:txBody>
      </p:sp>
    </p:spTree>
    <p:extLst>
      <p:ext uri="{BB962C8B-B14F-4D97-AF65-F5344CB8AC3E}">
        <p14:creationId xmlns:p14="http://schemas.microsoft.com/office/powerpoint/2010/main" val="37660778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xit" presetSubtype="4" accel="22000" decel="78000" fill="hold" nodeType="withEffect">
                                  <p:stCondLst>
                                    <p:cond delay="750"/>
                                  </p:stCondLst>
                                  <p:childTnLst>
                                    <p:anim calcmode="lin" valueType="num">
                                      <p:cBhvr additive="base">
                                        <p:cTn id="6" dur="500"/>
                                        <p:tgtEl>
                                          <p:spTgt spid="37"/>
                                        </p:tgtEl>
                                        <p:attrNameLst>
                                          <p:attrName>ppt_x</p:attrName>
                                        </p:attrNameLst>
                                      </p:cBhvr>
                                      <p:tavLst>
                                        <p:tav tm="0">
                                          <p:val>
                                            <p:strVal val="ppt_x"/>
                                          </p:val>
                                        </p:tav>
                                        <p:tav tm="100000">
                                          <p:val>
                                            <p:strVal val="ppt_x"/>
                                          </p:val>
                                        </p:tav>
                                      </p:tavLst>
                                    </p:anim>
                                    <p:anim calcmode="lin" valueType="num">
                                      <p:cBhvr additive="base">
                                        <p:cTn id="7" dur="500"/>
                                        <p:tgtEl>
                                          <p:spTgt spid="37"/>
                                        </p:tgtEl>
                                        <p:attrNameLst>
                                          <p:attrName>ppt_y</p:attrName>
                                        </p:attrNameLst>
                                      </p:cBhvr>
                                      <p:tavLst>
                                        <p:tav tm="0">
                                          <p:val>
                                            <p:strVal val="ppt_y"/>
                                          </p:val>
                                        </p:tav>
                                        <p:tav tm="100000">
                                          <p:val>
                                            <p:strVal val="1+ppt_h/2"/>
                                          </p:val>
                                        </p:tav>
                                      </p:tavLst>
                                    </p:anim>
                                    <p:set>
                                      <p:cBhvr>
                                        <p:cTn id="8" dur="1" fill="hold">
                                          <p:stCondLst>
                                            <p:cond delay="499"/>
                                          </p:stCondLst>
                                        </p:cTn>
                                        <p:tgtEl>
                                          <p:spTgt spid="37"/>
                                        </p:tgtEl>
                                        <p:attrNameLst>
                                          <p:attrName>style.visibility</p:attrName>
                                        </p:attrNameLst>
                                      </p:cBhvr>
                                      <p:to>
                                        <p:strVal val="hidden"/>
                                      </p:to>
                                    </p:set>
                                  </p:childTnLst>
                                </p:cTn>
                              </p:par>
                              <p:par>
                                <p:cTn id="9" presetID="2" presetClass="entr" presetSubtype="4" decel="100000" fill="hold" grpId="0" nodeType="withEffect">
                                  <p:stCondLst>
                                    <p:cond delay="1300"/>
                                  </p:stCondLst>
                                  <p:childTnLst>
                                    <p:set>
                                      <p:cBhvr>
                                        <p:cTn id="10" dur="1" fill="hold">
                                          <p:stCondLst>
                                            <p:cond delay="0"/>
                                          </p:stCondLst>
                                        </p:cTn>
                                        <p:tgtEl>
                                          <p:spTgt spid="33"/>
                                        </p:tgtEl>
                                        <p:attrNameLst>
                                          <p:attrName>style.visibility</p:attrName>
                                        </p:attrNameLst>
                                      </p:cBhvr>
                                      <p:to>
                                        <p:strVal val="visible"/>
                                      </p:to>
                                    </p:set>
                                    <p:anim calcmode="lin" valueType="num">
                                      <p:cBhvr additive="base">
                                        <p:cTn id="11" dur="500" fill="hold"/>
                                        <p:tgtEl>
                                          <p:spTgt spid="33"/>
                                        </p:tgtEl>
                                        <p:attrNameLst>
                                          <p:attrName>ppt_x</p:attrName>
                                        </p:attrNameLst>
                                      </p:cBhvr>
                                      <p:tavLst>
                                        <p:tav tm="0">
                                          <p:val>
                                            <p:strVal val="#ppt_x"/>
                                          </p:val>
                                        </p:tav>
                                        <p:tav tm="100000">
                                          <p:val>
                                            <p:strVal val="#ppt_x"/>
                                          </p:val>
                                        </p:tav>
                                      </p:tavLst>
                                    </p:anim>
                                    <p:anim calcmode="lin" valueType="num">
                                      <p:cBhvr additive="base">
                                        <p:cTn id="12" dur="500" fill="hold"/>
                                        <p:tgtEl>
                                          <p:spTgt spid="33"/>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1300"/>
                                  </p:stCondLst>
                                  <p:childTnLst>
                                    <p:set>
                                      <p:cBhvr>
                                        <p:cTn id="14" dur="1" fill="hold">
                                          <p:stCondLst>
                                            <p:cond delay="0"/>
                                          </p:stCondLst>
                                        </p:cTn>
                                        <p:tgtEl>
                                          <p:spTgt spid="34"/>
                                        </p:tgtEl>
                                        <p:attrNameLst>
                                          <p:attrName>style.visibility</p:attrName>
                                        </p:attrNameLst>
                                      </p:cBhvr>
                                      <p:to>
                                        <p:strVal val="visible"/>
                                      </p:to>
                                    </p:set>
                                    <p:anim calcmode="lin" valueType="num">
                                      <p:cBhvr additive="base">
                                        <p:cTn id="15" dur="500" fill="hold"/>
                                        <p:tgtEl>
                                          <p:spTgt spid="34"/>
                                        </p:tgtEl>
                                        <p:attrNameLst>
                                          <p:attrName>ppt_x</p:attrName>
                                        </p:attrNameLst>
                                      </p:cBhvr>
                                      <p:tavLst>
                                        <p:tav tm="0">
                                          <p:val>
                                            <p:strVal val="#ppt_x"/>
                                          </p:val>
                                        </p:tav>
                                        <p:tav tm="100000">
                                          <p:val>
                                            <p:strVal val="#ppt_x"/>
                                          </p:val>
                                        </p:tav>
                                      </p:tavLst>
                                    </p:anim>
                                    <p:anim calcmode="lin" valueType="num">
                                      <p:cBhvr additive="base">
                                        <p:cTn id="16" dur="500" fill="hold"/>
                                        <p:tgtEl>
                                          <p:spTgt spid="34"/>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1300"/>
                                  </p:stCondLst>
                                  <p:childTnLst>
                                    <p:set>
                                      <p:cBhvr>
                                        <p:cTn id="18" dur="1" fill="hold">
                                          <p:stCondLst>
                                            <p:cond delay="0"/>
                                          </p:stCondLst>
                                        </p:cTn>
                                        <p:tgtEl>
                                          <p:spTgt spid="35"/>
                                        </p:tgtEl>
                                        <p:attrNameLst>
                                          <p:attrName>style.visibility</p:attrName>
                                        </p:attrNameLst>
                                      </p:cBhvr>
                                      <p:to>
                                        <p:strVal val="visible"/>
                                      </p:to>
                                    </p:set>
                                    <p:anim calcmode="lin" valueType="num">
                                      <p:cBhvr additive="base">
                                        <p:cTn id="19" dur="500" fill="hold"/>
                                        <p:tgtEl>
                                          <p:spTgt spid="35"/>
                                        </p:tgtEl>
                                        <p:attrNameLst>
                                          <p:attrName>ppt_x</p:attrName>
                                        </p:attrNameLst>
                                      </p:cBhvr>
                                      <p:tavLst>
                                        <p:tav tm="0">
                                          <p:val>
                                            <p:strVal val="#ppt_x"/>
                                          </p:val>
                                        </p:tav>
                                        <p:tav tm="100000">
                                          <p:val>
                                            <p:strVal val="#ppt_x"/>
                                          </p:val>
                                        </p:tav>
                                      </p:tavLst>
                                    </p:anim>
                                    <p:anim calcmode="lin" valueType="num">
                                      <p:cBhvr additive="base">
                                        <p:cTn id="20" dur="500" fill="hold"/>
                                        <p:tgtEl>
                                          <p:spTgt spid="35"/>
                                        </p:tgtEl>
                                        <p:attrNameLst>
                                          <p:attrName>ppt_y</p:attrName>
                                        </p:attrNameLst>
                                      </p:cBhvr>
                                      <p:tavLst>
                                        <p:tav tm="0">
                                          <p:val>
                                            <p:strVal val="1+#ppt_h/2"/>
                                          </p:val>
                                        </p:tav>
                                        <p:tav tm="100000">
                                          <p:val>
                                            <p:strVal val="#ppt_y"/>
                                          </p:val>
                                        </p:tav>
                                      </p:tavLst>
                                    </p:anim>
                                  </p:childTnLst>
                                </p:cTn>
                              </p:par>
                              <p:par>
                                <p:cTn id="21" presetID="2" presetClass="entr" presetSubtype="8" decel="100000" fill="hold" grpId="0" nodeType="withEffect">
                                  <p:stCondLst>
                                    <p:cond delay="1300"/>
                                  </p:stCondLst>
                                  <p:childTnLst>
                                    <p:set>
                                      <p:cBhvr>
                                        <p:cTn id="22" dur="1" fill="hold">
                                          <p:stCondLst>
                                            <p:cond delay="0"/>
                                          </p:stCondLst>
                                        </p:cTn>
                                        <p:tgtEl>
                                          <p:spTgt spid="36"/>
                                        </p:tgtEl>
                                        <p:attrNameLst>
                                          <p:attrName>style.visibility</p:attrName>
                                        </p:attrNameLst>
                                      </p:cBhvr>
                                      <p:to>
                                        <p:strVal val="visible"/>
                                      </p:to>
                                    </p:set>
                                    <p:anim calcmode="lin" valueType="num">
                                      <p:cBhvr additive="base">
                                        <p:cTn id="23" dur="500" fill="hold"/>
                                        <p:tgtEl>
                                          <p:spTgt spid="36"/>
                                        </p:tgtEl>
                                        <p:attrNameLst>
                                          <p:attrName>ppt_x</p:attrName>
                                        </p:attrNameLst>
                                      </p:cBhvr>
                                      <p:tavLst>
                                        <p:tav tm="0">
                                          <p:val>
                                            <p:strVal val="0-#ppt_w/2"/>
                                          </p:val>
                                        </p:tav>
                                        <p:tav tm="100000">
                                          <p:val>
                                            <p:strVal val="#ppt_x"/>
                                          </p:val>
                                        </p:tav>
                                      </p:tavLst>
                                    </p:anim>
                                    <p:anim calcmode="lin" valueType="num">
                                      <p:cBhvr additive="base">
                                        <p:cTn id="24" dur="500" fill="hold"/>
                                        <p:tgtEl>
                                          <p:spTgt spid="36"/>
                                        </p:tgtEl>
                                        <p:attrNameLst>
                                          <p:attrName>ppt_y</p:attrName>
                                        </p:attrNameLst>
                                      </p:cBhvr>
                                      <p:tavLst>
                                        <p:tav tm="0">
                                          <p:val>
                                            <p:strVal val="#ppt_y"/>
                                          </p:val>
                                        </p:tav>
                                        <p:tav tm="100000">
                                          <p:val>
                                            <p:strVal val="#ppt_y"/>
                                          </p:val>
                                        </p:tav>
                                      </p:tavLst>
                                    </p:anim>
                                  </p:childTnLst>
                                </p:cTn>
                              </p:par>
                              <p:par>
                                <p:cTn id="25" presetID="10" presetClass="entr" presetSubtype="0" fill="hold" grpId="0" nodeType="withEffect">
                                  <p:stCondLst>
                                    <p:cond delay="1800"/>
                                  </p:stCondLst>
                                  <p:childTnLst>
                                    <p:set>
                                      <p:cBhvr>
                                        <p:cTn id="26" dur="1" fill="hold">
                                          <p:stCondLst>
                                            <p:cond delay="0"/>
                                          </p:stCondLst>
                                        </p:cTn>
                                        <p:tgtEl>
                                          <p:spTgt spid="42"/>
                                        </p:tgtEl>
                                        <p:attrNameLst>
                                          <p:attrName>style.visibility</p:attrName>
                                        </p:attrNameLst>
                                      </p:cBhvr>
                                      <p:to>
                                        <p:strVal val="visible"/>
                                      </p:to>
                                    </p:set>
                                    <p:animEffect transition="in" filter="fade">
                                      <p:cBhvr>
                                        <p:cTn id="27" dur="250"/>
                                        <p:tgtEl>
                                          <p:spTgt spid="42"/>
                                        </p:tgtEl>
                                      </p:cBhvr>
                                    </p:animEffect>
                                  </p:childTnLst>
                                </p:cTn>
                              </p:par>
                              <p:par>
                                <p:cTn id="28" presetID="10" presetClass="entr" presetSubtype="0" fill="hold" grpId="0" nodeType="withEffect">
                                  <p:stCondLst>
                                    <p:cond delay="2150"/>
                                  </p:stCondLst>
                                  <p:childTnLst>
                                    <p:set>
                                      <p:cBhvr>
                                        <p:cTn id="29" dur="1" fill="hold">
                                          <p:stCondLst>
                                            <p:cond delay="0"/>
                                          </p:stCondLst>
                                        </p:cTn>
                                        <p:tgtEl>
                                          <p:spTgt spid="48"/>
                                        </p:tgtEl>
                                        <p:attrNameLst>
                                          <p:attrName>style.visibility</p:attrName>
                                        </p:attrNameLst>
                                      </p:cBhvr>
                                      <p:to>
                                        <p:strVal val="visible"/>
                                      </p:to>
                                    </p:set>
                                    <p:animEffect transition="in" filter="fade">
                                      <p:cBhvr>
                                        <p:cTn id="30" dur="950"/>
                                        <p:tgtEl>
                                          <p:spTgt spid="48"/>
                                        </p:tgtEl>
                                      </p:cBhvr>
                                    </p:animEffect>
                                  </p:childTnLst>
                                </p:cTn>
                              </p:par>
                              <p:par>
                                <p:cTn id="31" presetID="63" presetClass="path" presetSubtype="0" decel="100000" fill="hold" grpId="1" nodeType="withEffect">
                                  <p:stCondLst>
                                    <p:cond delay="2150"/>
                                  </p:stCondLst>
                                  <p:childTnLst>
                                    <p:animMotion origin="layout" path="M -0.01455 -3.60418E-6 L -4.00817E-6 -3.60418E-6 " pathEditMode="relative" rAng="0" ptsTypes="AA">
                                      <p:cBhvr>
                                        <p:cTn id="32" dur="950" fill="hold"/>
                                        <p:tgtEl>
                                          <p:spTgt spid="48"/>
                                        </p:tgtEl>
                                        <p:attrNameLst>
                                          <p:attrName>ppt_x</p:attrName>
                                          <p:attrName>ppt_y</p:attrName>
                                        </p:attrNameLst>
                                      </p:cBhvr>
                                      <p:rCtr x="728" y="0"/>
                                    </p:animMotion>
                                  </p:childTnLst>
                                </p:cTn>
                              </p:par>
                              <p:par>
                                <p:cTn id="33" presetID="6" presetClass="emph" presetSubtype="0" accel="100000" autoRev="1" fill="hold" grpId="2" nodeType="withEffect">
                                  <p:stCondLst>
                                    <p:cond delay="1450"/>
                                  </p:stCondLst>
                                  <p:childTnLst>
                                    <p:animScale>
                                      <p:cBhvr>
                                        <p:cTn id="34" dur="500" fill="hold"/>
                                        <p:tgtEl>
                                          <p:spTgt spid="48"/>
                                        </p:tgtEl>
                                      </p:cBhvr>
                                      <p:by x="92000" y="92000"/>
                                    </p:animScale>
                                  </p:childTnLst>
                                </p:cTn>
                              </p:par>
                              <p:par>
                                <p:cTn id="35" presetID="10" presetClass="entr" presetSubtype="0" fill="hold" grpId="0" nodeType="withEffect">
                                  <p:stCondLst>
                                    <p:cond delay="1900"/>
                                  </p:stCondLst>
                                  <p:childTnLst>
                                    <p:set>
                                      <p:cBhvr>
                                        <p:cTn id="36" dur="1" fill="hold">
                                          <p:stCondLst>
                                            <p:cond delay="0"/>
                                          </p:stCondLst>
                                        </p:cTn>
                                        <p:tgtEl>
                                          <p:spTgt spid="40"/>
                                        </p:tgtEl>
                                        <p:attrNameLst>
                                          <p:attrName>style.visibility</p:attrName>
                                        </p:attrNameLst>
                                      </p:cBhvr>
                                      <p:to>
                                        <p:strVal val="visible"/>
                                      </p:to>
                                    </p:set>
                                    <p:animEffect transition="in" filter="fade">
                                      <p:cBhvr>
                                        <p:cTn id="37" dur="250"/>
                                        <p:tgtEl>
                                          <p:spTgt spid="40"/>
                                        </p:tgtEl>
                                      </p:cBhvr>
                                    </p:animEffect>
                                  </p:childTnLst>
                                </p:cTn>
                              </p:par>
                              <p:par>
                                <p:cTn id="38" presetID="10" presetClass="entr" presetSubtype="0" fill="hold" grpId="0" nodeType="withEffect">
                                  <p:stCondLst>
                                    <p:cond delay="2250"/>
                                  </p:stCondLst>
                                  <p:childTnLst>
                                    <p:set>
                                      <p:cBhvr>
                                        <p:cTn id="39" dur="1" fill="hold">
                                          <p:stCondLst>
                                            <p:cond delay="0"/>
                                          </p:stCondLst>
                                        </p:cTn>
                                        <p:tgtEl>
                                          <p:spTgt spid="49"/>
                                        </p:tgtEl>
                                        <p:attrNameLst>
                                          <p:attrName>style.visibility</p:attrName>
                                        </p:attrNameLst>
                                      </p:cBhvr>
                                      <p:to>
                                        <p:strVal val="visible"/>
                                      </p:to>
                                    </p:set>
                                    <p:animEffect transition="in" filter="fade">
                                      <p:cBhvr>
                                        <p:cTn id="40" dur="950"/>
                                        <p:tgtEl>
                                          <p:spTgt spid="49"/>
                                        </p:tgtEl>
                                      </p:cBhvr>
                                    </p:animEffect>
                                  </p:childTnLst>
                                </p:cTn>
                              </p:par>
                              <p:par>
                                <p:cTn id="41" presetID="63" presetClass="path" presetSubtype="0" decel="100000" fill="hold" grpId="1" nodeType="withEffect">
                                  <p:stCondLst>
                                    <p:cond delay="2250"/>
                                  </p:stCondLst>
                                  <p:childTnLst>
                                    <p:animMotion origin="layout" path="M -0.01455 3.19564E-6 L -4.00817E-6 3.19564E-6 " pathEditMode="relative" rAng="0" ptsTypes="AA">
                                      <p:cBhvr>
                                        <p:cTn id="42" dur="950" fill="hold"/>
                                        <p:tgtEl>
                                          <p:spTgt spid="49"/>
                                        </p:tgtEl>
                                        <p:attrNameLst>
                                          <p:attrName>ppt_x</p:attrName>
                                          <p:attrName>ppt_y</p:attrName>
                                        </p:attrNameLst>
                                      </p:cBhvr>
                                      <p:rCtr x="728" y="0"/>
                                    </p:animMotion>
                                  </p:childTnLst>
                                </p:cTn>
                              </p:par>
                              <p:par>
                                <p:cTn id="43" presetID="6" presetClass="emph" presetSubtype="0" accel="100000" autoRev="1" fill="hold" grpId="2" nodeType="withEffect">
                                  <p:stCondLst>
                                    <p:cond delay="1550"/>
                                  </p:stCondLst>
                                  <p:childTnLst>
                                    <p:animScale>
                                      <p:cBhvr>
                                        <p:cTn id="44" dur="500" fill="hold"/>
                                        <p:tgtEl>
                                          <p:spTgt spid="49"/>
                                        </p:tgtEl>
                                      </p:cBhvr>
                                      <p:by x="92000" y="92000"/>
                                    </p:animScale>
                                  </p:childTnLst>
                                </p:cTn>
                              </p:par>
                              <p:par>
                                <p:cTn id="45" presetID="10" presetClass="entr" presetSubtype="0" fill="hold" grpId="0" nodeType="withEffect">
                                  <p:stCondLst>
                                    <p:cond delay="2000"/>
                                  </p:stCondLst>
                                  <p:childTnLst>
                                    <p:set>
                                      <p:cBhvr>
                                        <p:cTn id="46" dur="1" fill="hold">
                                          <p:stCondLst>
                                            <p:cond delay="0"/>
                                          </p:stCondLst>
                                        </p:cTn>
                                        <p:tgtEl>
                                          <p:spTgt spid="46"/>
                                        </p:tgtEl>
                                        <p:attrNameLst>
                                          <p:attrName>style.visibility</p:attrName>
                                        </p:attrNameLst>
                                      </p:cBhvr>
                                      <p:to>
                                        <p:strVal val="visible"/>
                                      </p:to>
                                    </p:set>
                                    <p:animEffect transition="in" filter="fade">
                                      <p:cBhvr>
                                        <p:cTn id="47" dur="250"/>
                                        <p:tgtEl>
                                          <p:spTgt spid="46"/>
                                        </p:tgtEl>
                                      </p:cBhvr>
                                    </p:animEffect>
                                  </p:childTnLst>
                                </p:cTn>
                              </p:par>
                              <p:par>
                                <p:cTn id="48" presetID="10" presetClass="entr" presetSubtype="0" fill="hold" grpId="0" nodeType="withEffect">
                                  <p:stCondLst>
                                    <p:cond delay="2350"/>
                                  </p:stCondLst>
                                  <p:childTnLst>
                                    <p:set>
                                      <p:cBhvr>
                                        <p:cTn id="49" dur="1" fill="hold">
                                          <p:stCondLst>
                                            <p:cond delay="0"/>
                                          </p:stCondLst>
                                        </p:cTn>
                                        <p:tgtEl>
                                          <p:spTgt spid="50"/>
                                        </p:tgtEl>
                                        <p:attrNameLst>
                                          <p:attrName>style.visibility</p:attrName>
                                        </p:attrNameLst>
                                      </p:cBhvr>
                                      <p:to>
                                        <p:strVal val="visible"/>
                                      </p:to>
                                    </p:set>
                                    <p:animEffect transition="in" filter="fade">
                                      <p:cBhvr>
                                        <p:cTn id="50" dur="950"/>
                                        <p:tgtEl>
                                          <p:spTgt spid="50"/>
                                        </p:tgtEl>
                                      </p:cBhvr>
                                    </p:animEffect>
                                  </p:childTnLst>
                                </p:cTn>
                              </p:par>
                              <p:par>
                                <p:cTn id="51" presetID="63" presetClass="path" presetSubtype="0" decel="100000" fill="hold" grpId="1" nodeType="withEffect">
                                  <p:stCondLst>
                                    <p:cond delay="2350"/>
                                  </p:stCondLst>
                                  <p:childTnLst>
                                    <p:animMotion origin="layout" path="M -0.01455 -3.60418E-6 L -3.29334E-7 -3.60418E-6 " pathEditMode="relative" rAng="0" ptsTypes="AA">
                                      <p:cBhvr>
                                        <p:cTn id="52" dur="950" fill="hold"/>
                                        <p:tgtEl>
                                          <p:spTgt spid="50"/>
                                        </p:tgtEl>
                                        <p:attrNameLst>
                                          <p:attrName>ppt_x</p:attrName>
                                          <p:attrName>ppt_y</p:attrName>
                                        </p:attrNameLst>
                                      </p:cBhvr>
                                      <p:rCtr x="728" y="0"/>
                                    </p:animMotion>
                                  </p:childTnLst>
                                </p:cTn>
                              </p:par>
                              <p:par>
                                <p:cTn id="53" presetID="6" presetClass="emph" presetSubtype="0" accel="100000" autoRev="1" fill="hold" grpId="2" nodeType="withEffect">
                                  <p:stCondLst>
                                    <p:cond delay="1650"/>
                                  </p:stCondLst>
                                  <p:childTnLst>
                                    <p:animScale>
                                      <p:cBhvr>
                                        <p:cTn id="54" dur="500" fill="hold"/>
                                        <p:tgtEl>
                                          <p:spTgt spid="50"/>
                                        </p:tgtEl>
                                      </p:cBhvr>
                                      <p:by x="92000" y="92000"/>
                                    </p:animScale>
                                  </p:childTnLst>
                                </p:cTn>
                              </p:par>
                              <p:par>
                                <p:cTn id="55" presetID="10" presetClass="entr" presetSubtype="0" fill="hold" grpId="0" nodeType="withEffect">
                                  <p:stCondLst>
                                    <p:cond delay="2100"/>
                                  </p:stCondLst>
                                  <p:childTnLst>
                                    <p:set>
                                      <p:cBhvr>
                                        <p:cTn id="56" dur="1" fill="hold">
                                          <p:stCondLst>
                                            <p:cond delay="0"/>
                                          </p:stCondLst>
                                        </p:cTn>
                                        <p:tgtEl>
                                          <p:spTgt spid="45"/>
                                        </p:tgtEl>
                                        <p:attrNameLst>
                                          <p:attrName>style.visibility</p:attrName>
                                        </p:attrNameLst>
                                      </p:cBhvr>
                                      <p:to>
                                        <p:strVal val="visible"/>
                                      </p:to>
                                    </p:set>
                                    <p:animEffect transition="in" filter="fade">
                                      <p:cBhvr>
                                        <p:cTn id="57" dur="250"/>
                                        <p:tgtEl>
                                          <p:spTgt spid="45"/>
                                        </p:tgtEl>
                                      </p:cBhvr>
                                    </p:animEffect>
                                  </p:childTnLst>
                                </p:cTn>
                              </p:par>
                              <p:par>
                                <p:cTn id="58" presetID="10" presetClass="entr" presetSubtype="0" fill="hold" grpId="0" nodeType="withEffect">
                                  <p:stCondLst>
                                    <p:cond delay="2450"/>
                                  </p:stCondLst>
                                  <p:childTnLst>
                                    <p:set>
                                      <p:cBhvr>
                                        <p:cTn id="59" dur="1" fill="hold">
                                          <p:stCondLst>
                                            <p:cond delay="0"/>
                                          </p:stCondLst>
                                        </p:cTn>
                                        <p:tgtEl>
                                          <p:spTgt spid="51"/>
                                        </p:tgtEl>
                                        <p:attrNameLst>
                                          <p:attrName>style.visibility</p:attrName>
                                        </p:attrNameLst>
                                      </p:cBhvr>
                                      <p:to>
                                        <p:strVal val="visible"/>
                                      </p:to>
                                    </p:set>
                                    <p:animEffect transition="in" filter="fade">
                                      <p:cBhvr>
                                        <p:cTn id="60" dur="950"/>
                                        <p:tgtEl>
                                          <p:spTgt spid="51"/>
                                        </p:tgtEl>
                                      </p:cBhvr>
                                    </p:animEffect>
                                  </p:childTnLst>
                                </p:cTn>
                              </p:par>
                              <p:par>
                                <p:cTn id="61" presetID="63" presetClass="path" presetSubtype="0" decel="100000" fill="hold" grpId="1" nodeType="withEffect">
                                  <p:stCondLst>
                                    <p:cond delay="2450"/>
                                  </p:stCondLst>
                                  <p:childTnLst>
                                    <p:animMotion origin="layout" path="M -0.01455 3.19564E-6 L -3.29334E-7 3.19564E-6 " pathEditMode="relative" rAng="0" ptsTypes="AA">
                                      <p:cBhvr>
                                        <p:cTn id="62" dur="950" fill="hold"/>
                                        <p:tgtEl>
                                          <p:spTgt spid="51"/>
                                        </p:tgtEl>
                                        <p:attrNameLst>
                                          <p:attrName>ppt_x</p:attrName>
                                          <p:attrName>ppt_y</p:attrName>
                                        </p:attrNameLst>
                                      </p:cBhvr>
                                      <p:rCtr x="728" y="0"/>
                                    </p:animMotion>
                                  </p:childTnLst>
                                </p:cTn>
                              </p:par>
                              <p:par>
                                <p:cTn id="63" presetID="6" presetClass="emph" presetSubtype="0" accel="100000" autoRev="1" fill="hold" grpId="2" nodeType="withEffect">
                                  <p:stCondLst>
                                    <p:cond delay="1750"/>
                                  </p:stCondLst>
                                  <p:childTnLst>
                                    <p:animScale>
                                      <p:cBhvr>
                                        <p:cTn id="64" dur="500" fill="hold"/>
                                        <p:tgtEl>
                                          <p:spTgt spid="51"/>
                                        </p:tgtEl>
                                      </p:cBhvr>
                                      <p:by x="92000" y="92000"/>
                                    </p:animScale>
                                  </p:childTnLst>
                                </p:cTn>
                              </p:par>
                              <p:par>
                                <p:cTn id="65" presetID="10" presetClass="entr" presetSubtype="0" fill="hold" grpId="0" nodeType="withEffect">
                                  <p:stCondLst>
                                    <p:cond delay="2200"/>
                                  </p:stCondLst>
                                  <p:childTnLst>
                                    <p:set>
                                      <p:cBhvr>
                                        <p:cTn id="66" dur="1" fill="hold">
                                          <p:stCondLst>
                                            <p:cond delay="0"/>
                                          </p:stCondLst>
                                        </p:cTn>
                                        <p:tgtEl>
                                          <p:spTgt spid="43"/>
                                        </p:tgtEl>
                                        <p:attrNameLst>
                                          <p:attrName>style.visibility</p:attrName>
                                        </p:attrNameLst>
                                      </p:cBhvr>
                                      <p:to>
                                        <p:strVal val="visible"/>
                                      </p:to>
                                    </p:set>
                                    <p:animEffect transition="in" filter="fade">
                                      <p:cBhvr>
                                        <p:cTn id="67" dur="250"/>
                                        <p:tgtEl>
                                          <p:spTgt spid="43"/>
                                        </p:tgtEl>
                                      </p:cBhvr>
                                    </p:animEffect>
                                  </p:childTnLst>
                                </p:cTn>
                              </p:par>
                              <p:par>
                                <p:cTn id="68" presetID="10" presetClass="entr" presetSubtype="0" fill="hold" grpId="0" nodeType="withEffect">
                                  <p:stCondLst>
                                    <p:cond delay="2550"/>
                                  </p:stCondLst>
                                  <p:childTnLst>
                                    <p:set>
                                      <p:cBhvr>
                                        <p:cTn id="69" dur="1" fill="hold">
                                          <p:stCondLst>
                                            <p:cond delay="0"/>
                                          </p:stCondLst>
                                        </p:cTn>
                                        <p:tgtEl>
                                          <p:spTgt spid="52"/>
                                        </p:tgtEl>
                                        <p:attrNameLst>
                                          <p:attrName>style.visibility</p:attrName>
                                        </p:attrNameLst>
                                      </p:cBhvr>
                                      <p:to>
                                        <p:strVal val="visible"/>
                                      </p:to>
                                    </p:set>
                                    <p:animEffect transition="in" filter="fade">
                                      <p:cBhvr>
                                        <p:cTn id="70" dur="950"/>
                                        <p:tgtEl>
                                          <p:spTgt spid="52"/>
                                        </p:tgtEl>
                                      </p:cBhvr>
                                    </p:animEffect>
                                  </p:childTnLst>
                                </p:cTn>
                              </p:par>
                              <p:par>
                                <p:cTn id="71" presetID="63" presetClass="path" presetSubtype="0" decel="100000" fill="hold" grpId="1" nodeType="withEffect">
                                  <p:stCondLst>
                                    <p:cond delay="2550"/>
                                  </p:stCondLst>
                                  <p:childTnLst>
                                    <p:animMotion origin="layout" path="M -0.01455 -3.60418E-6 L -3.73245E-6 -3.60418E-6 " pathEditMode="relative" rAng="0" ptsTypes="AA">
                                      <p:cBhvr>
                                        <p:cTn id="72" dur="950" fill="hold"/>
                                        <p:tgtEl>
                                          <p:spTgt spid="52"/>
                                        </p:tgtEl>
                                        <p:attrNameLst>
                                          <p:attrName>ppt_x</p:attrName>
                                          <p:attrName>ppt_y</p:attrName>
                                        </p:attrNameLst>
                                      </p:cBhvr>
                                      <p:rCtr x="728" y="0"/>
                                    </p:animMotion>
                                  </p:childTnLst>
                                </p:cTn>
                              </p:par>
                              <p:par>
                                <p:cTn id="73" presetID="6" presetClass="emph" presetSubtype="0" accel="100000" autoRev="1" fill="hold" grpId="2" nodeType="withEffect">
                                  <p:stCondLst>
                                    <p:cond delay="1850"/>
                                  </p:stCondLst>
                                  <p:childTnLst>
                                    <p:animScale>
                                      <p:cBhvr>
                                        <p:cTn id="74" dur="500" fill="hold"/>
                                        <p:tgtEl>
                                          <p:spTgt spid="52"/>
                                        </p:tgtEl>
                                      </p:cBhvr>
                                      <p:by x="92000" y="92000"/>
                                    </p:animScale>
                                  </p:childTnLst>
                                </p:cTn>
                              </p:par>
                              <p:par>
                                <p:cTn id="75" presetID="10" presetClass="entr" presetSubtype="0" fill="hold" grpId="0" nodeType="withEffect">
                                  <p:stCondLst>
                                    <p:cond delay="2300"/>
                                  </p:stCondLst>
                                  <p:childTnLst>
                                    <p:set>
                                      <p:cBhvr>
                                        <p:cTn id="76" dur="1" fill="hold">
                                          <p:stCondLst>
                                            <p:cond delay="0"/>
                                          </p:stCondLst>
                                        </p:cTn>
                                        <p:tgtEl>
                                          <p:spTgt spid="47"/>
                                        </p:tgtEl>
                                        <p:attrNameLst>
                                          <p:attrName>style.visibility</p:attrName>
                                        </p:attrNameLst>
                                      </p:cBhvr>
                                      <p:to>
                                        <p:strVal val="visible"/>
                                      </p:to>
                                    </p:set>
                                    <p:animEffect transition="in" filter="fade">
                                      <p:cBhvr>
                                        <p:cTn id="77" dur="250"/>
                                        <p:tgtEl>
                                          <p:spTgt spid="47"/>
                                        </p:tgtEl>
                                      </p:cBhvr>
                                    </p:animEffect>
                                  </p:childTnLst>
                                </p:cTn>
                              </p:par>
                              <p:par>
                                <p:cTn id="78" presetID="10" presetClass="entr" presetSubtype="0" fill="hold" grpId="0" nodeType="withEffect">
                                  <p:stCondLst>
                                    <p:cond delay="2650"/>
                                  </p:stCondLst>
                                  <p:childTnLst>
                                    <p:set>
                                      <p:cBhvr>
                                        <p:cTn id="79" dur="1" fill="hold">
                                          <p:stCondLst>
                                            <p:cond delay="0"/>
                                          </p:stCondLst>
                                        </p:cTn>
                                        <p:tgtEl>
                                          <p:spTgt spid="53"/>
                                        </p:tgtEl>
                                        <p:attrNameLst>
                                          <p:attrName>style.visibility</p:attrName>
                                        </p:attrNameLst>
                                      </p:cBhvr>
                                      <p:to>
                                        <p:strVal val="visible"/>
                                      </p:to>
                                    </p:set>
                                    <p:animEffect transition="in" filter="fade">
                                      <p:cBhvr>
                                        <p:cTn id="80" dur="950"/>
                                        <p:tgtEl>
                                          <p:spTgt spid="53"/>
                                        </p:tgtEl>
                                      </p:cBhvr>
                                    </p:animEffect>
                                  </p:childTnLst>
                                </p:cTn>
                              </p:par>
                              <p:par>
                                <p:cTn id="81" presetID="63" presetClass="path" presetSubtype="0" decel="100000" fill="hold" grpId="1" nodeType="withEffect">
                                  <p:stCondLst>
                                    <p:cond delay="2650"/>
                                  </p:stCondLst>
                                  <p:childTnLst>
                                    <p:animMotion origin="layout" path="M -0.01455 3.19564E-6 L -3.73245E-6 3.19564E-6 " pathEditMode="relative" rAng="0" ptsTypes="AA">
                                      <p:cBhvr>
                                        <p:cTn id="82" dur="950" fill="hold"/>
                                        <p:tgtEl>
                                          <p:spTgt spid="53"/>
                                        </p:tgtEl>
                                        <p:attrNameLst>
                                          <p:attrName>ppt_x</p:attrName>
                                          <p:attrName>ppt_y</p:attrName>
                                        </p:attrNameLst>
                                      </p:cBhvr>
                                      <p:rCtr x="728" y="0"/>
                                    </p:animMotion>
                                  </p:childTnLst>
                                </p:cTn>
                              </p:par>
                              <p:par>
                                <p:cTn id="83" presetID="6" presetClass="emph" presetSubtype="0" accel="100000" autoRev="1" fill="hold" grpId="2" nodeType="withEffect">
                                  <p:stCondLst>
                                    <p:cond delay="1950"/>
                                  </p:stCondLst>
                                  <p:childTnLst>
                                    <p:animScale>
                                      <p:cBhvr>
                                        <p:cTn id="84" dur="500" fill="hold"/>
                                        <p:tgtEl>
                                          <p:spTgt spid="53"/>
                                        </p:tgtEl>
                                      </p:cBhvr>
                                      <p:by x="92000" y="92000"/>
                                    </p:animScale>
                                  </p:childTnLst>
                                </p:cTn>
                              </p:par>
                              <p:par>
                                <p:cTn id="85" presetID="10" presetClass="entr" presetSubtype="0" fill="hold" grpId="0" nodeType="withEffect">
                                  <p:stCondLst>
                                    <p:cond delay="2400"/>
                                  </p:stCondLst>
                                  <p:childTnLst>
                                    <p:set>
                                      <p:cBhvr>
                                        <p:cTn id="86" dur="1" fill="hold">
                                          <p:stCondLst>
                                            <p:cond delay="0"/>
                                          </p:stCondLst>
                                        </p:cTn>
                                        <p:tgtEl>
                                          <p:spTgt spid="44"/>
                                        </p:tgtEl>
                                        <p:attrNameLst>
                                          <p:attrName>style.visibility</p:attrName>
                                        </p:attrNameLst>
                                      </p:cBhvr>
                                      <p:to>
                                        <p:strVal val="visible"/>
                                      </p:to>
                                    </p:set>
                                    <p:animEffect transition="in" filter="fade">
                                      <p:cBhvr>
                                        <p:cTn id="87" dur="250"/>
                                        <p:tgtEl>
                                          <p:spTgt spid="44"/>
                                        </p:tgtEl>
                                      </p:cBhvr>
                                    </p:animEffect>
                                  </p:childTnLst>
                                </p:cTn>
                              </p:par>
                              <p:par>
                                <p:cTn id="88" presetID="10" presetClass="entr" presetSubtype="0" fill="hold" grpId="0" nodeType="withEffect">
                                  <p:stCondLst>
                                    <p:cond delay="2750"/>
                                  </p:stCondLst>
                                  <p:childTnLst>
                                    <p:set>
                                      <p:cBhvr>
                                        <p:cTn id="89" dur="1" fill="hold">
                                          <p:stCondLst>
                                            <p:cond delay="0"/>
                                          </p:stCondLst>
                                        </p:cTn>
                                        <p:tgtEl>
                                          <p:spTgt spid="54"/>
                                        </p:tgtEl>
                                        <p:attrNameLst>
                                          <p:attrName>style.visibility</p:attrName>
                                        </p:attrNameLst>
                                      </p:cBhvr>
                                      <p:to>
                                        <p:strVal val="visible"/>
                                      </p:to>
                                    </p:set>
                                    <p:animEffect transition="in" filter="fade">
                                      <p:cBhvr>
                                        <p:cTn id="90" dur="950"/>
                                        <p:tgtEl>
                                          <p:spTgt spid="54"/>
                                        </p:tgtEl>
                                      </p:cBhvr>
                                    </p:animEffect>
                                  </p:childTnLst>
                                </p:cTn>
                              </p:par>
                              <p:par>
                                <p:cTn id="91" presetID="63" presetClass="path" presetSubtype="0" decel="100000" fill="hold" grpId="1" nodeType="withEffect">
                                  <p:stCondLst>
                                    <p:cond delay="2750"/>
                                  </p:stCondLst>
                                  <p:childTnLst>
                                    <p:animMotion origin="layout" path="M -0.01455 -3.60418E-6 L -4.75619E-6 -3.60418E-6 " pathEditMode="relative" rAng="0" ptsTypes="AA">
                                      <p:cBhvr>
                                        <p:cTn id="92" dur="950" fill="hold"/>
                                        <p:tgtEl>
                                          <p:spTgt spid="54"/>
                                        </p:tgtEl>
                                        <p:attrNameLst>
                                          <p:attrName>ppt_x</p:attrName>
                                          <p:attrName>ppt_y</p:attrName>
                                        </p:attrNameLst>
                                      </p:cBhvr>
                                      <p:rCtr x="728" y="0"/>
                                    </p:animMotion>
                                  </p:childTnLst>
                                </p:cTn>
                              </p:par>
                              <p:par>
                                <p:cTn id="93" presetID="6" presetClass="emph" presetSubtype="0" accel="100000" autoRev="1" fill="hold" grpId="2" nodeType="withEffect">
                                  <p:stCondLst>
                                    <p:cond delay="2050"/>
                                  </p:stCondLst>
                                  <p:childTnLst>
                                    <p:animScale>
                                      <p:cBhvr>
                                        <p:cTn id="94" dur="450" fill="hold"/>
                                        <p:tgtEl>
                                          <p:spTgt spid="54"/>
                                        </p:tgtEl>
                                      </p:cBhvr>
                                      <p:by x="92000" y="92000"/>
                                    </p:animScale>
                                  </p:childTnLst>
                                </p:cTn>
                              </p:par>
                              <p:par>
                                <p:cTn id="95" presetID="10" presetClass="entr" presetSubtype="0" fill="hold" grpId="0" nodeType="withEffect">
                                  <p:stCondLst>
                                    <p:cond delay="2500"/>
                                  </p:stCondLst>
                                  <p:childTnLst>
                                    <p:set>
                                      <p:cBhvr>
                                        <p:cTn id="96" dur="1" fill="hold">
                                          <p:stCondLst>
                                            <p:cond delay="0"/>
                                          </p:stCondLst>
                                        </p:cTn>
                                        <p:tgtEl>
                                          <p:spTgt spid="41"/>
                                        </p:tgtEl>
                                        <p:attrNameLst>
                                          <p:attrName>style.visibility</p:attrName>
                                        </p:attrNameLst>
                                      </p:cBhvr>
                                      <p:to>
                                        <p:strVal val="visible"/>
                                      </p:to>
                                    </p:set>
                                    <p:animEffect transition="in" filter="fade">
                                      <p:cBhvr>
                                        <p:cTn id="97" dur="250"/>
                                        <p:tgtEl>
                                          <p:spTgt spid="41"/>
                                        </p:tgtEl>
                                      </p:cBhvr>
                                    </p:animEffect>
                                  </p:childTnLst>
                                </p:cTn>
                              </p:par>
                              <p:par>
                                <p:cTn id="98" presetID="10" presetClass="entr" presetSubtype="0" fill="hold" grpId="0" nodeType="withEffect">
                                  <p:stCondLst>
                                    <p:cond delay="2850"/>
                                  </p:stCondLst>
                                  <p:childTnLst>
                                    <p:set>
                                      <p:cBhvr>
                                        <p:cTn id="99" dur="1" fill="hold">
                                          <p:stCondLst>
                                            <p:cond delay="0"/>
                                          </p:stCondLst>
                                        </p:cTn>
                                        <p:tgtEl>
                                          <p:spTgt spid="55"/>
                                        </p:tgtEl>
                                        <p:attrNameLst>
                                          <p:attrName>style.visibility</p:attrName>
                                        </p:attrNameLst>
                                      </p:cBhvr>
                                      <p:to>
                                        <p:strVal val="visible"/>
                                      </p:to>
                                    </p:set>
                                    <p:animEffect transition="in" filter="fade">
                                      <p:cBhvr>
                                        <p:cTn id="100" dur="950"/>
                                        <p:tgtEl>
                                          <p:spTgt spid="55"/>
                                        </p:tgtEl>
                                      </p:cBhvr>
                                    </p:animEffect>
                                  </p:childTnLst>
                                </p:cTn>
                              </p:par>
                              <p:par>
                                <p:cTn id="101" presetID="63" presetClass="path" presetSubtype="0" decel="100000" fill="hold" grpId="1" nodeType="withEffect">
                                  <p:stCondLst>
                                    <p:cond delay="2850"/>
                                  </p:stCondLst>
                                  <p:childTnLst>
                                    <p:animMotion origin="layout" path="M -0.01455 3.19564E-6 L -4.75619E-6 3.19564E-6 " pathEditMode="relative" rAng="0" ptsTypes="AA">
                                      <p:cBhvr>
                                        <p:cTn id="102" dur="950" fill="hold"/>
                                        <p:tgtEl>
                                          <p:spTgt spid="55"/>
                                        </p:tgtEl>
                                        <p:attrNameLst>
                                          <p:attrName>ppt_x</p:attrName>
                                          <p:attrName>ppt_y</p:attrName>
                                        </p:attrNameLst>
                                      </p:cBhvr>
                                      <p:rCtr x="728" y="0"/>
                                    </p:animMotion>
                                  </p:childTnLst>
                                </p:cTn>
                              </p:par>
                              <p:par>
                                <p:cTn id="103" presetID="6" presetClass="emph" presetSubtype="0" accel="100000" autoRev="1" fill="hold" grpId="2" nodeType="withEffect">
                                  <p:stCondLst>
                                    <p:cond delay="2150"/>
                                  </p:stCondLst>
                                  <p:childTnLst>
                                    <p:animScale>
                                      <p:cBhvr>
                                        <p:cTn id="104" dur="500" fill="hold"/>
                                        <p:tgtEl>
                                          <p:spTgt spid="55"/>
                                        </p:tgtEl>
                                      </p:cBhvr>
                                      <p:by x="92000" y="92000"/>
                                    </p:animScale>
                                  </p:childTnLst>
                                </p:cTn>
                              </p:par>
                              <p:par>
                                <p:cTn id="105" presetID="1" presetClass="entr" presetSubtype="0" fill="hold" grpId="0" nodeType="withEffect">
                                  <p:stCondLst>
                                    <p:cond delay="2750"/>
                                  </p:stCondLst>
                                  <p:childTnLst>
                                    <p:set>
                                      <p:cBhvr>
                                        <p:cTn id="106" dur="1" fill="hold">
                                          <p:stCondLst>
                                            <p:cond delay="0"/>
                                          </p:stCondLst>
                                        </p:cTn>
                                        <p:tgtEl>
                                          <p:spTgt spid="39"/>
                                        </p:tgtEl>
                                        <p:attrNameLst>
                                          <p:attrName>style.visibility</p:attrName>
                                        </p:attrNameLst>
                                      </p:cBhvr>
                                      <p:to>
                                        <p:strVal val="visible"/>
                                      </p:to>
                                    </p:set>
                                  </p:childTnLst>
                                </p:cTn>
                              </p:par>
                              <p:par>
                                <p:cTn id="107" presetID="10" presetClass="entr" presetSubtype="0" fill="hold" grpId="0" nodeType="withEffect">
                                  <p:stCondLst>
                                    <p:cond delay="2050"/>
                                  </p:stCondLst>
                                  <p:childTnLst>
                                    <p:set>
                                      <p:cBhvr>
                                        <p:cTn id="108" dur="1" fill="hold">
                                          <p:stCondLst>
                                            <p:cond delay="0"/>
                                          </p:stCondLst>
                                        </p:cTn>
                                        <p:tgtEl>
                                          <p:spTgt spid="56"/>
                                        </p:tgtEl>
                                        <p:attrNameLst>
                                          <p:attrName>style.visibility</p:attrName>
                                        </p:attrNameLst>
                                      </p:cBhvr>
                                      <p:to>
                                        <p:strVal val="visible"/>
                                      </p:to>
                                    </p:set>
                                    <p:animEffect transition="in" filter="fade">
                                      <p:cBhvr>
                                        <p:cTn id="109" dur="950"/>
                                        <p:tgtEl>
                                          <p:spTgt spid="56"/>
                                        </p:tgtEl>
                                      </p:cBhvr>
                                    </p:animEffect>
                                  </p:childTnLst>
                                </p:cTn>
                              </p:par>
                              <p:par>
                                <p:cTn id="110" presetID="63" presetClass="path" presetSubtype="0" decel="100000" fill="hold" grpId="1" nodeType="withEffect">
                                  <p:stCondLst>
                                    <p:cond delay="2050"/>
                                  </p:stCondLst>
                                  <p:childTnLst>
                                    <p:animMotion origin="layout" path="M -0.01455 2.62823E-6 L -3.70437E-6 2.62823E-6 " pathEditMode="relative" rAng="0" ptsTypes="AA">
                                      <p:cBhvr>
                                        <p:cTn id="111" dur="950" fill="hold"/>
                                        <p:tgtEl>
                                          <p:spTgt spid="56"/>
                                        </p:tgtEl>
                                        <p:attrNameLst>
                                          <p:attrName>ppt_x</p:attrName>
                                          <p:attrName>ppt_y</p:attrName>
                                        </p:attrNameLst>
                                      </p:cBhvr>
                                      <p:rCtr x="728" y="0"/>
                                    </p:animMotion>
                                  </p:childTnLst>
                                </p:cTn>
                              </p:par>
                              <p:par>
                                <p:cTn id="112" presetID="6" presetClass="emph" presetSubtype="0" accel="100000" autoRev="1" fill="hold" grpId="2" nodeType="withEffect">
                                  <p:stCondLst>
                                    <p:cond delay="1350"/>
                                  </p:stCondLst>
                                  <p:childTnLst>
                                    <p:animScale>
                                      <p:cBhvr>
                                        <p:cTn id="113" dur="500" fill="hold"/>
                                        <p:tgtEl>
                                          <p:spTgt spid="56"/>
                                        </p:tgtEl>
                                      </p:cBhvr>
                                      <p:by x="92000" y="92000"/>
                                    </p:animScale>
                                  </p:childTnLst>
                                </p:cTn>
                              </p:par>
                              <p:par>
                                <p:cTn id="114" presetID="10" presetClass="entr" presetSubtype="0" fill="hold" grpId="0" nodeType="withEffect">
                                  <p:stCondLst>
                                    <p:cond delay="2150"/>
                                  </p:stCondLst>
                                  <p:childTnLst>
                                    <p:set>
                                      <p:cBhvr>
                                        <p:cTn id="115" dur="1" fill="hold">
                                          <p:stCondLst>
                                            <p:cond delay="0"/>
                                          </p:stCondLst>
                                        </p:cTn>
                                        <p:tgtEl>
                                          <p:spTgt spid="57"/>
                                        </p:tgtEl>
                                        <p:attrNameLst>
                                          <p:attrName>style.visibility</p:attrName>
                                        </p:attrNameLst>
                                      </p:cBhvr>
                                      <p:to>
                                        <p:strVal val="visible"/>
                                      </p:to>
                                    </p:set>
                                    <p:animEffect transition="in" filter="fade">
                                      <p:cBhvr>
                                        <p:cTn id="116" dur="950"/>
                                        <p:tgtEl>
                                          <p:spTgt spid="57"/>
                                        </p:tgtEl>
                                      </p:cBhvr>
                                    </p:animEffect>
                                  </p:childTnLst>
                                </p:cTn>
                              </p:par>
                              <p:par>
                                <p:cTn id="117" presetID="63" presetClass="path" presetSubtype="0" decel="100000" fill="hold" grpId="1" nodeType="withEffect">
                                  <p:stCondLst>
                                    <p:cond delay="2150"/>
                                  </p:stCondLst>
                                  <p:childTnLst>
                                    <p:animMotion origin="layout" path="M -0.01455 -3.0867E-6 L -3.70437E-6 -3.0867E-6 " pathEditMode="relative" rAng="0" ptsTypes="AA">
                                      <p:cBhvr>
                                        <p:cTn id="118" dur="950" fill="hold"/>
                                        <p:tgtEl>
                                          <p:spTgt spid="57"/>
                                        </p:tgtEl>
                                        <p:attrNameLst>
                                          <p:attrName>ppt_x</p:attrName>
                                          <p:attrName>ppt_y</p:attrName>
                                        </p:attrNameLst>
                                      </p:cBhvr>
                                      <p:rCtr x="728" y="0"/>
                                    </p:animMotion>
                                  </p:childTnLst>
                                </p:cTn>
                              </p:par>
                              <p:par>
                                <p:cTn id="119" presetID="6" presetClass="emph" presetSubtype="0" accel="100000" autoRev="1" fill="hold" grpId="2" nodeType="withEffect">
                                  <p:stCondLst>
                                    <p:cond delay="1450"/>
                                  </p:stCondLst>
                                  <p:childTnLst>
                                    <p:animScale>
                                      <p:cBhvr>
                                        <p:cTn id="120" dur="500" fill="hold"/>
                                        <p:tgtEl>
                                          <p:spTgt spid="57"/>
                                        </p:tgtEl>
                                      </p:cBhvr>
                                      <p:by x="92000" y="92000"/>
                                    </p:animScale>
                                  </p:childTnLst>
                                </p:cTn>
                              </p:par>
                              <p:par>
                                <p:cTn id="121" presetID="10" presetClass="entr" presetSubtype="0" fill="hold" grpId="0" nodeType="withEffect">
                                  <p:stCondLst>
                                    <p:cond delay="2250"/>
                                  </p:stCondLst>
                                  <p:childTnLst>
                                    <p:set>
                                      <p:cBhvr>
                                        <p:cTn id="122" dur="1" fill="hold">
                                          <p:stCondLst>
                                            <p:cond delay="0"/>
                                          </p:stCondLst>
                                        </p:cTn>
                                        <p:tgtEl>
                                          <p:spTgt spid="58"/>
                                        </p:tgtEl>
                                        <p:attrNameLst>
                                          <p:attrName>style.visibility</p:attrName>
                                        </p:attrNameLst>
                                      </p:cBhvr>
                                      <p:to>
                                        <p:strVal val="visible"/>
                                      </p:to>
                                    </p:set>
                                    <p:animEffect transition="in" filter="fade">
                                      <p:cBhvr>
                                        <p:cTn id="123" dur="950"/>
                                        <p:tgtEl>
                                          <p:spTgt spid="58"/>
                                        </p:tgtEl>
                                      </p:cBhvr>
                                    </p:animEffect>
                                  </p:childTnLst>
                                </p:cTn>
                              </p:par>
                              <p:par>
                                <p:cTn id="124" presetID="63" presetClass="path" presetSubtype="0" decel="100000" fill="hold" grpId="1" nodeType="withEffect">
                                  <p:stCondLst>
                                    <p:cond delay="2250"/>
                                  </p:stCondLst>
                                  <p:childTnLst>
                                    <p:animMotion origin="layout" path="M -0.01455 2.62823E-6 L -2.97166E-6 2.62823E-6 " pathEditMode="relative" rAng="0" ptsTypes="AA">
                                      <p:cBhvr>
                                        <p:cTn id="125" dur="950" fill="hold"/>
                                        <p:tgtEl>
                                          <p:spTgt spid="58"/>
                                        </p:tgtEl>
                                        <p:attrNameLst>
                                          <p:attrName>ppt_x</p:attrName>
                                          <p:attrName>ppt_y</p:attrName>
                                        </p:attrNameLst>
                                      </p:cBhvr>
                                      <p:rCtr x="728" y="0"/>
                                    </p:animMotion>
                                  </p:childTnLst>
                                </p:cTn>
                              </p:par>
                              <p:par>
                                <p:cTn id="126" presetID="6" presetClass="emph" presetSubtype="0" accel="100000" autoRev="1" fill="hold" grpId="2" nodeType="withEffect">
                                  <p:stCondLst>
                                    <p:cond delay="1550"/>
                                  </p:stCondLst>
                                  <p:childTnLst>
                                    <p:animScale>
                                      <p:cBhvr>
                                        <p:cTn id="127" dur="500" fill="hold"/>
                                        <p:tgtEl>
                                          <p:spTgt spid="58"/>
                                        </p:tgtEl>
                                      </p:cBhvr>
                                      <p:by x="92000" y="92000"/>
                                    </p:animScale>
                                  </p:childTnLst>
                                </p:cTn>
                              </p:par>
                              <p:par>
                                <p:cTn id="128" presetID="10" presetClass="entr" presetSubtype="0" fill="hold" grpId="0" nodeType="withEffect">
                                  <p:stCondLst>
                                    <p:cond delay="2350"/>
                                  </p:stCondLst>
                                  <p:childTnLst>
                                    <p:set>
                                      <p:cBhvr>
                                        <p:cTn id="129" dur="1" fill="hold">
                                          <p:stCondLst>
                                            <p:cond delay="0"/>
                                          </p:stCondLst>
                                        </p:cTn>
                                        <p:tgtEl>
                                          <p:spTgt spid="59"/>
                                        </p:tgtEl>
                                        <p:attrNameLst>
                                          <p:attrName>style.visibility</p:attrName>
                                        </p:attrNameLst>
                                      </p:cBhvr>
                                      <p:to>
                                        <p:strVal val="visible"/>
                                      </p:to>
                                    </p:set>
                                    <p:animEffect transition="in" filter="fade">
                                      <p:cBhvr>
                                        <p:cTn id="130" dur="950"/>
                                        <p:tgtEl>
                                          <p:spTgt spid="59"/>
                                        </p:tgtEl>
                                      </p:cBhvr>
                                    </p:animEffect>
                                  </p:childTnLst>
                                </p:cTn>
                              </p:par>
                              <p:par>
                                <p:cTn id="131" presetID="63" presetClass="path" presetSubtype="0" decel="100000" fill="hold" grpId="1" nodeType="withEffect">
                                  <p:stCondLst>
                                    <p:cond delay="2350"/>
                                  </p:stCondLst>
                                  <p:childTnLst>
                                    <p:animMotion origin="layout" path="M -0.01455 -3.0867E-6 L -2.97166E-6 -3.0867E-6 " pathEditMode="relative" rAng="0" ptsTypes="AA">
                                      <p:cBhvr>
                                        <p:cTn id="132" dur="950" fill="hold"/>
                                        <p:tgtEl>
                                          <p:spTgt spid="59"/>
                                        </p:tgtEl>
                                        <p:attrNameLst>
                                          <p:attrName>ppt_x</p:attrName>
                                          <p:attrName>ppt_y</p:attrName>
                                        </p:attrNameLst>
                                      </p:cBhvr>
                                      <p:rCtr x="728" y="0"/>
                                    </p:animMotion>
                                  </p:childTnLst>
                                </p:cTn>
                              </p:par>
                              <p:par>
                                <p:cTn id="133" presetID="6" presetClass="emph" presetSubtype="0" accel="100000" autoRev="1" fill="hold" grpId="2" nodeType="withEffect">
                                  <p:stCondLst>
                                    <p:cond delay="1650"/>
                                  </p:stCondLst>
                                  <p:childTnLst>
                                    <p:animScale>
                                      <p:cBhvr>
                                        <p:cTn id="134" dur="500" fill="hold"/>
                                        <p:tgtEl>
                                          <p:spTgt spid="59"/>
                                        </p:tgtEl>
                                      </p:cBhvr>
                                      <p:by x="92000" y="92000"/>
                                    </p:animScale>
                                  </p:childTnLst>
                                </p:cTn>
                              </p:par>
                              <p:par>
                                <p:cTn id="135" presetID="10" presetClass="entr" presetSubtype="0" fill="hold" grpId="0" nodeType="withEffect">
                                  <p:stCondLst>
                                    <p:cond delay="2450"/>
                                  </p:stCondLst>
                                  <p:childTnLst>
                                    <p:set>
                                      <p:cBhvr>
                                        <p:cTn id="136" dur="1" fill="hold">
                                          <p:stCondLst>
                                            <p:cond delay="0"/>
                                          </p:stCondLst>
                                        </p:cTn>
                                        <p:tgtEl>
                                          <p:spTgt spid="60"/>
                                        </p:tgtEl>
                                        <p:attrNameLst>
                                          <p:attrName>style.visibility</p:attrName>
                                        </p:attrNameLst>
                                      </p:cBhvr>
                                      <p:to>
                                        <p:strVal val="visible"/>
                                      </p:to>
                                    </p:set>
                                    <p:animEffect transition="in" filter="fade">
                                      <p:cBhvr>
                                        <p:cTn id="137" dur="950"/>
                                        <p:tgtEl>
                                          <p:spTgt spid="60"/>
                                        </p:tgtEl>
                                      </p:cBhvr>
                                    </p:animEffect>
                                  </p:childTnLst>
                                </p:cTn>
                              </p:par>
                              <p:par>
                                <p:cTn id="138" presetID="63" presetClass="path" presetSubtype="0" decel="100000" fill="hold" grpId="1" nodeType="withEffect">
                                  <p:stCondLst>
                                    <p:cond delay="2450"/>
                                  </p:stCondLst>
                                  <p:childTnLst>
                                    <p:animMotion origin="layout" path="M -0.01456 2.62823E-6 L 4.81491E-6 2.62823E-6 " pathEditMode="relative" rAng="0" ptsTypes="AA">
                                      <p:cBhvr>
                                        <p:cTn id="139" dur="950" fill="hold"/>
                                        <p:tgtEl>
                                          <p:spTgt spid="60"/>
                                        </p:tgtEl>
                                        <p:attrNameLst>
                                          <p:attrName>ppt_x</p:attrName>
                                          <p:attrName>ppt_y</p:attrName>
                                        </p:attrNameLst>
                                      </p:cBhvr>
                                      <p:rCtr x="728" y="0"/>
                                    </p:animMotion>
                                  </p:childTnLst>
                                </p:cTn>
                              </p:par>
                              <p:par>
                                <p:cTn id="140" presetID="6" presetClass="emph" presetSubtype="0" accel="100000" autoRev="1" fill="hold" grpId="2" nodeType="withEffect">
                                  <p:stCondLst>
                                    <p:cond delay="1750"/>
                                  </p:stCondLst>
                                  <p:childTnLst>
                                    <p:animScale>
                                      <p:cBhvr>
                                        <p:cTn id="141" dur="500" fill="hold"/>
                                        <p:tgtEl>
                                          <p:spTgt spid="60"/>
                                        </p:tgtEl>
                                      </p:cBhvr>
                                      <p:by x="92000" y="92000"/>
                                    </p:animScale>
                                  </p:childTnLst>
                                </p:cTn>
                              </p:par>
                              <p:par>
                                <p:cTn id="142" presetID="10" presetClass="entr" presetSubtype="0" fill="hold" grpId="0" nodeType="withEffect">
                                  <p:stCondLst>
                                    <p:cond delay="2550"/>
                                  </p:stCondLst>
                                  <p:childTnLst>
                                    <p:set>
                                      <p:cBhvr>
                                        <p:cTn id="143" dur="1" fill="hold">
                                          <p:stCondLst>
                                            <p:cond delay="0"/>
                                          </p:stCondLst>
                                        </p:cTn>
                                        <p:tgtEl>
                                          <p:spTgt spid="61"/>
                                        </p:tgtEl>
                                        <p:attrNameLst>
                                          <p:attrName>style.visibility</p:attrName>
                                        </p:attrNameLst>
                                      </p:cBhvr>
                                      <p:to>
                                        <p:strVal val="visible"/>
                                      </p:to>
                                    </p:set>
                                    <p:animEffect transition="in" filter="fade">
                                      <p:cBhvr>
                                        <p:cTn id="144" dur="950"/>
                                        <p:tgtEl>
                                          <p:spTgt spid="61"/>
                                        </p:tgtEl>
                                      </p:cBhvr>
                                    </p:animEffect>
                                  </p:childTnLst>
                                </p:cTn>
                              </p:par>
                              <p:par>
                                <p:cTn id="145" presetID="63" presetClass="path" presetSubtype="0" decel="100000" fill="hold" grpId="1" nodeType="withEffect">
                                  <p:stCondLst>
                                    <p:cond delay="2550"/>
                                  </p:stCondLst>
                                  <p:childTnLst>
                                    <p:animMotion origin="layout" path="M -0.01456 -3.0867E-6 L 4.81491E-6 -3.0867E-6 " pathEditMode="relative" rAng="0" ptsTypes="AA">
                                      <p:cBhvr>
                                        <p:cTn id="146" dur="950" fill="hold"/>
                                        <p:tgtEl>
                                          <p:spTgt spid="61"/>
                                        </p:tgtEl>
                                        <p:attrNameLst>
                                          <p:attrName>ppt_x</p:attrName>
                                          <p:attrName>ppt_y</p:attrName>
                                        </p:attrNameLst>
                                      </p:cBhvr>
                                      <p:rCtr x="728" y="0"/>
                                    </p:animMotion>
                                  </p:childTnLst>
                                </p:cTn>
                              </p:par>
                              <p:par>
                                <p:cTn id="147" presetID="6" presetClass="emph" presetSubtype="0" accel="100000" autoRev="1" fill="hold" grpId="2" nodeType="withEffect">
                                  <p:stCondLst>
                                    <p:cond delay="1850"/>
                                  </p:stCondLst>
                                  <p:childTnLst>
                                    <p:animScale>
                                      <p:cBhvr>
                                        <p:cTn id="148" dur="500" fill="hold"/>
                                        <p:tgtEl>
                                          <p:spTgt spid="61"/>
                                        </p:tgtEl>
                                      </p:cBhvr>
                                      <p:by x="92000" y="92000"/>
                                    </p:animScale>
                                  </p:childTnLst>
                                </p:cTn>
                              </p:par>
                              <p:par>
                                <p:cTn id="149" presetID="10" presetClass="entr" presetSubtype="0" fill="hold" grpId="0" nodeType="withEffect">
                                  <p:stCondLst>
                                    <p:cond delay="2650"/>
                                  </p:stCondLst>
                                  <p:childTnLst>
                                    <p:set>
                                      <p:cBhvr>
                                        <p:cTn id="150" dur="1" fill="hold">
                                          <p:stCondLst>
                                            <p:cond delay="0"/>
                                          </p:stCondLst>
                                        </p:cTn>
                                        <p:tgtEl>
                                          <p:spTgt spid="62"/>
                                        </p:tgtEl>
                                        <p:attrNameLst>
                                          <p:attrName>style.visibility</p:attrName>
                                        </p:attrNameLst>
                                      </p:cBhvr>
                                      <p:to>
                                        <p:strVal val="visible"/>
                                      </p:to>
                                    </p:set>
                                    <p:animEffect transition="in" filter="fade">
                                      <p:cBhvr>
                                        <p:cTn id="151" dur="950"/>
                                        <p:tgtEl>
                                          <p:spTgt spid="62"/>
                                        </p:tgtEl>
                                      </p:cBhvr>
                                    </p:animEffect>
                                  </p:childTnLst>
                                </p:cTn>
                              </p:par>
                              <p:par>
                                <p:cTn id="152" presetID="63" presetClass="path" presetSubtype="0" decel="100000" fill="hold" grpId="1" nodeType="withEffect">
                                  <p:stCondLst>
                                    <p:cond delay="2650"/>
                                  </p:stCondLst>
                                  <p:childTnLst>
                                    <p:animMotion origin="layout" path="M -0.01455 2.62823E-6 L 2.50191E-7 2.62823E-6 " pathEditMode="relative" rAng="0" ptsTypes="AA">
                                      <p:cBhvr>
                                        <p:cTn id="153" dur="950" fill="hold"/>
                                        <p:tgtEl>
                                          <p:spTgt spid="62"/>
                                        </p:tgtEl>
                                        <p:attrNameLst>
                                          <p:attrName>ppt_x</p:attrName>
                                          <p:attrName>ppt_y</p:attrName>
                                        </p:attrNameLst>
                                      </p:cBhvr>
                                      <p:rCtr x="728" y="0"/>
                                    </p:animMotion>
                                  </p:childTnLst>
                                </p:cTn>
                              </p:par>
                              <p:par>
                                <p:cTn id="154" presetID="6" presetClass="emph" presetSubtype="0" accel="100000" autoRev="1" fill="hold" grpId="2" nodeType="withEffect">
                                  <p:stCondLst>
                                    <p:cond delay="1950"/>
                                  </p:stCondLst>
                                  <p:childTnLst>
                                    <p:animScale>
                                      <p:cBhvr>
                                        <p:cTn id="155" dur="500" fill="hold"/>
                                        <p:tgtEl>
                                          <p:spTgt spid="62"/>
                                        </p:tgtEl>
                                      </p:cBhvr>
                                      <p:by x="92000" y="92000"/>
                                    </p:animScale>
                                  </p:childTnLst>
                                </p:cTn>
                              </p:par>
                              <p:par>
                                <p:cTn id="156" presetID="10" presetClass="entr" presetSubtype="0" fill="hold" grpId="0" nodeType="withEffect">
                                  <p:stCondLst>
                                    <p:cond delay="2750"/>
                                  </p:stCondLst>
                                  <p:childTnLst>
                                    <p:set>
                                      <p:cBhvr>
                                        <p:cTn id="157" dur="1" fill="hold">
                                          <p:stCondLst>
                                            <p:cond delay="0"/>
                                          </p:stCondLst>
                                        </p:cTn>
                                        <p:tgtEl>
                                          <p:spTgt spid="63"/>
                                        </p:tgtEl>
                                        <p:attrNameLst>
                                          <p:attrName>style.visibility</p:attrName>
                                        </p:attrNameLst>
                                      </p:cBhvr>
                                      <p:to>
                                        <p:strVal val="visible"/>
                                      </p:to>
                                    </p:set>
                                    <p:animEffect transition="in" filter="fade">
                                      <p:cBhvr>
                                        <p:cTn id="158" dur="950"/>
                                        <p:tgtEl>
                                          <p:spTgt spid="63"/>
                                        </p:tgtEl>
                                      </p:cBhvr>
                                    </p:animEffect>
                                  </p:childTnLst>
                                </p:cTn>
                              </p:par>
                              <p:par>
                                <p:cTn id="159" presetID="63" presetClass="path" presetSubtype="0" decel="100000" fill="hold" grpId="1" nodeType="withEffect">
                                  <p:stCondLst>
                                    <p:cond delay="2750"/>
                                  </p:stCondLst>
                                  <p:childTnLst>
                                    <p:animMotion origin="layout" path="M -0.01455 -3.0867E-6 L 2.50191E-7 -3.0867E-6 " pathEditMode="relative" rAng="0" ptsTypes="AA">
                                      <p:cBhvr>
                                        <p:cTn id="160" dur="950" fill="hold"/>
                                        <p:tgtEl>
                                          <p:spTgt spid="63"/>
                                        </p:tgtEl>
                                        <p:attrNameLst>
                                          <p:attrName>ppt_x</p:attrName>
                                          <p:attrName>ppt_y</p:attrName>
                                        </p:attrNameLst>
                                      </p:cBhvr>
                                      <p:rCtr x="728" y="0"/>
                                    </p:animMotion>
                                  </p:childTnLst>
                                </p:cTn>
                              </p:par>
                              <p:par>
                                <p:cTn id="161" presetID="6" presetClass="emph" presetSubtype="0" accel="100000" autoRev="1" fill="hold" grpId="2" nodeType="withEffect">
                                  <p:stCondLst>
                                    <p:cond delay="2050"/>
                                  </p:stCondLst>
                                  <p:childTnLst>
                                    <p:animScale>
                                      <p:cBhvr>
                                        <p:cTn id="162" dur="500" fill="hold"/>
                                        <p:tgtEl>
                                          <p:spTgt spid="63"/>
                                        </p:tgtEl>
                                      </p:cBhvr>
                                      <p:by x="92000" y="92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4" grpId="0" animBg="1"/>
      <p:bldP spid="35" grpId="0" animBg="1"/>
      <p:bldP spid="36"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p:tmplLst>
          <p:tmpl>
            <p:tnLst>
              <p:par>
                <p:cTn presetID="10" presetClass="entr" presetSubtype="0" fill="hold" nodeType="withEffect">
                  <p:stCondLst>
                    <p:cond delay="2150"/>
                  </p:stCondLst>
                  <p:childTnLst>
                    <p:set>
                      <p:cBhvr>
                        <p:cTn dur="1" fill="hold">
                          <p:stCondLst>
                            <p:cond delay="0"/>
                          </p:stCondLst>
                        </p:cTn>
                        <p:tgtEl>
                          <p:spTgt spid="48"/>
                        </p:tgtEl>
                        <p:attrNameLst>
                          <p:attrName>style.visibility</p:attrName>
                        </p:attrNameLst>
                      </p:cBhvr>
                      <p:to>
                        <p:strVal val="visible"/>
                      </p:to>
                    </p:set>
                    <p:animEffect transition="in" filter="fade">
                      <p:cBhvr>
                        <p:cTn dur="950"/>
                        <p:tgtEl>
                          <p:spTgt spid="48"/>
                        </p:tgtEl>
                      </p:cBhvr>
                    </p:animEffect>
                  </p:childTnLst>
                </p:cTn>
              </p:par>
            </p:tnLst>
          </p:tmpl>
        </p:tmplLst>
      </p:bldP>
      <p:bldP spid="48" grpId="1">
        <p:tmplLst>
          <p:tmpl>
            <p:tnLst>
              <p:par>
                <p:cTn presetID="63" presetClass="path" presetSubtype="0" decel="100000" fill="hold" nodeType="withEffect">
                  <p:stCondLst>
                    <p:cond delay="2150"/>
                  </p:stCondLst>
                  <p:childTnLst>
                    <p:animMotion origin="layout" path="M -0.01455 -3.60418E-6 L -4.00817E-6 -3.60418E-6 " pathEditMode="relative" rAng="0" ptsTypes="AA">
                      <p:cBhvr>
                        <p:cTn dur="950" fill="hold"/>
                        <p:tgtEl>
                          <p:spTgt spid="48"/>
                        </p:tgtEl>
                        <p:attrNameLst>
                          <p:attrName>ppt_x</p:attrName>
                          <p:attrName>ppt_y</p:attrName>
                        </p:attrNameLst>
                      </p:cBhvr>
                      <p:rCtr x="728" y="0"/>
                    </p:animMotion>
                  </p:childTnLst>
                </p:cTn>
              </p:par>
            </p:tnLst>
          </p:tmpl>
        </p:tmplLst>
      </p:bldP>
      <p:bldP spid="48" grpId="2">
        <p:tmplLst>
          <p:tmpl>
            <p:tnLst>
              <p:par>
                <p:cTn presetID="6" presetClass="emph" presetSubtype="0" accel="100000" autoRev="1" fill="hold" nodeType="withEffect">
                  <p:stCondLst>
                    <p:cond delay="1450"/>
                  </p:stCondLst>
                  <p:childTnLst>
                    <p:animScale>
                      <p:cBhvr>
                        <p:cTn dur="500" fill="hold"/>
                        <p:tgtEl>
                          <p:spTgt spid="48"/>
                        </p:tgtEl>
                      </p:cBhvr>
                      <p:by x="92000" y="92000"/>
                    </p:animScale>
                  </p:childTnLst>
                </p:cTn>
              </p:par>
            </p:tnLst>
          </p:tmpl>
        </p:tmplLst>
      </p:bldP>
      <p:bldP spid="49" grpId="0">
        <p:tmplLst>
          <p:tmpl>
            <p:tnLst>
              <p:par>
                <p:cTn presetID="10" presetClass="entr" presetSubtype="0" fill="hold" nodeType="withEffect">
                  <p:stCondLst>
                    <p:cond delay="2250"/>
                  </p:stCondLst>
                  <p:childTnLst>
                    <p:set>
                      <p:cBhvr>
                        <p:cTn dur="1" fill="hold">
                          <p:stCondLst>
                            <p:cond delay="0"/>
                          </p:stCondLst>
                        </p:cTn>
                        <p:tgtEl>
                          <p:spTgt spid="49"/>
                        </p:tgtEl>
                        <p:attrNameLst>
                          <p:attrName>style.visibility</p:attrName>
                        </p:attrNameLst>
                      </p:cBhvr>
                      <p:to>
                        <p:strVal val="visible"/>
                      </p:to>
                    </p:set>
                    <p:animEffect transition="in" filter="fade">
                      <p:cBhvr>
                        <p:cTn dur="950"/>
                        <p:tgtEl>
                          <p:spTgt spid="49"/>
                        </p:tgtEl>
                      </p:cBhvr>
                    </p:animEffect>
                  </p:childTnLst>
                </p:cTn>
              </p:par>
            </p:tnLst>
          </p:tmpl>
        </p:tmplLst>
      </p:bldP>
      <p:bldP spid="49" grpId="1">
        <p:tmplLst>
          <p:tmpl>
            <p:tnLst>
              <p:par>
                <p:cTn presetID="63" presetClass="path" presetSubtype="0" decel="100000" fill="hold" nodeType="withEffect">
                  <p:stCondLst>
                    <p:cond delay="2250"/>
                  </p:stCondLst>
                  <p:childTnLst>
                    <p:animMotion origin="layout" path="M -0.01455 3.19564E-6 L -4.00817E-6 3.19564E-6 " pathEditMode="relative" rAng="0" ptsTypes="AA">
                      <p:cBhvr>
                        <p:cTn dur="950" fill="hold"/>
                        <p:tgtEl>
                          <p:spTgt spid="49"/>
                        </p:tgtEl>
                        <p:attrNameLst>
                          <p:attrName>ppt_x</p:attrName>
                          <p:attrName>ppt_y</p:attrName>
                        </p:attrNameLst>
                      </p:cBhvr>
                      <p:rCtr x="728" y="0"/>
                    </p:animMotion>
                  </p:childTnLst>
                </p:cTn>
              </p:par>
            </p:tnLst>
          </p:tmpl>
        </p:tmplLst>
      </p:bldP>
      <p:bldP spid="49" grpId="2">
        <p:tmplLst>
          <p:tmpl>
            <p:tnLst>
              <p:par>
                <p:cTn presetID="6" presetClass="emph" presetSubtype="0" accel="100000" autoRev="1" fill="hold" nodeType="withEffect">
                  <p:stCondLst>
                    <p:cond delay="1550"/>
                  </p:stCondLst>
                  <p:childTnLst>
                    <p:animScale>
                      <p:cBhvr>
                        <p:cTn dur="500" fill="hold"/>
                        <p:tgtEl>
                          <p:spTgt spid="49"/>
                        </p:tgtEl>
                      </p:cBhvr>
                      <p:by x="92000" y="92000"/>
                    </p:animScale>
                  </p:childTnLst>
                </p:cTn>
              </p:par>
            </p:tnLst>
          </p:tmpl>
        </p:tmplLst>
      </p:bldP>
      <p:bldP spid="50" grpId="0">
        <p:tmplLst>
          <p:tmpl>
            <p:tnLst>
              <p:par>
                <p:cTn presetID="10" presetClass="entr" presetSubtype="0" fill="hold" nodeType="withEffect">
                  <p:stCondLst>
                    <p:cond delay="2350"/>
                  </p:stCondLst>
                  <p:childTnLst>
                    <p:set>
                      <p:cBhvr>
                        <p:cTn dur="1" fill="hold">
                          <p:stCondLst>
                            <p:cond delay="0"/>
                          </p:stCondLst>
                        </p:cTn>
                        <p:tgtEl>
                          <p:spTgt spid="50"/>
                        </p:tgtEl>
                        <p:attrNameLst>
                          <p:attrName>style.visibility</p:attrName>
                        </p:attrNameLst>
                      </p:cBhvr>
                      <p:to>
                        <p:strVal val="visible"/>
                      </p:to>
                    </p:set>
                    <p:animEffect transition="in" filter="fade">
                      <p:cBhvr>
                        <p:cTn dur="950"/>
                        <p:tgtEl>
                          <p:spTgt spid="50"/>
                        </p:tgtEl>
                      </p:cBhvr>
                    </p:animEffect>
                  </p:childTnLst>
                </p:cTn>
              </p:par>
            </p:tnLst>
          </p:tmpl>
        </p:tmplLst>
      </p:bldP>
      <p:bldP spid="50" grpId="1">
        <p:tmplLst>
          <p:tmpl>
            <p:tnLst>
              <p:par>
                <p:cTn presetID="63" presetClass="path" presetSubtype="0" decel="100000" fill="hold" nodeType="withEffect">
                  <p:stCondLst>
                    <p:cond delay="2350"/>
                  </p:stCondLst>
                  <p:childTnLst>
                    <p:animMotion origin="layout" path="M -0.01455 -3.60418E-6 L -3.29334E-7 -3.60418E-6 " pathEditMode="relative" rAng="0" ptsTypes="AA">
                      <p:cBhvr>
                        <p:cTn dur="950" fill="hold"/>
                        <p:tgtEl>
                          <p:spTgt spid="50"/>
                        </p:tgtEl>
                        <p:attrNameLst>
                          <p:attrName>ppt_x</p:attrName>
                          <p:attrName>ppt_y</p:attrName>
                        </p:attrNameLst>
                      </p:cBhvr>
                      <p:rCtr x="728" y="0"/>
                    </p:animMotion>
                  </p:childTnLst>
                </p:cTn>
              </p:par>
            </p:tnLst>
          </p:tmpl>
        </p:tmplLst>
      </p:bldP>
      <p:bldP spid="50" grpId="2">
        <p:tmplLst>
          <p:tmpl>
            <p:tnLst>
              <p:par>
                <p:cTn presetID="6" presetClass="emph" presetSubtype="0" accel="100000" autoRev="1" fill="hold" nodeType="withEffect">
                  <p:stCondLst>
                    <p:cond delay="1650"/>
                  </p:stCondLst>
                  <p:childTnLst>
                    <p:animScale>
                      <p:cBhvr>
                        <p:cTn dur="500" fill="hold"/>
                        <p:tgtEl>
                          <p:spTgt spid="50"/>
                        </p:tgtEl>
                      </p:cBhvr>
                      <p:by x="92000" y="92000"/>
                    </p:animScale>
                  </p:childTnLst>
                </p:cTn>
              </p:par>
            </p:tnLst>
          </p:tmpl>
        </p:tmplLst>
      </p:bldP>
      <p:bldP spid="51" grpId="0">
        <p:tmplLst>
          <p:tmpl>
            <p:tnLst>
              <p:par>
                <p:cTn presetID="10" presetClass="entr" presetSubtype="0" fill="hold" nodeType="withEffect">
                  <p:stCondLst>
                    <p:cond delay="2450"/>
                  </p:stCondLst>
                  <p:childTnLst>
                    <p:set>
                      <p:cBhvr>
                        <p:cTn dur="1" fill="hold">
                          <p:stCondLst>
                            <p:cond delay="0"/>
                          </p:stCondLst>
                        </p:cTn>
                        <p:tgtEl>
                          <p:spTgt spid="51"/>
                        </p:tgtEl>
                        <p:attrNameLst>
                          <p:attrName>style.visibility</p:attrName>
                        </p:attrNameLst>
                      </p:cBhvr>
                      <p:to>
                        <p:strVal val="visible"/>
                      </p:to>
                    </p:set>
                    <p:animEffect transition="in" filter="fade">
                      <p:cBhvr>
                        <p:cTn dur="950"/>
                        <p:tgtEl>
                          <p:spTgt spid="51"/>
                        </p:tgtEl>
                      </p:cBhvr>
                    </p:animEffect>
                  </p:childTnLst>
                </p:cTn>
              </p:par>
            </p:tnLst>
          </p:tmpl>
        </p:tmplLst>
      </p:bldP>
      <p:bldP spid="51" grpId="1">
        <p:tmplLst>
          <p:tmpl>
            <p:tnLst>
              <p:par>
                <p:cTn presetID="63" presetClass="path" presetSubtype="0" decel="100000" fill="hold" nodeType="withEffect">
                  <p:stCondLst>
                    <p:cond delay="2450"/>
                  </p:stCondLst>
                  <p:childTnLst>
                    <p:animMotion origin="layout" path="M -0.01455 3.19564E-6 L -3.29334E-7 3.19564E-6 " pathEditMode="relative" rAng="0" ptsTypes="AA">
                      <p:cBhvr>
                        <p:cTn dur="950" fill="hold"/>
                        <p:tgtEl>
                          <p:spTgt spid="51"/>
                        </p:tgtEl>
                        <p:attrNameLst>
                          <p:attrName>ppt_x</p:attrName>
                          <p:attrName>ppt_y</p:attrName>
                        </p:attrNameLst>
                      </p:cBhvr>
                      <p:rCtr x="728" y="0"/>
                    </p:animMotion>
                  </p:childTnLst>
                </p:cTn>
              </p:par>
            </p:tnLst>
          </p:tmpl>
        </p:tmplLst>
      </p:bldP>
      <p:bldP spid="51" grpId="2">
        <p:tmplLst>
          <p:tmpl>
            <p:tnLst>
              <p:par>
                <p:cTn presetID="6" presetClass="emph" presetSubtype="0" accel="100000" autoRev="1" fill="hold" nodeType="withEffect">
                  <p:stCondLst>
                    <p:cond delay="1750"/>
                  </p:stCondLst>
                  <p:childTnLst>
                    <p:animScale>
                      <p:cBhvr>
                        <p:cTn dur="500" fill="hold"/>
                        <p:tgtEl>
                          <p:spTgt spid="51"/>
                        </p:tgtEl>
                      </p:cBhvr>
                      <p:by x="92000" y="92000"/>
                    </p:animScale>
                  </p:childTnLst>
                </p:cTn>
              </p:par>
            </p:tnLst>
          </p:tmpl>
        </p:tmplLst>
      </p:bldP>
      <p:bldP spid="52" grpId="0">
        <p:tmplLst>
          <p:tmpl>
            <p:tnLst>
              <p:par>
                <p:cTn presetID="10" presetClass="entr" presetSubtype="0" fill="hold" nodeType="withEffect">
                  <p:stCondLst>
                    <p:cond delay="2550"/>
                  </p:stCondLst>
                  <p:childTnLst>
                    <p:set>
                      <p:cBhvr>
                        <p:cTn dur="1" fill="hold">
                          <p:stCondLst>
                            <p:cond delay="0"/>
                          </p:stCondLst>
                        </p:cTn>
                        <p:tgtEl>
                          <p:spTgt spid="52"/>
                        </p:tgtEl>
                        <p:attrNameLst>
                          <p:attrName>style.visibility</p:attrName>
                        </p:attrNameLst>
                      </p:cBhvr>
                      <p:to>
                        <p:strVal val="visible"/>
                      </p:to>
                    </p:set>
                    <p:animEffect transition="in" filter="fade">
                      <p:cBhvr>
                        <p:cTn dur="950"/>
                        <p:tgtEl>
                          <p:spTgt spid="52"/>
                        </p:tgtEl>
                      </p:cBhvr>
                    </p:animEffect>
                  </p:childTnLst>
                </p:cTn>
              </p:par>
            </p:tnLst>
          </p:tmpl>
        </p:tmplLst>
      </p:bldP>
      <p:bldP spid="52" grpId="1">
        <p:tmplLst>
          <p:tmpl>
            <p:tnLst>
              <p:par>
                <p:cTn presetID="63" presetClass="path" presetSubtype="0" decel="100000" fill="hold" nodeType="withEffect">
                  <p:stCondLst>
                    <p:cond delay="2550"/>
                  </p:stCondLst>
                  <p:childTnLst>
                    <p:animMotion origin="layout" path="M -0.01455 -3.60418E-6 L -3.73245E-6 -3.60418E-6 " pathEditMode="relative" rAng="0" ptsTypes="AA">
                      <p:cBhvr>
                        <p:cTn dur="950" fill="hold"/>
                        <p:tgtEl>
                          <p:spTgt spid="52"/>
                        </p:tgtEl>
                        <p:attrNameLst>
                          <p:attrName>ppt_x</p:attrName>
                          <p:attrName>ppt_y</p:attrName>
                        </p:attrNameLst>
                      </p:cBhvr>
                      <p:rCtr x="728" y="0"/>
                    </p:animMotion>
                  </p:childTnLst>
                </p:cTn>
              </p:par>
            </p:tnLst>
          </p:tmpl>
        </p:tmplLst>
      </p:bldP>
      <p:bldP spid="52" grpId="2">
        <p:tmplLst>
          <p:tmpl>
            <p:tnLst>
              <p:par>
                <p:cTn presetID="6" presetClass="emph" presetSubtype="0" accel="100000" autoRev="1" fill="hold" nodeType="withEffect">
                  <p:stCondLst>
                    <p:cond delay="1850"/>
                  </p:stCondLst>
                  <p:childTnLst>
                    <p:animScale>
                      <p:cBhvr>
                        <p:cTn dur="500" fill="hold"/>
                        <p:tgtEl>
                          <p:spTgt spid="52"/>
                        </p:tgtEl>
                      </p:cBhvr>
                      <p:by x="92000" y="92000"/>
                    </p:animScale>
                  </p:childTnLst>
                </p:cTn>
              </p:par>
            </p:tnLst>
          </p:tmpl>
        </p:tmplLst>
      </p:bldP>
      <p:bldP spid="53" grpId="0">
        <p:tmplLst>
          <p:tmpl>
            <p:tnLst>
              <p:par>
                <p:cTn presetID="10" presetClass="entr" presetSubtype="0" fill="hold" nodeType="withEffect">
                  <p:stCondLst>
                    <p:cond delay="2650"/>
                  </p:stCondLst>
                  <p:childTnLst>
                    <p:set>
                      <p:cBhvr>
                        <p:cTn dur="1" fill="hold">
                          <p:stCondLst>
                            <p:cond delay="0"/>
                          </p:stCondLst>
                        </p:cTn>
                        <p:tgtEl>
                          <p:spTgt spid="53"/>
                        </p:tgtEl>
                        <p:attrNameLst>
                          <p:attrName>style.visibility</p:attrName>
                        </p:attrNameLst>
                      </p:cBhvr>
                      <p:to>
                        <p:strVal val="visible"/>
                      </p:to>
                    </p:set>
                    <p:animEffect transition="in" filter="fade">
                      <p:cBhvr>
                        <p:cTn dur="950"/>
                        <p:tgtEl>
                          <p:spTgt spid="53"/>
                        </p:tgtEl>
                      </p:cBhvr>
                    </p:animEffect>
                  </p:childTnLst>
                </p:cTn>
              </p:par>
            </p:tnLst>
          </p:tmpl>
        </p:tmplLst>
      </p:bldP>
      <p:bldP spid="53" grpId="1">
        <p:tmplLst>
          <p:tmpl>
            <p:tnLst>
              <p:par>
                <p:cTn presetID="63" presetClass="path" presetSubtype="0" decel="100000" fill="hold" nodeType="withEffect">
                  <p:stCondLst>
                    <p:cond delay="2650"/>
                  </p:stCondLst>
                  <p:childTnLst>
                    <p:animMotion origin="layout" path="M -0.01455 3.19564E-6 L -3.73245E-6 3.19564E-6 " pathEditMode="relative" rAng="0" ptsTypes="AA">
                      <p:cBhvr>
                        <p:cTn dur="950" fill="hold"/>
                        <p:tgtEl>
                          <p:spTgt spid="53"/>
                        </p:tgtEl>
                        <p:attrNameLst>
                          <p:attrName>ppt_x</p:attrName>
                          <p:attrName>ppt_y</p:attrName>
                        </p:attrNameLst>
                      </p:cBhvr>
                      <p:rCtr x="728" y="0"/>
                    </p:animMotion>
                  </p:childTnLst>
                </p:cTn>
              </p:par>
            </p:tnLst>
          </p:tmpl>
        </p:tmplLst>
      </p:bldP>
      <p:bldP spid="53" grpId="2">
        <p:tmplLst>
          <p:tmpl>
            <p:tnLst>
              <p:par>
                <p:cTn presetID="6" presetClass="emph" presetSubtype="0" accel="100000" autoRev="1" fill="hold" nodeType="withEffect">
                  <p:stCondLst>
                    <p:cond delay="1950"/>
                  </p:stCondLst>
                  <p:childTnLst>
                    <p:animScale>
                      <p:cBhvr>
                        <p:cTn dur="500" fill="hold"/>
                        <p:tgtEl>
                          <p:spTgt spid="53"/>
                        </p:tgtEl>
                      </p:cBhvr>
                      <p:by x="92000" y="92000"/>
                    </p:animScale>
                  </p:childTnLst>
                </p:cTn>
              </p:par>
            </p:tnLst>
          </p:tmpl>
        </p:tmplLst>
      </p:bldP>
      <p:bldP spid="54" grpId="0">
        <p:tmplLst>
          <p:tmpl>
            <p:tnLst>
              <p:par>
                <p:cTn presetID="10" presetClass="entr" presetSubtype="0" fill="hold" nodeType="withEffect">
                  <p:stCondLst>
                    <p:cond delay="2750"/>
                  </p:stCondLst>
                  <p:childTnLst>
                    <p:set>
                      <p:cBhvr>
                        <p:cTn dur="1" fill="hold">
                          <p:stCondLst>
                            <p:cond delay="0"/>
                          </p:stCondLst>
                        </p:cTn>
                        <p:tgtEl>
                          <p:spTgt spid="54"/>
                        </p:tgtEl>
                        <p:attrNameLst>
                          <p:attrName>style.visibility</p:attrName>
                        </p:attrNameLst>
                      </p:cBhvr>
                      <p:to>
                        <p:strVal val="visible"/>
                      </p:to>
                    </p:set>
                    <p:animEffect transition="in" filter="fade">
                      <p:cBhvr>
                        <p:cTn dur="950"/>
                        <p:tgtEl>
                          <p:spTgt spid="54"/>
                        </p:tgtEl>
                      </p:cBhvr>
                    </p:animEffect>
                  </p:childTnLst>
                </p:cTn>
              </p:par>
            </p:tnLst>
          </p:tmpl>
        </p:tmplLst>
      </p:bldP>
      <p:bldP spid="54" grpId="1">
        <p:tmplLst>
          <p:tmpl>
            <p:tnLst>
              <p:par>
                <p:cTn presetID="63" presetClass="path" presetSubtype="0" decel="100000" fill="hold" nodeType="withEffect">
                  <p:stCondLst>
                    <p:cond delay="2750"/>
                  </p:stCondLst>
                  <p:childTnLst>
                    <p:animMotion origin="layout" path="M -0.01455 -3.60418E-6 L -4.75619E-6 -3.60418E-6 " pathEditMode="relative" rAng="0" ptsTypes="AA">
                      <p:cBhvr>
                        <p:cTn dur="950" fill="hold"/>
                        <p:tgtEl>
                          <p:spTgt spid="54"/>
                        </p:tgtEl>
                        <p:attrNameLst>
                          <p:attrName>ppt_x</p:attrName>
                          <p:attrName>ppt_y</p:attrName>
                        </p:attrNameLst>
                      </p:cBhvr>
                      <p:rCtr x="728" y="0"/>
                    </p:animMotion>
                  </p:childTnLst>
                </p:cTn>
              </p:par>
            </p:tnLst>
          </p:tmpl>
        </p:tmplLst>
      </p:bldP>
      <p:bldP spid="54" grpId="2">
        <p:tmplLst>
          <p:tmpl>
            <p:tnLst>
              <p:par>
                <p:cTn presetID="6" presetClass="emph" presetSubtype="0" accel="100000" autoRev="1" fill="hold" nodeType="withEffect">
                  <p:stCondLst>
                    <p:cond delay="2050"/>
                  </p:stCondLst>
                  <p:childTnLst>
                    <p:animScale>
                      <p:cBhvr>
                        <p:cTn dur="450" fill="hold"/>
                        <p:tgtEl>
                          <p:spTgt spid="54"/>
                        </p:tgtEl>
                      </p:cBhvr>
                      <p:by x="92000" y="92000"/>
                    </p:animScale>
                  </p:childTnLst>
                </p:cTn>
              </p:par>
            </p:tnLst>
          </p:tmpl>
        </p:tmplLst>
      </p:bldP>
      <p:bldP spid="55" grpId="0">
        <p:tmplLst>
          <p:tmpl>
            <p:tnLst>
              <p:par>
                <p:cTn presetID="10" presetClass="entr" presetSubtype="0" fill="hold" nodeType="withEffect">
                  <p:stCondLst>
                    <p:cond delay="2850"/>
                  </p:stCondLst>
                  <p:childTnLst>
                    <p:set>
                      <p:cBhvr>
                        <p:cTn dur="1" fill="hold">
                          <p:stCondLst>
                            <p:cond delay="0"/>
                          </p:stCondLst>
                        </p:cTn>
                        <p:tgtEl>
                          <p:spTgt spid="55"/>
                        </p:tgtEl>
                        <p:attrNameLst>
                          <p:attrName>style.visibility</p:attrName>
                        </p:attrNameLst>
                      </p:cBhvr>
                      <p:to>
                        <p:strVal val="visible"/>
                      </p:to>
                    </p:set>
                    <p:animEffect transition="in" filter="fade">
                      <p:cBhvr>
                        <p:cTn dur="950"/>
                        <p:tgtEl>
                          <p:spTgt spid="55"/>
                        </p:tgtEl>
                      </p:cBhvr>
                    </p:animEffect>
                  </p:childTnLst>
                </p:cTn>
              </p:par>
            </p:tnLst>
          </p:tmpl>
        </p:tmplLst>
      </p:bldP>
      <p:bldP spid="55" grpId="1">
        <p:tmplLst>
          <p:tmpl>
            <p:tnLst>
              <p:par>
                <p:cTn presetID="63" presetClass="path" presetSubtype="0" decel="100000" fill="hold" nodeType="withEffect">
                  <p:stCondLst>
                    <p:cond delay="2850"/>
                  </p:stCondLst>
                  <p:childTnLst>
                    <p:animMotion origin="layout" path="M -0.01455 3.19564E-6 L -4.75619E-6 3.19564E-6 " pathEditMode="relative" rAng="0" ptsTypes="AA">
                      <p:cBhvr>
                        <p:cTn dur="950" fill="hold"/>
                        <p:tgtEl>
                          <p:spTgt spid="55"/>
                        </p:tgtEl>
                        <p:attrNameLst>
                          <p:attrName>ppt_x</p:attrName>
                          <p:attrName>ppt_y</p:attrName>
                        </p:attrNameLst>
                      </p:cBhvr>
                      <p:rCtr x="728" y="0"/>
                    </p:animMotion>
                  </p:childTnLst>
                </p:cTn>
              </p:par>
            </p:tnLst>
          </p:tmpl>
        </p:tmplLst>
      </p:bldP>
      <p:bldP spid="55" grpId="2">
        <p:tmplLst>
          <p:tmpl>
            <p:tnLst>
              <p:par>
                <p:cTn presetID="6" presetClass="emph" presetSubtype="0" accel="100000" autoRev="1" fill="hold" nodeType="withEffect">
                  <p:stCondLst>
                    <p:cond delay="2150"/>
                  </p:stCondLst>
                  <p:childTnLst>
                    <p:animScale>
                      <p:cBhvr>
                        <p:cTn dur="500" fill="hold"/>
                        <p:tgtEl>
                          <p:spTgt spid="55"/>
                        </p:tgtEl>
                      </p:cBhvr>
                      <p:by x="92000" y="92000"/>
                    </p:animScale>
                  </p:childTnLst>
                </p:cTn>
              </p:par>
            </p:tnLst>
          </p:tmpl>
        </p:tmplLst>
      </p:bldP>
      <p:bldP spid="56" grpId="0">
        <p:tmplLst>
          <p:tmpl>
            <p:tnLst>
              <p:par>
                <p:cTn presetID="10" presetClass="entr" presetSubtype="0" fill="hold" nodeType="withEffect">
                  <p:stCondLst>
                    <p:cond delay="2050"/>
                  </p:stCondLst>
                  <p:childTnLst>
                    <p:set>
                      <p:cBhvr>
                        <p:cTn dur="1" fill="hold">
                          <p:stCondLst>
                            <p:cond delay="0"/>
                          </p:stCondLst>
                        </p:cTn>
                        <p:tgtEl>
                          <p:spTgt spid="56"/>
                        </p:tgtEl>
                        <p:attrNameLst>
                          <p:attrName>style.visibility</p:attrName>
                        </p:attrNameLst>
                      </p:cBhvr>
                      <p:to>
                        <p:strVal val="visible"/>
                      </p:to>
                    </p:set>
                    <p:animEffect transition="in" filter="fade">
                      <p:cBhvr>
                        <p:cTn dur="950"/>
                        <p:tgtEl>
                          <p:spTgt spid="56"/>
                        </p:tgtEl>
                      </p:cBhvr>
                    </p:animEffect>
                  </p:childTnLst>
                </p:cTn>
              </p:par>
            </p:tnLst>
          </p:tmpl>
        </p:tmplLst>
      </p:bldP>
      <p:bldP spid="56" grpId="1">
        <p:tmplLst>
          <p:tmpl>
            <p:tnLst>
              <p:par>
                <p:cTn presetID="63" presetClass="path" presetSubtype="0" decel="100000" fill="hold" nodeType="withEffect">
                  <p:stCondLst>
                    <p:cond delay="2050"/>
                  </p:stCondLst>
                  <p:childTnLst>
                    <p:animMotion origin="layout" path="M -0.01456 2.62823E-6 L 3.94435E-6 2.62823E-6 " pathEditMode="relative" rAng="0" ptsTypes="AA">
                      <p:cBhvr>
                        <p:cTn dur="950" fill="hold"/>
                        <p:tgtEl>
                          <p:spTgt spid="56"/>
                        </p:tgtEl>
                        <p:attrNameLst>
                          <p:attrName>ppt_x</p:attrName>
                          <p:attrName>ppt_y</p:attrName>
                        </p:attrNameLst>
                      </p:cBhvr>
                      <p:rCtr x="728" y="0"/>
                    </p:animMotion>
                  </p:childTnLst>
                </p:cTn>
              </p:par>
            </p:tnLst>
          </p:tmpl>
        </p:tmplLst>
      </p:bldP>
      <p:bldP spid="56" grpId="2">
        <p:tmplLst>
          <p:tmpl>
            <p:tnLst>
              <p:par>
                <p:cTn presetID="6" presetClass="emph" presetSubtype="0" accel="100000" autoRev="1" fill="hold" nodeType="withEffect">
                  <p:stCondLst>
                    <p:cond delay="1350"/>
                  </p:stCondLst>
                  <p:childTnLst>
                    <p:animScale>
                      <p:cBhvr>
                        <p:cTn dur="500" fill="hold"/>
                        <p:tgtEl>
                          <p:spTgt spid="56"/>
                        </p:tgtEl>
                      </p:cBhvr>
                      <p:by x="92000" y="92000"/>
                    </p:animScale>
                  </p:childTnLst>
                </p:cTn>
              </p:par>
            </p:tnLst>
          </p:tmpl>
        </p:tmplLst>
      </p:bldP>
      <p:bldP spid="57" grpId="0">
        <p:tmplLst>
          <p:tmpl>
            <p:tnLst>
              <p:par>
                <p:cTn presetID="10" presetClass="entr" presetSubtype="0" fill="hold" nodeType="withEffect">
                  <p:stCondLst>
                    <p:cond delay="2150"/>
                  </p:stCondLst>
                  <p:childTnLst>
                    <p:set>
                      <p:cBhvr>
                        <p:cTn dur="1" fill="hold">
                          <p:stCondLst>
                            <p:cond delay="0"/>
                          </p:stCondLst>
                        </p:cTn>
                        <p:tgtEl>
                          <p:spTgt spid="57"/>
                        </p:tgtEl>
                        <p:attrNameLst>
                          <p:attrName>style.visibility</p:attrName>
                        </p:attrNameLst>
                      </p:cBhvr>
                      <p:to>
                        <p:strVal val="visible"/>
                      </p:to>
                    </p:set>
                    <p:animEffect transition="in" filter="fade">
                      <p:cBhvr>
                        <p:cTn dur="950"/>
                        <p:tgtEl>
                          <p:spTgt spid="57"/>
                        </p:tgtEl>
                      </p:cBhvr>
                    </p:animEffect>
                  </p:childTnLst>
                </p:cTn>
              </p:par>
            </p:tnLst>
          </p:tmpl>
        </p:tmplLst>
      </p:bldP>
      <p:bldP spid="57" grpId="1">
        <p:tmplLst>
          <p:tmpl>
            <p:tnLst>
              <p:par>
                <p:cTn presetID="63" presetClass="path" presetSubtype="0" decel="100000" fill="hold" nodeType="withEffect">
                  <p:stCondLst>
                    <p:cond delay="2150"/>
                  </p:stCondLst>
                  <p:childTnLst>
                    <p:animMotion origin="layout" path="M -0.01456 3.87653E-6 L 3.94435E-6 3.87653E-6 " pathEditMode="relative" rAng="0" ptsTypes="AA">
                      <p:cBhvr>
                        <p:cTn dur="950" fill="hold"/>
                        <p:tgtEl>
                          <p:spTgt spid="57"/>
                        </p:tgtEl>
                        <p:attrNameLst>
                          <p:attrName>ppt_x</p:attrName>
                          <p:attrName>ppt_y</p:attrName>
                        </p:attrNameLst>
                      </p:cBhvr>
                      <p:rCtr x="728" y="0"/>
                    </p:animMotion>
                  </p:childTnLst>
                </p:cTn>
              </p:par>
            </p:tnLst>
          </p:tmpl>
        </p:tmplLst>
      </p:bldP>
      <p:bldP spid="57" grpId="2">
        <p:tmplLst>
          <p:tmpl>
            <p:tnLst>
              <p:par>
                <p:cTn presetID="6" presetClass="emph" presetSubtype="0" accel="100000" autoRev="1" fill="hold" nodeType="withEffect">
                  <p:stCondLst>
                    <p:cond delay="1450"/>
                  </p:stCondLst>
                  <p:childTnLst>
                    <p:animScale>
                      <p:cBhvr>
                        <p:cTn dur="500" fill="hold"/>
                        <p:tgtEl>
                          <p:spTgt spid="57"/>
                        </p:tgtEl>
                      </p:cBhvr>
                      <p:by x="92000" y="92000"/>
                    </p:animScale>
                  </p:childTnLst>
                </p:cTn>
              </p:par>
            </p:tnLst>
          </p:tmpl>
        </p:tmplLst>
      </p:bldP>
      <p:bldP spid="58" grpId="0">
        <p:tmplLst>
          <p:tmpl>
            <p:tnLst>
              <p:par>
                <p:cTn presetID="10" presetClass="entr" presetSubtype="0" fill="hold" nodeType="withEffect">
                  <p:stCondLst>
                    <p:cond delay="2250"/>
                  </p:stCondLst>
                  <p:childTnLst>
                    <p:set>
                      <p:cBhvr>
                        <p:cTn dur="1" fill="hold">
                          <p:stCondLst>
                            <p:cond delay="0"/>
                          </p:stCondLst>
                        </p:cTn>
                        <p:tgtEl>
                          <p:spTgt spid="58"/>
                        </p:tgtEl>
                        <p:attrNameLst>
                          <p:attrName>style.visibility</p:attrName>
                        </p:attrNameLst>
                      </p:cBhvr>
                      <p:to>
                        <p:strVal val="visible"/>
                      </p:to>
                    </p:set>
                    <p:animEffect transition="in" filter="fade">
                      <p:cBhvr>
                        <p:cTn dur="950"/>
                        <p:tgtEl>
                          <p:spTgt spid="58"/>
                        </p:tgtEl>
                      </p:cBhvr>
                    </p:animEffect>
                  </p:childTnLst>
                </p:cTn>
              </p:par>
            </p:tnLst>
          </p:tmpl>
        </p:tmplLst>
      </p:bldP>
      <p:bldP spid="58" grpId="1">
        <p:tmplLst>
          <p:tmpl>
            <p:tnLst>
              <p:par>
                <p:cTn presetID="63" presetClass="path" presetSubtype="0" decel="100000" fill="hold" nodeType="withEffect">
                  <p:stCondLst>
                    <p:cond delay="2250"/>
                  </p:stCondLst>
                  <p:childTnLst>
                    <p:animMotion origin="layout" path="M -0.01455 2.62823E-6 L -2.37682E-6 2.62823E-6 " pathEditMode="relative" rAng="0" ptsTypes="AA">
                      <p:cBhvr>
                        <p:cTn dur="950" fill="hold"/>
                        <p:tgtEl>
                          <p:spTgt spid="58"/>
                        </p:tgtEl>
                        <p:attrNameLst>
                          <p:attrName>ppt_x</p:attrName>
                          <p:attrName>ppt_y</p:attrName>
                        </p:attrNameLst>
                      </p:cBhvr>
                      <p:rCtr x="728" y="0"/>
                    </p:animMotion>
                  </p:childTnLst>
                </p:cTn>
              </p:par>
            </p:tnLst>
          </p:tmpl>
        </p:tmplLst>
      </p:bldP>
      <p:bldP spid="58" grpId="2">
        <p:tmplLst>
          <p:tmpl>
            <p:tnLst>
              <p:par>
                <p:cTn presetID="6" presetClass="emph" presetSubtype="0" accel="100000" autoRev="1" fill="hold" nodeType="withEffect">
                  <p:stCondLst>
                    <p:cond delay="1550"/>
                  </p:stCondLst>
                  <p:childTnLst>
                    <p:animScale>
                      <p:cBhvr>
                        <p:cTn dur="500" fill="hold"/>
                        <p:tgtEl>
                          <p:spTgt spid="58"/>
                        </p:tgtEl>
                      </p:cBhvr>
                      <p:by x="92000" y="92000"/>
                    </p:animScale>
                  </p:childTnLst>
                </p:cTn>
              </p:par>
            </p:tnLst>
          </p:tmpl>
        </p:tmplLst>
      </p:bldP>
      <p:bldP spid="59" grpId="0">
        <p:tmplLst>
          <p:tmpl>
            <p:tnLst>
              <p:par>
                <p:cTn presetID="10" presetClass="entr" presetSubtype="0" fill="hold" nodeType="withEffect">
                  <p:stCondLst>
                    <p:cond delay="2350"/>
                  </p:stCondLst>
                  <p:childTnLst>
                    <p:set>
                      <p:cBhvr>
                        <p:cTn dur="1" fill="hold">
                          <p:stCondLst>
                            <p:cond delay="0"/>
                          </p:stCondLst>
                        </p:cTn>
                        <p:tgtEl>
                          <p:spTgt spid="59"/>
                        </p:tgtEl>
                        <p:attrNameLst>
                          <p:attrName>style.visibility</p:attrName>
                        </p:attrNameLst>
                      </p:cBhvr>
                      <p:to>
                        <p:strVal val="visible"/>
                      </p:to>
                    </p:set>
                    <p:animEffect transition="in" filter="fade">
                      <p:cBhvr>
                        <p:cTn dur="950"/>
                        <p:tgtEl>
                          <p:spTgt spid="59"/>
                        </p:tgtEl>
                      </p:cBhvr>
                    </p:animEffect>
                  </p:childTnLst>
                </p:cTn>
              </p:par>
            </p:tnLst>
          </p:tmpl>
        </p:tmplLst>
      </p:bldP>
      <p:bldP spid="59" grpId="1">
        <p:tmplLst>
          <p:tmpl>
            <p:tnLst>
              <p:par>
                <p:cTn presetID="63" presetClass="path" presetSubtype="0" decel="100000" fill="hold" nodeType="withEffect">
                  <p:stCondLst>
                    <p:cond delay="2350"/>
                  </p:stCondLst>
                  <p:childTnLst>
                    <p:animMotion origin="layout" path="M -0.01455 3.87653E-6 L -2.37682E-6 3.87653E-6 " pathEditMode="relative" rAng="0" ptsTypes="AA">
                      <p:cBhvr>
                        <p:cTn dur="950" fill="hold"/>
                        <p:tgtEl>
                          <p:spTgt spid="59"/>
                        </p:tgtEl>
                        <p:attrNameLst>
                          <p:attrName>ppt_x</p:attrName>
                          <p:attrName>ppt_y</p:attrName>
                        </p:attrNameLst>
                      </p:cBhvr>
                      <p:rCtr x="728" y="0"/>
                    </p:animMotion>
                  </p:childTnLst>
                </p:cTn>
              </p:par>
            </p:tnLst>
          </p:tmpl>
        </p:tmplLst>
      </p:bldP>
      <p:bldP spid="59" grpId="2">
        <p:tmplLst>
          <p:tmpl>
            <p:tnLst>
              <p:par>
                <p:cTn presetID="6" presetClass="emph" presetSubtype="0" accel="100000" autoRev="1" fill="hold" nodeType="withEffect">
                  <p:stCondLst>
                    <p:cond delay="1650"/>
                  </p:stCondLst>
                  <p:childTnLst>
                    <p:animScale>
                      <p:cBhvr>
                        <p:cTn dur="500" fill="hold"/>
                        <p:tgtEl>
                          <p:spTgt spid="59"/>
                        </p:tgtEl>
                      </p:cBhvr>
                      <p:by x="92000" y="92000"/>
                    </p:animScale>
                  </p:childTnLst>
                </p:cTn>
              </p:par>
            </p:tnLst>
          </p:tmpl>
        </p:tmplLst>
      </p:bldP>
      <p:bldP spid="60" grpId="0">
        <p:tmplLst>
          <p:tmpl>
            <p:tnLst>
              <p:par>
                <p:cTn presetID="10" presetClass="entr" presetSubtype="0" fill="hold" nodeType="withEffect">
                  <p:stCondLst>
                    <p:cond delay="2450"/>
                  </p:stCondLst>
                  <p:childTnLst>
                    <p:set>
                      <p:cBhvr>
                        <p:cTn dur="1" fill="hold">
                          <p:stCondLst>
                            <p:cond delay="0"/>
                          </p:stCondLst>
                        </p:cTn>
                        <p:tgtEl>
                          <p:spTgt spid="60"/>
                        </p:tgtEl>
                        <p:attrNameLst>
                          <p:attrName>style.visibility</p:attrName>
                        </p:attrNameLst>
                      </p:cBhvr>
                      <p:to>
                        <p:strVal val="visible"/>
                      </p:to>
                    </p:set>
                    <p:animEffect transition="in" filter="fade">
                      <p:cBhvr>
                        <p:cTn dur="950"/>
                        <p:tgtEl>
                          <p:spTgt spid="60"/>
                        </p:tgtEl>
                      </p:cBhvr>
                    </p:animEffect>
                  </p:childTnLst>
                </p:cTn>
              </p:par>
            </p:tnLst>
          </p:tmpl>
        </p:tmplLst>
      </p:bldP>
      <p:bldP spid="60" grpId="1">
        <p:tmplLst>
          <p:tmpl>
            <p:tnLst>
              <p:par>
                <p:cTn presetID="63" presetClass="path" presetSubtype="0" decel="100000" fill="hold" nodeType="withEffect">
                  <p:stCondLst>
                    <p:cond delay="2450"/>
                  </p:stCondLst>
                  <p:childTnLst>
                    <p:animMotion origin="layout" path="M -0.01456 2.62823E-6 L 4.22007E-6 2.62823E-6 " pathEditMode="relative" rAng="0" ptsTypes="AA">
                      <p:cBhvr>
                        <p:cTn dur="950" fill="hold"/>
                        <p:tgtEl>
                          <p:spTgt spid="60"/>
                        </p:tgtEl>
                        <p:attrNameLst>
                          <p:attrName>ppt_x</p:attrName>
                          <p:attrName>ppt_y</p:attrName>
                        </p:attrNameLst>
                      </p:cBhvr>
                      <p:rCtr x="728" y="0"/>
                    </p:animMotion>
                  </p:childTnLst>
                </p:cTn>
              </p:par>
            </p:tnLst>
          </p:tmpl>
        </p:tmplLst>
      </p:bldP>
      <p:bldP spid="60" grpId="2">
        <p:tmplLst>
          <p:tmpl>
            <p:tnLst>
              <p:par>
                <p:cTn presetID="6" presetClass="emph" presetSubtype="0" accel="100000" autoRev="1" fill="hold" nodeType="withEffect">
                  <p:stCondLst>
                    <p:cond delay="1750"/>
                  </p:stCondLst>
                  <p:childTnLst>
                    <p:animScale>
                      <p:cBhvr>
                        <p:cTn dur="500" fill="hold"/>
                        <p:tgtEl>
                          <p:spTgt spid="60"/>
                        </p:tgtEl>
                      </p:cBhvr>
                      <p:by x="92000" y="92000"/>
                    </p:animScale>
                  </p:childTnLst>
                </p:cTn>
              </p:par>
            </p:tnLst>
          </p:tmpl>
        </p:tmplLst>
      </p:bldP>
      <p:bldP spid="61" grpId="0">
        <p:tmplLst>
          <p:tmpl>
            <p:tnLst>
              <p:par>
                <p:cTn presetID="10" presetClass="entr" presetSubtype="0" fill="hold" nodeType="withEffect">
                  <p:stCondLst>
                    <p:cond delay="2550"/>
                  </p:stCondLst>
                  <p:childTnLst>
                    <p:set>
                      <p:cBhvr>
                        <p:cTn dur="1" fill="hold">
                          <p:stCondLst>
                            <p:cond delay="0"/>
                          </p:stCondLst>
                        </p:cTn>
                        <p:tgtEl>
                          <p:spTgt spid="61"/>
                        </p:tgtEl>
                        <p:attrNameLst>
                          <p:attrName>style.visibility</p:attrName>
                        </p:attrNameLst>
                      </p:cBhvr>
                      <p:to>
                        <p:strVal val="visible"/>
                      </p:to>
                    </p:set>
                    <p:animEffect transition="in" filter="fade">
                      <p:cBhvr>
                        <p:cTn dur="950"/>
                        <p:tgtEl>
                          <p:spTgt spid="61"/>
                        </p:tgtEl>
                      </p:cBhvr>
                    </p:animEffect>
                  </p:childTnLst>
                </p:cTn>
              </p:par>
            </p:tnLst>
          </p:tmpl>
        </p:tmplLst>
      </p:bldP>
      <p:bldP spid="61" grpId="1">
        <p:tmplLst>
          <p:tmpl>
            <p:tnLst>
              <p:par>
                <p:cTn presetID="63" presetClass="path" presetSubtype="0" decel="100000" fill="hold" nodeType="withEffect">
                  <p:stCondLst>
                    <p:cond delay="2550"/>
                  </p:stCondLst>
                  <p:childTnLst>
                    <p:animMotion origin="layout" path="M -0.01456 3.87653E-6 L 4.22007E-6 3.87653E-6 " pathEditMode="relative" rAng="0" ptsTypes="AA">
                      <p:cBhvr>
                        <p:cTn dur="950" fill="hold"/>
                        <p:tgtEl>
                          <p:spTgt spid="61"/>
                        </p:tgtEl>
                        <p:attrNameLst>
                          <p:attrName>ppt_x</p:attrName>
                          <p:attrName>ppt_y</p:attrName>
                        </p:attrNameLst>
                      </p:cBhvr>
                      <p:rCtr x="728" y="0"/>
                    </p:animMotion>
                  </p:childTnLst>
                </p:cTn>
              </p:par>
            </p:tnLst>
          </p:tmpl>
        </p:tmplLst>
      </p:bldP>
      <p:bldP spid="61" grpId="2">
        <p:tmplLst>
          <p:tmpl>
            <p:tnLst>
              <p:par>
                <p:cTn presetID="6" presetClass="emph" presetSubtype="0" accel="100000" autoRev="1" fill="hold" nodeType="withEffect">
                  <p:stCondLst>
                    <p:cond delay="1850"/>
                  </p:stCondLst>
                  <p:childTnLst>
                    <p:animScale>
                      <p:cBhvr>
                        <p:cTn dur="500" fill="hold"/>
                        <p:tgtEl>
                          <p:spTgt spid="61"/>
                        </p:tgtEl>
                      </p:cBhvr>
                      <p:by x="92000" y="92000"/>
                    </p:animScale>
                  </p:childTnLst>
                </p:cTn>
              </p:par>
            </p:tnLst>
          </p:tmpl>
        </p:tmplLst>
      </p:bldP>
      <p:bldP spid="62" grpId="0">
        <p:tmplLst>
          <p:tmpl>
            <p:tnLst>
              <p:par>
                <p:cTn presetID="10" presetClass="entr" presetSubtype="0" fill="hold" nodeType="withEffect">
                  <p:stCondLst>
                    <p:cond delay="2650"/>
                  </p:stCondLst>
                  <p:childTnLst>
                    <p:set>
                      <p:cBhvr>
                        <p:cTn dur="1" fill="hold">
                          <p:stCondLst>
                            <p:cond delay="0"/>
                          </p:stCondLst>
                        </p:cTn>
                        <p:tgtEl>
                          <p:spTgt spid="62"/>
                        </p:tgtEl>
                        <p:attrNameLst>
                          <p:attrName>style.visibility</p:attrName>
                        </p:attrNameLst>
                      </p:cBhvr>
                      <p:to>
                        <p:strVal val="visible"/>
                      </p:to>
                    </p:set>
                    <p:animEffect transition="in" filter="fade">
                      <p:cBhvr>
                        <p:cTn dur="950"/>
                        <p:tgtEl>
                          <p:spTgt spid="62"/>
                        </p:tgtEl>
                      </p:cBhvr>
                    </p:animEffect>
                  </p:childTnLst>
                </p:cTn>
              </p:par>
            </p:tnLst>
          </p:tmpl>
        </p:tmplLst>
      </p:bldP>
      <p:bldP spid="62" grpId="1">
        <p:tmplLst>
          <p:tmpl>
            <p:tnLst>
              <p:par>
                <p:cTn presetID="63" presetClass="path" presetSubtype="0" decel="100000" fill="hold" nodeType="withEffect">
                  <p:stCondLst>
                    <p:cond delay="2650"/>
                  </p:stCondLst>
                  <p:childTnLst>
                    <p:animMotion origin="layout" path="M -0.01456 2.62823E-6 L 3.19632E-6 2.62823E-6 " pathEditMode="relative" rAng="0" ptsTypes="AA">
                      <p:cBhvr>
                        <p:cTn dur="950" fill="hold"/>
                        <p:tgtEl>
                          <p:spTgt spid="62"/>
                        </p:tgtEl>
                        <p:attrNameLst>
                          <p:attrName>ppt_x</p:attrName>
                          <p:attrName>ppt_y</p:attrName>
                        </p:attrNameLst>
                      </p:cBhvr>
                      <p:rCtr x="728" y="0"/>
                    </p:animMotion>
                  </p:childTnLst>
                </p:cTn>
              </p:par>
            </p:tnLst>
          </p:tmpl>
        </p:tmplLst>
      </p:bldP>
      <p:bldP spid="62" grpId="2">
        <p:tmplLst>
          <p:tmpl>
            <p:tnLst>
              <p:par>
                <p:cTn presetID="6" presetClass="emph" presetSubtype="0" accel="100000" autoRev="1" fill="hold" nodeType="withEffect">
                  <p:stCondLst>
                    <p:cond delay="1950"/>
                  </p:stCondLst>
                  <p:childTnLst>
                    <p:animScale>
                      <p:cBhvr>
                        <p:cTn dur="500" fill="hold"/>
                        <p:tgtEl>
                          <p:spTgt spid="62"/>
                        </p:tgtEl>
                      </p:cBhvr>
                      <p:by x="92000" y="92000"/>
                    </p:animScale>
                  </p:childTnLst>
                </p:cTn>
              </p:par>
            </p:tnLst>
          </p:tmpl>
        </p:tmplLst>
      </p:bldP>
      <p:bldP spid="63" grpId="0">
        <p:tmplLst>
          <p:tmpl>
            <p:tnLst>
              <p:par>
                <p:cTn presetID="10" presetClass="entr" presetSubtype="0" fill="hold" nodeType="withEffect">
                  <p:stCondLst>
                    <p:cond delay="2750"/>
                  </p:stCondLst>
                  <p:childTnLst>
                    <p:set>
                      <p:cBhvr>
                        <p:cTn dur="1" fill="hold">
                          <p:stCondLst>
                            <p:cond delay="0"/>
                          </p:stCondLst>
                        </p:cTn>
                        <p:tgtEl>
                          <p:spTgt spid="63"/>
                        </p:tgtEl>
                        <p:attrNameLst>
                          <p:attrName>style.visibility</p:attrName>
                        </p:attrNameLst>
                      </p:cBhvr>
                      <p:to>
                        <p:strVal val="visible"/>
                      </p:to>
                    </p:set>
                    <p:animEffect transition="in" filter="fade">
                      <p:cBhvr>
                        <p:cTn dur="950"/>
                        <p:tgtEl>
                          <p:spTgt spid="63"/>
                        </p:tgtEl>
                      </p:cBhvr>
                    </p:animEffect>
                  </p:childTnLst>
                </p:cTn>
              </p:par>
            </p:tnLst>
          </p:tmpl>
        </p:tmplLst>
      </p:bldP>
      <p:bldP spid="63" grpId="1">
        <p:tmplLst>
          <p:tmpl>
            <p:tnLst>
              <p:par>
                <p:cTn presetID="63" presetClass="path" presetSubtype="0" decel="100000" fill="hold" nodeType="withEffect">
                  <p:stCondLst>
                    <p:cond delay="2750"/>
                  </p:stCondLst>
                  <p:childTnLst>
                    <p:animMotion origin="layout" path="M -0.01456 3.87653E-6 L 3.19632E-6 3.87653E-6 " pathEditMode="relative" rAng="0" ptsTypes="AA">
                      <p:cBhvr>
                        <p:cTn dur="950" fill="hold"/>
                        <p:tgtEl>
                          <p:spTgt spid="63"/>
                        </p:tgtEl>
                        <p:attrNameLst>
                          <p:attrName>ppt_x</p:attrName>
                          <p:attrName>ppt_y</p:attrName>
                        </p:attrNameLst>
                      </p:cBhvr>
                      <p:rCtr x="728" y="0"/>
                    </p:animMotion>
                  </p:childTnLst>
                </p:cTn>
              </p:par>
            </p:tnLst>
          </p:tmpl>
        </p:tmplLst>
      </p:bldP>
      <p:bldP spid="63" grpId="2">
        <p:tmplLst>
          <p:tmpl>
            <p:tnLst>
              <p:par>
                <p:cTn presetID="6" presetClass="emph" presetSubtype="0" accel="100000" autoRev="1" fill="hold" nodeType="withEffect">
                  <p:stCondLst>
                    <p:cond delay="2050"/>
                  </p:stCondLst>
                  <p:childTnLst>
                    <p:animScale>
                      <p:cBhvr>
                        <p:cTn dur="500" fill="hold"/>
                        <p:tgtEl>
                          <p:spTgt spid="63"/>
                        </p:tgtEl>
                      </p:cBhvr>
                      <p:by x="92000" y="92000"/>
                    </p:animScale>
                  </p:childTnLst>
                </p:cTn>
              </p:par>
            </p:tnLst>
          </p:tmpl>
        </p:tmplLst>
      </p:bldP>
    </p:bldLst>
  </p:timing>
</p:sldLayout>
</file>

<file path=ppt/slideLayouts/slideLayout157.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189176"/>
            <a:ext cx="12188825"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3" tIns="45703" rIns="45703" bIns="45703" numCol="1" spcCol="0" rtlCol="0" fromWordArt="0" anchor="ctr" anchorCtr="0" forceAA="0" compatLnSpc="1">
            <a:prstTxWarp prst="textNoShape">
              <a:avLst/>
            </a:prstTxWarp>
            <a:noAutofit/>
          </a:bodyPr>
          <a:lstStyle/>
          <a:p>
            <a:pPr algn="ctr" defTabSz="913653" fontAlgn="base">
              <a:spcBef>
                <a:spcPct val="0"/>
              </a:spcBef>
              <a:spcAft>
                <a:spcPct val="0"/>
              </a:spcAft>
            </a:pPr>
            <a:endParaRPr lang="en-US" sz="1764"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169" y="1192417"/>
            <a:ext cx="11650487" cy="2089751"/>
          </a:xfrm>
        </p:spPr>
        <p:txBody>
          <a:bodyPr/>
          <a:lstStyle>
            <a:lvl1pPr marL="0" indent="0">
              <a:buNone/>
              <a:defRPr sz="3233">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55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8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12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2978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393729663"/>
      </p:ext>
    </p:extLst>
  </p:cSld>
  <p:clrMapOvr>
    <a:masterClrMapping/>
  </p:clrMapOvr>
  <p:transition>
    <p:fade/>
  </p:transition>
  <p:timing>
    <p:tnLst>
      <p:par>
        <p:cTn id="1" dur="indefinite" restart="never" nodeType="tmRoot"/>
      </p:par>
    </p:tnLst>
  </p:timing>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70" y="1189179"/>
            <a:ext cx="11650488" cy="2396047"/>
          </a:xfrm>
          <a:prstGeom prst="rect">
            <a:avLst/>
          </a:prstGeom>
        </p:spPr>
        <p:txBody>
          <a:bodyPr/>
          <a:lstStyle>
            <a:lvl1pPr marL="284650" indent="-284650">
              <a:buClr>
                <a:schemeClr val="tx1"/>
              </a:buClr>
              <a:buSzPct val="90000"/>
              <a:buFont typeface="Wingdings" panose="05000000000000000000" pitchFamily="2" charset="2"/>
              <a:buChar char="§"/>
              <a:defRPr sz="352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9966" indent="-275318">
              <a:buClr>
                <a:schemeClr val="tx1"/>
              </a:buClr>
              <a:buSzPct val="90000"/>
              <a:buFont typeface="Wingdings" panose="05000000000000000000" pitchFamily="2" charset="2"/>
              <a:buChar char="§"/>
              <a:defRPr sz="3135">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616" indent="-284650">
              <a:buClr>
                <a:schemeClr val="tx1"/>
              </a:buClr>
              <a:buSzPct val="90000"/>
              <a:buFont typeface="Wingdings" panose="05000000000000000000" pitchFamily="2" charset="2"/>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602" indent="-223987">
              <a:buClr>
                <a:schemeClr val="tx1"/>
              </a:buClr>
              <a:buSzPct val="90000"/>
              <a:buFont typeface="Wingdings" panose="05000000000000000000" pitchFamily="2" charset="2"/>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588" indent="-223987">
              <a:buClr>
                <a:schemeClr val="tx1"/>
              </a:buClr>
              <a:buSzPct val="90000"/>
              <a:buFont typeface="Wingdings" panose="05000000000000000000" pitchFamily="2" charset="2"/>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238877"/>
            <a:ext cx="12188826"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5"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02620264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59.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28542" y="3905563"/>
            <a:ext cx="6271784" cy="514037"/>
          </a:xfrm>
          <a:noFill/>
        </p:spPr>
        <p:txBody>
          <a:bodyPr lIns="146304" tIns="109728" rIns="146304" bIns="109728">
            <a:noAutofit/>
          </a:bodyPr>
          <a:lstStyle>
            <a:lvl1pPr marL="0" indent="0">
              <a:spcBef>
                <a:spcPts val="0"/>
              </a:spcBef>
              <a:buNone/>
              <a:defRPr sz="2799" spc="0" baseline="0">
                <a:gradFill>
                  <a:gsLst>
                    <a:gs pos="0">
                      <a:schemeClr val="tx1"/>
                    </a:gs>
                    <a:gs pos="100000">
                      <a:schemeClr val="tx1"/>
                    </a:gs>
                  </a:gsLst>
                  <a:lin ang="5400000" scaled="0"/>
                </a:gradFill>
                <a:latin typeface="Segoe UI Light" panose="020B0502040204020203" pitchFamily="34" charset="0"/>
                <a:cs typeface="Segoe UI Light" panose="020B0502040204020203" pitchFamily="34" charset="0"/>
              </a:defRPr>
            </a:lvl1pPr>
          </a:lstStyle>
          <a:p>
            <a:pPr lvl="0"/>
            <a:r>
              <a:rPr lang="en-US" dirty="0" smtClean="0"/>
              <a:t>Speaker name</a:t>
            </a:r>
          </a:p>
        </p:txBody>
      </p:sp>
      <p:sp>
        <p:nvSpPr>
          <p:cNvPr id="9" name="Title 1"/>
          <p:cNvSpPr>
            <a:spLocks noGrp="1"/>
          </p:cNvSpPr>
          <p:nvPr>
            <p:ph type="title" hasCustomPrompt="1"/>
          </p:nvPr>
        </p:nvSpPr>
        <p:spPr>
          <a:xfrm>
            <a:off x="228541" y="2075840"/>
            <a:ext cx="9858042" cy="1801436"/>
          </a:xfrm>
          <a:noFill/>
        </p:spPr>
        <p:txBody>
          <a:bodyPr lIns="146304" tIns="91440" rIns="146304" bIns="91440" anchor="t" anchorCtr="0"/>
          <a:lstStyle>
            <a:lvl1pPr>
              <a:defRPr sz="5996" spc="-98"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11" name="Footer Placeholder 6"/>
          <p:cNvSpPr txBox="1">
            <a:spLocks/>
          </p:cNvSpPr>
          <p:nvPr userDrawn="1"/>
        </p:nvSpPr>
        <p:spPr>
          <a:xfrm>
            <a:off x="10526714" y="6553200"/>
            <a:ext cx="1663258"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dirty="0" smtClean="0">
                <a:solidFill>
                  <a:prstClr val="white"/>
                </a:solidFill>
              </a:rPr>
              <a:t>MICROSOFT CONFIDENTIAL</a:t>
            </a:r>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269234" y="480504"/>
            <a:ext cx="2557077" cy="547905"/>
          </a:xfrm>
          <a:prstGeom prst="rect">
            <a:avLst/>
          </a:prstGeom>
        </p:spPr>
      </p:pic>
    </p:spTree>
    <p:extLst>
      <p:ext uri="{BB962C8B-B14F-4D97-AF65-F5344CB8AC3E}">
        <p14:creationId xmlns:p14="http://schemas.microsoft.com/office/powerpoint/2010/main" val="7855242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extLst mod="1">
    <p:ext uri="{DCECCB84-F9BA-43D5-87BE-67443E8EF086}">
      <p15:sldGuideLst xmlns:p15="http://schemas.microsoft.com/office/powerpoint/2012/main">
        <p15:guide id="1" orient="horz" pos="2160">
          <p15:clr>
            <a:srgbClr val="FBAE40"/>
          </p15:clr>
        </p15:guide>
        <p15:guide id="2" pos="144">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0" y="857250"/>
            <a:ext cx="12188825" cy="51244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20700" y="1358053"/>
            <a:ext cx="11152188" cy="2863073"/>
          </a:xfrm>
          <a:prstGeom prst="rect">
            <a:avLst/>
          </a:prstGeom>
        </p:spPr>
        <p:txBody>
          <a:bodyPr>
            <a:normAutofit/>
          </a:bodyPr>
          <a:lstStyle>
            <a:lvl1pPr marL="0" indent="0">
              <a:lnSpc>
                <a:spcPct val="90000"/>
              </a:lnSpc>
              <a:buNone/>
              <a:defRPr sz="64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
        <p:nvSpPr>
          <p:cNvPr id="11" name="Content Placeholder 4"/>
          <p:cNvSpPr>
            <a:spLocks noGrp="1"/>
          </p:cNvSpPr>
          <p:nvPr>
            <p:ph sz="quarter" idx="13"/>
          </p:nvPr>
        </p:nvSpPr>
        <p:spPr>
          <a:xfrm>
            <a:off x="520700" y="4343400"/>
            <a:ext cx="11152188" cy="470747"/>
          </a:xfrm>
          <a:prstGeom prst="rect">
            <a:avLst/>
          </a:prstGeom>
        </p:spPr>
        <p:txBody>
          <a:bodyPr>
            <a:normAutofit/>
          </a:bodyPr>
          <a:lstStyle>
            <a:lvl1pPr marL="0" indent="0">
              <a:lnSpc>
                <a:spcPct val="90000"/>
              </a:lnSpc>
              <a:buNone/>
              <a:defRPr sz="36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smtClean="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542615481"/>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6"/>
            <a:ext cx="5377147" cy="2491607"/>
          </a:xfrm>
        </p:spPr>
        <p:txBody>
          <a:bodyPr wrap="square">
            <a:spAutoFit/>
          </a:bodyPr>
          <a:lstStyle>
            <a:lvl1pPr marL="0" indent="0">
              <a:spcBef>
                <a:spcPts val="1200"/>
              </a:spcBef>
              <a:buClr>
                <a:schemeClr val="tx1"/>
              </a:buClr>
              <a:buFont typeface="Wingdings" pitchFamily="2" charset="2"/>
              <a:buNone/>
              <a:defRPr sz="3499">
                <a:gradFill>
                  <a:gsLst>
                    <a:gs pos="1250">
                      <a:schemeClr val="tx2"/>
                    </a:gs>
                    <a:gs pos="99000">
                      <a:schemeClr val="tx2"/>
                    </a:gs>
                  </a:gsLst>
                  <a:lin ang="5400000" scaled="0"/>
                </a:gradFill>
              </a:defRPr>
            </a:lvl1pPr>
            <a:lvl2pPr marL="0" indent="0">
              <a:buNone/>
              <a:defRPr sz="1999"/>
            </a:lvl2pPr>
            <a:lvl3pPr marL="227097" indent="0">
              <a:buNone/>
              <a:tabLst/>
              <a:defRPr sz="1999"/>
            </a:lvl3pPr>
            <a:lvl4pPr marL="451084" indent="0">
              <a:buNone/>
              <a:defRPr/>
            </a:lvl4pPr>
            <a:lvl5pPr marL="671959"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91607"/>
          </a:xfrm>
        </p:spPr>
        <p:txBody>
          <a:bodyPr wrap="square">
            <a:spAutoFit/>
          </a:bodyPr>
          <a:lstStyle>
            <a:lvl1pPr marL="0" indent="0">
              <a:spcBef>
                <a:spcPts val="1200"/>
              </a:spcBef>
              <a:buClr>
                <a:schemeClr val="tx1"/>
              </a:buClr>
              <a:buFont typeface="Wingdings" pitchFamily="2" charset="2"/>
              <a:buNone/>
              <a:defRPr sz="3499">
                <a:gradFill>
                  <a:gsLst>
                    <a:gs pos="1250">
                      <a:schemeClr val="tx2"/>
                    </a:gs>
                    <a:gs pos="99000">
                      <a:schemeClr val="tx2"/>
                    </a:gs>
                  </a:gsLst>
                  <a:lin ang="5400000" scaled="0"/>
                </a:gradFill>
              </a:defRPr>
            </a:lvl1pPr>
            <a:lvl2pPr marL="0" indent="0">
              <a:buNone/>
              <a:defRPr sz="1999"/>
            </a:lvl2pPr>
            <a:lvl3pPr marL="227097" indent="0">
              <a:buNone/>
              <a:tabLst/>
              <a:defRPr sz="1999"/>
            </a:lvl3pPr>
            <a:lvl4pPr marL="451084" indent="0">
              <a:buNone/>
              <a:defRPr/>
            </a:lvl4pPr>
            <a:lvl5pPr marL="671959"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Date Placeholder 2"/>
          <p:cNvSpPr>
            <a:spLocks noGrp="1"/>
          </p:cNvSpPr>
          <p:nvPr>
            <p:ph type="dt" sz="half" idx="12"/>
          </p:nvPr>
        </p:nvSpPr>
        <p:spPr>
          <a:xfrm>
            <a:off x="6938850" y="6356802"/>
            <a:ext cx="2741474" cy="364224"/>
          </a:xfrm>
          <a:prstGeom prst="rect">
            <a:avLst/>
          </a:prstGeom>
        </p:spPr>
        <p:txBody>
          <a:bodyPr lIns="89639" tIns="44819" rIns="89639" bIns="44819"/>
          <a:lstStyle/>
          <a:p>
            <a:pPr defTabSz="913951"/>
            <a:fld id="{D2467E7F-CF77-45C3-A44E-ED167671D9A0}" type="datetime1">
              <a:rPr lang="en-US" smtClean="0">
                <a:solidFill>
                  <a:srgbClr val="1A1A1A"/>
                </a:solidFill>
              </a:rPr>
              <a:pPr defTabSz="913951"/>
              <a:t>12/14/2015</a:t>
            </a:fld>
            <a:endParaRPr lang="en-US">
              <a:solidFill>
                <a:srgbClr val="1A1A1A"/>
              </a:solidFill>
            </a:endParaRPr>
          </a:p>
        </p:txBody>
      </p:sp>
      <p:sp>
        <p:nvSpPr>
          <p:cNvPr id="8" name="Slide Number Placeholder 7"/>
          <p:cNvSpPr>
            <a:spLocks noGrp="1"/>
          </p:cNvSpPr>
          <p:nvPr>
            <p:ph type="sldNum" sz="quarter" idx="14"/>
          </p:nvPr>
        </p:nvSpPr>
        <p:spPr>
          <a:xfrm>
            <a:off x="11443556" y="6356803"/>
            <a:ext cx="476103" cy="364224"/>
          </a:xfrm>
          <a:prstGeom prst="rect">
            <a:avLst/>
          </a:prstGeom>
        </p:spPr>
        <p:txBody>
          <a:bodyPr lIns="89639" tIns="44819" rIns="89639" bIns="44819"/>
          <a:lstStyle/>
          <a:p>
            <a:pPr defTabSz="913951"/>
            <a:fld id="{2775DF8E-1151-4C45-8C93-3AB060627CA9}" type="slidenum">
              <a:rPr lang="en-US" smtClean="0">
                <a:solidFill>
                  <a:srgbClr val="1A1A1A"/>
                </a:solidFill>
              </a:rPr>
              <a:pPr defTabSz="913951"/>
              <a:t>‹#›</a:t>
            </a:fld>
            <a:endParaRPr lang="en-US">
              <a:solidFill>
                <a:srgbClr val="1A1A1A"/>
              </a:solidFill>
            </a:endParaRPr>
          </a:p>
        </p:txBody>
      </p:sp>
      <p:pic>
        <p:nvPicPr>
          <p:cNvPr id="10" name="Picture 9"/>
          <p:cNvPicPr>
            <a:picLocks noChangeAspect="1"/>
          </p:cNvPicPr>
          <p:nvPr userDrawn="1"/>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366969" y="6260887"/>
            <a:ext cx="1350186" cy="457242"/>
          </a:xfrm>
          <a:prstGeom prst="rect">
            <a:avLst/>
          </a:prstGeom>
        </p:spPr>
      </p:pic>
    </p:spTree>
    <p:extLst>
      <p:ext uri="{BB962C8B-B14F-4D97-AF65-F5344CB8AC3E}">
        <p14:creationId xmlns:p14="http://schemas.microsoft.com/office/powerpoint/2010/main" val="2444519768"/>
      </p:ext>
    </p:extLst>
  </p:cSld>
  <p:clrMapOvr>
    <a:masterClrMapping/>
  </p:clrMapOvr>
  <p:transition>
    <p:fade/>
  </p:transition>
  <p:timing>
    <p:tnLst>
      <p:par>
        <p:cTn id="1" dur="indefinite" restart="never" nodeType="tmRoot"/>
      </p:par>
    </p:tnLst>
  </p:timing>
</p:sldLayout>
</file>

<file path=ppt/slideLayouts/slideLayout161.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sp>
        <p:nvSpPr>
          <p:cNvPr id="7" name="Footer Placeholder 10"/>
          <p:cNvSpPr>
            <a:spLocks noGrp="1"/>
          </p:cNvSpPr>
          <p:nvPr>
            <p:ph type="ftr" sz="quarter" idx="17"/>
          </p:nvPr>
        </p:nvSpPr>
        <p:spPr>
          <a:xfrm>
            <a:off x="560564" y="6577026"/>
            <a:ext cx="1813767" cy="128574"/>
          </a:xfrm>
          <a:prstGeom prst="rect">
            <a:avLst/>
          </a:prstGeom>
        </p:spPr>
        <p:txBody>
          <a:bodyPr/>
          <a:lstStyle/>
          <a:p>
            <a:pPr defTabSz="913951"/>
            <a:r>
              <a:rPr lang="en-US" smtClean="0">
                <a:solidFill>
                  <a:srgbClr val="1A1A1A"/>
                </a:solidFill>
              </a:rPr>
              <a:t>MICROSOFT CONFIDENTIAL</a:t>
            </a:r>
            <a:endParaRPr lang="en-US" dirty="0">
              <a:solidFill>
                <a:srgbClr val="1A1A1A"/>
              </a:solidFill>
            </a:endParaRPr>
          </a:p>
        </p:txBody>
      </p:sp>
      <p:sp>
        <p:nvSpPr>
          <p:cNvPr id="9" name="Title 1"/>
          <p:cNvSpPr>
            <a:spLocks noGrp="1"/>
          </p:cNvSpPr>
          <p:nvPr>
            <p:ph type="title"/>
          </p:nvPr>
        </p:nvSpPr>
        <p:spPr>
          <a:xfrm>
            <a:off x="560565" y="0"/>
            <a:ext cx="11209271" cy="1143000"/>
          </a:xfrm>
        </p:spPr>
        <p:txBody>
          <a:bodyPr/>
          <a:lstStyle/>
          <a:p>
            <a:r>
              <a:rPr lang="en-US" smtClean="0"/>
              <a:t>Click to edit Master title style</a:t>
            </a:r>
            <a:endParaRPr lang="en-US" dirty="0"/>
          </a:p>
        </p:txBody>
      </p:sp>
      <p:sp>
        <p:nvSpPr>
          <p:cNvPr id="6" name="Slide Number Placeholder 4"/>
          <p:cNvSpPr>
            <a:spLocks noGrp="1"/>
          </p:cNvSpPr>
          <p:nvPr>
            <p:ph type="sldNum" sz="quarter" idx="4"/>
          </p:nvPr>
        </p:nvSpPr>
        <p:spPr>
          <a:xfrm>
            <a:off x="11376238" y="6548451"/>
            <a:ext cx="393597" cy="128574"/>
          </a:xfrm>
          <a:prstGeom prst="rect">
            <a:avLst/>
          </a:prstGeom>
        </p:spPr>
        <p:txBody>
          <a:bodyPr vert="horz" lIns="0" tIns="0" rIns="0" bIns="0" rtlCol="0" anchor="b"/>
          <a:lstStyle>
            <a:lvl1pPr marL="0" algn="r" defTabSz="913951" rtl="0" eaLnBrk="1" latinLnBrk="0" hangingPunct="1">
              <a:defRPr lang="en-US" sz="800" kern="1200" baseline="0" smtClean="0">
                <a:solidFill>
                  <a:srgbClr val="808285"/>
                </a:solidFill>
                <a:latin typeface="Segoe UI" pitchFamily="34" charset="0"/>
                <a:ea typeface="Segoe UI" pitchFamily="34" charset="0"/>
                <a:cs typeface="Segoe UI" pitchFamily="34" charset="0"/>
              </a:defRPr>
            </a:lvl1pPr>
          </a:lstStyle>
          <a:p>
            <a:fld id="{375243E8-1C51-4BF5-9A6E-FEB2A7267706}" type="slidenum">
              <a:rPr/>
              <a:pPr/>
              <a:t>‹#›</a:t>
            </a:fld>
            <a:endParaRPr dirty="0"/>
          </a:p>
        </p:txBody>
      </p:sp>
      <p:sp>
        <p:nvSpPr>
          <p:cNvPr id="12" name="Content Placeholder 11"/>
          <p:cNvSpPr>
            <a:spLocks noGrp="1"/>
          </p:cNvSpPr>
          <p:nvPr>
            <p:ph sz="quarter" idx="19"/>
          </p:nvPr>
        </p:nvSpPr>
        <p:spPr>
          <a:xfrm>
            <a:off x="560565" y="1447801"/>
            <a:ext cx="11209271" cy="2414027"/>
          </a:xfrm>
        </p:spPr>
        <p:txBody>
          <a:bodyPr/>
          <a:lstStyle>
            <a:lvl1pPr>
              <a:lnSpc>
                <a:spcPct val="100000"/>
              </a:lnSpc>
              <a:spcBef>
                <a:spcPts val="600"/>
              </a:spcBef>
              <a:defRPr/>
            </a:lvl1pPr>
            <a:lvl2pPr>
              <a:lnSpc>
                <a:spcPct val="100000"/>
              </a:lnSpc>
              <a:spcBef>
                <a:spcPts val="600"/>
              </a:spcBef>
              <a:defRPr/>
            </a:lvl2pPr>
            <a:lvl3pPr>
              <a:lnSpc>
                <a:spcPct val="100000"/>
              </a:lnSpc>
              <a:spcBef>
                <a:spcPts val="600"/>
              </a:spcBef>
              <a:defRPr/>
            </a:lvl3pPr>
            <a:lvl4pPr>
              <a:lnSpc>
                <a:spcPct val="100000"/>
              </a:lnSpc>
              <a:spcBef>
                <a:spcPts val="600"/>
              </a:spcBef>
              <a:defRPr/>
            </a:lvl4pPr>
            <a:lvl5pPr>
              <a:lnSpc>
                <a:spcPct val="100000"/>
              </a:lnSpc>
              <a:spcBef>
                <a:spcPts val="600"/>
              </a:spcBef>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016737087"/>
      </p:ext>
    </p:extLst>
  </p:cSld>
  <p:clrMapOvr>
    <a:masterClrMapping/>
  </p:clrMapOvr>
  <p:timing>
    <p:tnLst>
      <p:par>
        <p:cTn id="1" dur="indefinite" restart="never" nodeType="tmRoot"/>
      </p:par>
    </p:tnLst>
  </p:timing>
</p:sldLayout>
</file>

<file path=ppt/slideLayouts/slideLayout162.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16" name="Title 1"/>
          <p:cNvSpPr>
            <a:spLocks noGrp="1"/>
          </p:cNvSpPr>
          <p:nvPr>
            <p:ph type="title"/>
          </p:nvPr>
        </p:nvSpPr>
        <p:spPr>
          <a:xfrm>
            <a:off x="303963" y="87503"/>
            <a:ext cx="11031626" cy="910024"/>
          </a:xfrm>
        </p:spPr>
        <p:txBody>
          <a:bodyPr lIns="0">
            <a:normAutofit/>
          </a:bodyPr>
          <a:lstStyle>
            <a:lvl1pPr algn="l">
              <a:defRPr sz="3731"/>
            </a:lvl1pPr>
          </a:lstStyle>
          <a:p>
            <a:r>
              <a:rPr lang="en-US" dirty="0" smtClean="0"/>
              <a:t>Click to edit Master title style</a:t>
            </a:r>
            <a:endParaRPr lang="en-US" dirty="0"/>
          </a:p>
        </p:txBody>
      </p:sp>
      <p:sp>
        <p:nvSpPr>
          <p:cNvPr id="15" name="Content Placeholder 14"/>
          <p:cNvSpPr>
            <a:spLocks noGrp="1"/>
          </p:cNvSpPr>
          <p:nvPr>
            <p:ph sz="quarter" idx="18"/>
          </p:nvPr>
        </p:nvSpPr>
        <p:spPr>
          <a:xfrm>
            <a:off x="560570" y="1507482"/>
            <a:ext cx="9570002" cy="2514617"/>
          </a:xfrm>
        </p:spPr>
        <p:txBody>
          <a:bodyPr/>
          <a:lstStyle>
            <a:lvl1pPr>
              <a:lnSpc>
                <a:spcPct val="100000"/>
              </a:lnSpc>
              <a:spcBef>
                <a:spcPts val="800"/>
              </a:spcBef>
              <a:defRPr/>
            </a:lvl1pPr>
            <a:lvl2pPr>
              <a:lnSpc>
                <a:spcPct val="100000"/>
              </a:lnSpc>
              <a:spcBef>
                <a:spcPts val="800"/>
              </a:spcBef>
              <a:defRPr/>
            </a:lvl2pPr>
            <a:lvl3pPr>
              <a:lnSpc>
                <a:spcPct val="100000"/>
              </a:lnSpc>
              <a:spcBef>
                <a:spcPts val="800"/>
              </a:spcBef>
              <a:defRPr/>
            </a:lvl3pPr>
            <a:lvl4pPr>
              <a:lnSpc>
                <a:spcPct val="100000"/>
              </a:lnSpc>
              <a:spcBef>
                <a:spcPts val="800"/>
              </a:spcBef>
              <a:defRPr/>
            </a:lvl4pPr>
            <a:lvl5pPr>
              <a:lnSpc>
                <a:spcPct val="100000"/>
              </a:lnSpc>
              <a:spcBef>
                <a:spcPts val="800"/>
              </a:spcBef>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23756632"/>
      </p:ext>
    </p:extLst>
  </p:cSld>
  <p:clrMapOvr>
    <a:masterClrMapping/>
  </p:clrMapOvr>
  <p:transition spd="med">
    <p:pull/>
  </p:transition>
  <p:timing>
    <p:tnLst>
      <p:par>
        <p:cTn id="1" dur="indefinite" restart="never" nodeType="tmRoot"/>
      </p:par>
    </p:tnLst>
  </p:timing>
</p:sldLayout>
</file>

<file path=ppt/slideLayouts/slideLayout163.xml><?xml version="1.0" encoding="utf-8"?>
<p:sldLayout xmlns:a="http://schemas.openxmlformats.org/drawingml/2006/main" xmlns:r="http://schemas.openxmlformats.org/officeDocument/2006/relationships" xmlns:p="http://schemas.openxmlformats.org/presentationml/2006/main" userDrawn="1">
  <p:cSld name="1_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416626398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12" name="Text Placeholder 12"/>
          <p:cNvSpPr>
            <a:spLocks noGrp="1"/>
          </p:cNvSpPr>
          <p:nvPr>
            <p:ph type="body" sz="quarter" idx="13" hasCustomPrompt="1"/>
          </p:nvPr>
        </p:nvSpPr>
        <p:spPr>
          <a:xfrm>
            <a:off x="560569" y="1446215"/>
            <a:ext cx="10982750" cy="304801"/>
          </a:xfrm>
        </p:spPr>
        <p:txBody>
          <a:bodyPr lIns="0" anchor="ctr" anchorCtr="0">
            <a:noAutofit/>
          </a:bodyPr>
          <a:lstStyle>
            <a:lvl1pPr marL="0" indent="0" algn="l">
              <a:buFont typeface="Arial" pitchFamily="34" charset="0"/>
              <a:buNone/>
              <a:defRPr sz="1865" b="0" cap="all" spc="0" baseline="0">
                <a:solidFill>
                  <a:schemeClr val="tx1">
                    <a:lumMod val="75000"/>
                    <a:lumOff val="25000"/>
                  </a:schemeClr>
                </a:solidFill>
              </a:defRPr>
            </a:lvl1pPr>
          </a:lstStyle>
          <a:p>
            <a:r>
              <a:rPr lang="en-US" dirty="0" smtClean="0"/>
              <a:t>CLICK TO EDIT SUBTITLE</a:t>
            </a:r>
            <a:endParaRPr lang="en-US" dirty="0"/>
          </a:p>
        </p:txBody>
      </p:sp>
      <p:sp>
        <p:nvSpPr>
          <p:cNvPr id="16" name="Title 1"/>
          <p:cNvSpPr>
            <a:spLocks noGrp="1"/>
          </p:cNvSpPr>
          <p:nvPr>
            <p:ph type="title"/>
          </p:nvPr>
        </p:nvSpPr>
        <p:spPr>
          <a:xfrm>
            <a:off x="303963" y="81671"/>
            <a:ext cx="11031626" cy="898359"/>
          </a:xfrm>
        </p:spPr>
        <p:txBody>
          <a:bodyPr lIns="0">
            <a:normAutofit/>
          </a:bodyPr>
          <a:lstStyle>
            <a:lvl1pPr algn="l">
              <a:defRPr sz="3731"/>
            </a:lvl1pPr>
          </a:lstStyle>
          <a:p>
            <a:r>
              <a:rPr lang="en-US" dirty="0" smtClean="0"/>
              <a:t>Click to edit Master title style</a:t>
            </a:r>
            <a:endParaRPr lang="en-US" dirty="0"/>
          </a:p>
        </p:txBody>
      </p:sp>
      <p:sp>
        <p:nvSpPr>
          <p:cNvPr id="13" name="Text Placeholder 3"/>
          <p:cNvSpPr>
            <a:spLocks noGrp="1"/>
          </p:cNvSpPr>
          <p:nvPr>
            <p:ph type="body" sz="half" idx="2"/>
          </p:nvPr>
        </p:nvSpPr>
        <p:spPr>
          <a:xfrm>
            <a:off x="582657" y="6258609"/>
            <a:ext cx="9547913" cy="304800"/>
          </a:xfrm>
        </p:spPr>
        <p:txBody>
          <a:bodyPr>
            <a:noAutofit/>
          </a:bodyPr>
          <a:lstStyle>
            <a:lvl1pPr marL="0" indent="0">
              <a:lnSpc>
                <a:spcPts val="2399"/>
              </a:lnSpc>
              <a:spcBef>
                <a:spcPts val="0"/>
              </a:spcBef>
              <a:spcAft>
                <a:spcPts val="0"/>
              </a:spcAft>
              <a:buNone/>
              <a:defRPr sz="1600" spc="-53" baseline="0"/>
            </a:lvl1pPr>
            <a:lvl2pPr marL="609285" indent="0">
              <a:buNone/>
              <a:defRPr sz="1600"/>
            </a:lvl2pPr>
            <a:lvl3pPr marL="1218569" indent="0">
              <a:buNone/>
              <a:defRPr sz="1333"/>
            </a:lvl3pPr>
            <a:lvl4pPr marL="1827854" indent="0">
              <a:buNone/>
              <a:defRPr sz="1200"/>
            </a:lvl4pPr>
            <a:lvl5pPr marL="2437140" indent="0">
              <a:buNone/>
              <a:defRPr sz="1200"/>
            </a:lvl5pPr>
            <a:lvl6pPr marL="3046425" indent="0">
              <a:buNone/>
              <a:defRPr sz="1200"/>
            </a:lvl6pPr>
            <a:lvl7pPr marL="3655709" indent="0">
              <a:buNone/>
              <a:defRPr sz="1200"/>
            </a:lvl7pPr>
            <a:lvl8pPr marL="4264993" indent="0">
              <a:buNone/>
              <a:defRPr sz="1200"/>
            </a:lvl8pPr>
            <a:lvl9pPr marL="4874279" indent="0">
              <a:buNone/>
              <a:defRPr sz="1200"/>
            </a:lvl9pPr>
          </a:lstStyle>
          <a:p>
            <a:pPr lvl="0"/>
            <a:r>
              <a:rPr lang="en-US" dirty="0" smtClean="0"/>
              <a:t>Click to edit Master text styles</a:t>
            </a:r>
          </a:p>
        </p:txBody>
      </p:sp>
    </p:spTree>
    <p:extLst>
      <p:ext uri="{BB962C8B-B14F-4D97-AF65-F5344CB8AC3E}">
        <p14:creationId xmlns:p14="http://schemas.microsoft.com/office/powerpoint/2010/main" val="2295820810"/>
      </p:ext>
    </p:extLst>
  </p:cSld>
  <p:clrMapOvr>
    <a:masterClrMapping/>
  </p:clrMapOvr>
  <p:transition>
    <p:fade/>
  </p:transition>
  <p:timing>
    <p:tnLst>
      <p:par>
        <p:cTn id="1" dur="indefinite" restart="never" nodeType="tmRoot"/>
      </p:par>
    </p:tnLst>
  </p:timing>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sp>
        <p:nvSpPr>
          <p:cNvPr id="16" name="Title 1"/>
          <p:cNvSpPr>
            <a:spLocks noGrp="1"/>
          </p:cNvSpPr>
          <p:nvPr>
            <p:ph type="title"/>
          </p:nvPr>
        </p:nvSpPr>
        <p:spPr>
          <a:xfrm>
            <a:off x="303963" y="75836"/>
            <a:ext cx="11031626" cy="910024"/>
          </a:xfrm>
        </p:spPr>
        <p:txBody>
          <a:bodyPr lIns="0">
            <a:normAutofit/>
          </a:bodyPr>
          <a:lstStyle>
            <a:lvl1pPr algn="l">
              <a:defRPr sz="3731"/>
            </a:lvl1pPr>
          </a:lstStyle>
          <a:p>
            <a:r>
              <a:rPr lang="en-US" dirty="0" smtClean="0"/>
              <a:t>Click to edit Master title style</a:t>
            </a:r>
            <a:endParaRPr lang="en-US" dirty="0"/>
          </a:p>
        </p:txBody>
      </p:sp>
    </p:spTree>
    <p:extLst>
      <p:ext uri="{BB962C8B-B14F-4D97-AF65-F5344CB8AC3E}">
        <p14:creationId xmlns:p14="http://schemas.microsoft.com/office/powerpoint/2010/main" val="1326008003"/>
      </p:ext>
    </p:extLst>
  </p:cSld>
  <p:clrMapOvr>
    <a:masterClrMapping/>
  </p:clrMapOvr>
  <p:transition>
    <p:fade/>
  </p:transition>
  <p:timing>
    <p:tnLst>
      <p:par>
        <p:cTn id="1" dur="indefinite" restart="never" nodeType="tmRoot"/>
      </p:par>
    </p:tnLst>
  </p:timing>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1_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189176"/>
            <a:ext cx="12188825"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97" tIns="45697" rIns="45697" bIns="45697" numCol="1" spcCol="0" rtlCol="0" fromWordArt="0" anchor="ctr" anchorCtr="0" forceAA="0" compatLnSpc="1">
            <a:prstTxWarp prst="textNoShape">
              <a:avLst/>
            </a:prstTxWarp>
            <a:noAutofit/>
          </a:bodyPr>
          <a:lstStyle/>
          <a:p>
            <a:pPr algn="ctr" defTabSz="913593"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170" y="1192418"/>
            <a:ext cx="11650487" cy="2154777"/>
          </a:xfrm>
        </p:spPr>
        <p:txBody>
          <a:bodyPr/>
          <a:lstStyle>
            <a:lvl1pPr marL="0" indent="0">
              <a:buNone/>
              <a:defRPr sz="3232">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53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77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07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2971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498325987"/>
      </p:ext>
    </p:extLst>
  </p:cSld>
  <p:clrMapOvr>
    <a:masterClrMapping/>
  </p:clrMapOvr>
  <p:transition>
    <p:fade/>
  </p:transition>
  <p:timing>
    <p:tnLst>
      <p:par>
        <p:cTn id="1" dur="indefinite" restart="never" nodeType="tmRoot"/>
      </p:par>
    </p:tnLst>
  </p:timing>
</p:sldLayout>
</file>

<file path=ppt/slideLayouts/slideLayout167.xml><?xml version="1.0" encoding="utf-8"?>
<p:sldLayout xmlns:a="http://schemas.openxmlformats.org/drawingml/2006/main" xmlns:r="http://schemas.openxmlformats.org/officeDocument/2006/relationships" xmlns:p="http://schemas.openxmlformats.org/presentationml/2006/main" userDrawn="1">
  <p:cSld name="1_Title &amp; Content_with Subtitle">
    <p:spTree>
      <p:nvGrpSpPr>
        <p:cNvPr id="1" name=""/>
        <p:cNvGrpSpPr/>
        <p:nvPr/>
      </p:nvGrpSpPr>
      <p:grpSpPr>
        <a:xfrm>
          <a:off x="0" y="0"/>
          <a:ext cx="0" cy="0"/>
          <a:chOff x="0" y="0"/>
          <a:chExt cx="0" cy="0"/>
        </a:xfrm>
      </p:grpSpPr>
      <p:sp>
        <p:nvSpPr>
          <p:cNvPr id="3" name="Text Placeholder 8"/>
          <p:cNvSpPr>
            <a:spLocks noGrp="1"/>
          </p:cNvSpPr>
          <p:nvPr>
            <p:ph type="body" sz="quarter" idx="15"/>
          </p:nvPr>
        </p:nvSpPr>
        <p:spPr>
          <a:xfrm>
            <a:off x="499408" y="503769"/>
            <a:ext cx="11200599" cy="728133"/>
          </a:xfrm>
        </p:spPr>
        <p:txBody>
          <a:bodyPr>
            <a:noAutofit/>
          </a:bodyPr>
          <a:lstStyle>
            <a:lvl1pPr>
              <a:lnSpc>
                <a:spcPct val="95000"/>
              </a:lnSpc>
              <a:defRPr sz="4799"/>
            </a:lvl1pPr>
          </a:lstStyle>
          <a:p>
            <a:pPr lvl="0"/>
            <a:r>
              <a:rPr lang="en-US" dirty="0" smtClean="0"/>
              <a:t>Click to edit Master text styles</a:t>
            </a:r>
          </a:p>
        </p:txBody>
      </p:sp>
    </p:spTree>
    <p:extLst>
      <p:ext uri="{BB962C8B-B14F-4D97-AF65-F5344CB8AC3E}">
        <p14:creationId xmlns:p14="http://schemas.microsoft.com/office/powerpoint/2010/main" val="2693910304"/>
      </p:ext>
    </p:extLst>
  </p:cSld>
  <p:clrMapOvr>
    <a:masterClrMapping/>
  </p:clrMapOvr>
  <p:transition>
    <p:fade/>
  </p:transition>
  <p:timing>
    <p:tnLst>
      <p:par>
        <p:cTn id="1" dur="indefinite" restart="never" nodeType="tmRoot"/>
      </p:par>
    </p:tnLst>
  </p:timing>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16" name="Title 1"/>
          <p:cNvSpPr>
            <a:spLocks noGrp="1"/>
          </p:cNvSpPr>
          <p:nvPr>
            <p:ph type="title"/>
          </p:nvPr>
        </p:nvSpPr>
        <p:spPr>
          <a:xfrm>
            <a:off x="303963" y="87503"/>
            <a:ext cx="11031626" cy="910024"/>
          </a:xfrm>
        </p:spPr>
        <p:txBody>
          <a:bodyPr lIns="0">
            <a:normAutofit/>
          </a:bodyPr>
          <a:lstStyle>
            <a:lvl1pPr algn="l">
              <a:defRPr sz="3731"/>
            </a:lvl1pPr>
          </a:lstStyle>
          <a:p>
            <a:r>
              <a:rPr lang="en-US" dirty="0" smtClean="0"/>
              <a:t>Click to edit Master title style</a:t>
            </a:r>
            <a:endParaRPr lang="en-US" dirty="0"/>
          </a:p>
        </p:txBody>
      </p:sp>
      <p:sp>
        <p:nvSpPr>
          <p:cNvPr id="15" name="Content Placeholder 14"/>
          <p:cNvSpPr>
            <a:spLocks noGrp="1"/>
          </p:cNvSpPr>
          <p:nvPr>
            <p:ph sz="quarter" idx="18"/>
          </p:nvPr>
        </p:nvSpPr>
        <p:spPr>
          <a:xfrm>
            <a:off x="560570" y="1507482"/>
            <a:ext cx="9570002" cy="2514617"/>
          </a:xfrm>
        </p:spPr>
        <p:txBody>
          <a:bodyPr/>
          <a:lstStyle>
            <a:lvl1pPr>
              <a:lnSpc>
                <a:spcPct val="100000"/>
              </a:lnSpc>
              <a:spcBef>
                <a:spcPts val="800"/>
              </a:spcBef>
              <a:defRPr/>
            </a:lvl1pPr>
            <a:lvl2pPr>
              <a:lnSpc>
                <a:spcPct val="100000"/>
              </a:lnSpc>
              <a:spcBef>
                <a:spcPts val="800"/>
              </a:spcBef>
              <a:defRPr/>
            </a:lvl2pPr>
            <a:lvl3pPr>
              <a:lnSpc>
                <a:spcPct val="100000"/>
              </a:lnSpc>
              <a:spcBef>
                <a:spcPts val="800"/>
              </a:spcBef>
              <a:defRPr/>
            </a:lvl3pPr>
            <a:lvl4pPr>
              <a:lnSpc>
                <a:spcPct val="100000"/>
              </a:lnSpc>
              <a:spcBef>
                <a:spcPts val="800"/>
              </a:spcBef>
              <a:defRPr/>
            </a:lvl4pPr>
            <a:lvl5pPr>
              <a:lnSpc>
                <a:spcPct val="100000"/>
              </a:lnSpc>
              <a:spcBef>
                <a:spcPts val="800"/>
              </a:spcBef>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53026599"/>
      </p:ext>
    </p:extLst>
  </p:cSld>
  <p:clrMapOvr>
    <a:masterClrMapping/>
  </p:clrMapOvr>
  <p:transition>
    <p:fade/>
  </p:transition>
  <p:timing>
    <p:tnLst>
      <p:par>
        <p:cTn id="1" dur="indefinite" restart="never" nodeType="tmRoot"/>
      </p:par>
    </p:tnLst>
  </p:timing>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7_Title and content">
    <p:spTree>
      <p:nvGrpSpPr>
        <p:cNvPr id="1" name=""/>
        <p:cNvGrpSpPr/>
        <p:nvPr/>
      </p:nvGrpSpPr>
      <p:grpSpPr>
        <a:xfrm>
          <a:off x="0" y="0"/>
          <a:ext cx="0" cy="0"/>
          <a:chOff x="0" y="0"/>
          <a:chExt cx="0" cy="0"/>
        </a:xfrm>
      </p:grpSpPr>
      <p:sp>
        <p:nvSpPr>
          <p:cNvPr id="12" name="Text Placeholder 12"/>
          <p:cNvSpPr>
            <a:spLocks noGrp="1"/>
          </p:cNvSpPr>
          <p:nvPr>
            <p:ph type="body" sz="quarter" idx="13" hasCustomPrompt="1"/>
          </p:nvPr>
        </p:nvSpPr>
        <p:spPr>
          <a:xfrm>
            <a:off x="560569" y="1446215"/>
            <a:ext cx="10982750" cy="304801"/>
          </a:xfrm>
        </p:spPr>
        <p:txBody>
          <a:bodyPr lIns="0" anchor="ctr" anchorCtr="0">
            <a:noAutofit/>
          </a:bodyPr>
          <a:lstStyle>
            <a:lvl1pPr marL="0" indent="0" algn="l">
              <a:buFont typeface="Arial" pitchFamily="34" charset="0"/>
              <a:buNone/>
              <a:defRPr sz="1865" b="0" cap="all" spc="0" baseline="0">
                <a:solidFill>
                  <a:schemeClr val="tx1">
                    <a:lumMod val="75000"/>
                    <a:lumOff val="25000"/>
                  </a:schemeClr>
                </a:solidFill>
              </a:defRPr>
            </a:lvl1pPr>
          </a:lstStyle>
          <a:p>
            <a:r>
              <a:rPr lang="en-US" dirty="0" smtClean="0"/>
              <a:t>CLICK TO EDIT SUBTITLE</a:t>
            </a:r>
            <a:endParaRPr lang="en-US" dirty="0"/>
          </a:p>
        </p:txBody>
      </p:sp>
      <p:sp>
        <p:nvSpPr>
          <p:cNvPr id="16" name="Title 1"/>
          <p:cNvSpPr>
            <a:spLocks noGrp="1"/>
          </p:cNvSpPr>
          <p:nvPr>
            <p:ph type="title"/>
          </p:nvPr>
        </p:nvSpPr>
        <p:spPr>
          <a:xfrm>
            <a:off x="303963" y="81671"/>
            <a:ext cx="11031626" cy="898359"/>
          </a:xfrm>
        </p:spPr>
        <p:txBody>
          <a:bodyPr lIns="0">
            <a:normAutofit/>
          </a:bodyPr>
          <a:lstStyle>
            <a:lvl1pPr algn="l">
              <a:defRPr sz="3731"/>
            </a:lvl1pPr>
          </a:lstStyle>
          <a:p>
            <a:r>
              <a:rPr lang="en-US" dirty="0" smtClean="0"/>
              <a:t>Click to edit Master title style</a:t>
            </a:r>
            <a:endParaRPr lang="en-US" dirty="0"/>
          </a:p>
        </p:txBody>
      </p:sp>
      <p:sp>
        <p:nvSpPr>
          <p:cNvPr id="13" name="Text Placeholder 3"/>
          <p:cNvSpPr>
            <a:spLocks noGrp="1"/>
          </p:cNvSpPr>
          <p:nvPr>
            <p:ph type="body" sz="half" idx="2"/>
          </p:nvPr>
        </p:nvSpPr>
        <p:spPr>
          <a:xfrm>
            <a:off x="582657" y="6258609"/>
            <a:ext cx="9547913" cy="304800"/>
          </a:xfrm>
        </p:spPr>
        <p:txBody>
          <a:bodyPr>
            <a:noAutofit/>
          </a:bodyPr>
          <a:lstStyle>
            <a:lvl1pPr marL="0" indent="0">
              <a:lnSpc>
                <a:spcPts val="2399"/>
              </a:lnSpc>
              <a:spcBef>
                <a:spcPts val="0"/>
              </a:spcBef>
              <a:spcAft>
                <a:spcPts val="0"/>
              </a:spcAft>
              <a:buNone/>
              <a:defRPr sz="1600" spc="-53" baseline="0"/>
            </a:lvl1pPr>
            <a:lvl2pPr marL="609285" indent="0">
              <a:buNone/>
              <a:defRPr sz="1600"/>
            </a:lvl2pPr>
            <a:lvl3pPr marL="1218569" indent="0">
              <a:buNone/>
              <a:defRPr sz="1333"/>
            </a:lvl3pPr>
            <a:lvl4pPr marL="1827854" indent="0">
              <a:buNone/>
              <a:defRPr sz="1200"/>
            </a:lvl4pPr>
            <a:lvl5pPr marL="2437140" indent="0">
              <a:buNone/>
              <a:defRPr sz="1200"/>
            </a:lvl5pPr>
            <a:lvl6pPr marL="3046425" indent="0">
              <a:buNone/>
              <a:defRPr sz="1200"/>
            </a:lvl6pPr>
            <a:lvl7pPr marL="3655709" indent="0">
              <a:buNone/>
              <a:defRPr sz="1200"/>
            </a:lvl7pPr>
            <a:lvl8pPr marL="4264993" indent="0">
              <a:buNone/>
              <a:defRPr sz="1200"/>
            </a:lvl8pPr>
            <a:lvl9pPr marL="4874279" indent="0">
              <a:buNone/>
              <a:defRPr sz="1200"/>
            </a:lvl9pPr>
          </a:lstStyle>
          <a:p>
            <a:pPr lvl="0"/>
            <a:r>
              <a:rPr lang="en-US" dirty="0" smtClean="0"/>
              <a:t>Click to edit Master text styles</a:t>
            </a:r>
          </a:p>
        </p:txBody>
      </p:sp>
    </p:spTree>
    <p:extLst>
      <p:ext uri="{BB962C8B-B14F-4D97-AF65-F5344CB8AC3E}">
        <p14:creationId xmlns:p14="http://schemas.microsoft.com/office/powerpoint/2010/main" val="535410812"/>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8_Title and content">
    <p:spTree>
      <p:nvGrpSpPr>
        <p:cNvPr id="1" name=""/>
        <p:cNvGrpSpPr/>
        <p:nvPr/>
      </p:nvGrpSpPr>
      <p:grpSpPr>
        <a:xfrm>
          <a:off x="0" y="0"/>
          <a:ext cx="0" cy="0"/>
          <a:chOff x="0" y="0"/>
          <a:chExt cx="0" cy="0"/>
        </a:xfrm>
      </p:grpSpPr>
      <p:sp>
        <p:nvSpPr>
          <p:cNvPr id="16" name="Title 1"/>
          <p:cNvSpPr>
            <a:spLocks noGrp="1"/>
          </p:cNvSpPr>
          <p:nvPr>
            <p:ph type="title"/>
          </p:nvPr>
        </p:nvSpPr>
        <p:spPr>
          <a:xfrm>
            <a:off x="303963" y="75836"/>
            <a:ext cx="11031626" cy="910024"/>
          </a:xfrm>
        </p:spPr>
        <p:txBody>
          <a:bodyPr lIns="0">
            <a:normAutofit/>
          </a:bodyPr>
          <a:lstStyle>
            <a:lvl1pPr algn="l">
              <a:defRPr sz="3731"/>
            </a:lvl1pPr>
          </a:lstStyle>
          <a:p>
            <a:r>
              <a:rPr lang="en-US" dirty="0" smtClean="0"/>
              <a:t>Click to edit Master title style</a:t>
            </a:r>
            <a:endParaRPr lang="en-US" dirty="0"/>
          </a:p>
        </p:txBody>
      </p:sp>
    </p:spTree>
    <p:extLst>
      <p:ext uri="{BB962C8B-B14F-4D97-AF65-F5344CB8AC3E}">
        <p14:creationId xmlns:p14="http://schemas.microsoft.com/office/powerpoint/2010/main" val="1515408992"/>
      </p:ext>
    </p:extLst>
  </p:cSld>
  <p:clrMapOvr>
    <a:masterClrMapping/>
  </p:clrMapOvr>
  <p:transition>
    <p:fade/>
  </p:transition>
  <p:timing>
    <p:tnLst>
      <p:par>
        <p:cTn id="1" dur="indefinite" restart="never" nodeType="tmRoot"/>
      </p:par>
    </p:tnLst>
  </p:timing>
</p:sldLayout>
</file>

<file path=ppt/slideLayouts/slideLayout171.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611188" y="1449390"/>
            <a:ext cx="10972801" cy="2172903"/>
          </a:xfrm>
        </p:spPr>
        <p:txBody>
          <a:bodyPr>
            <a:spAutoFit/>
          </a:bodyPr>
          <a:lstStyle>
            <a:lvl1pPr>
              <a:defRPr>
                <a:latin typeface="Segoe UI" pitchFamily="34" charset="0"/>
              </a:defRPr>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227455489"/>
      </p:ext>
    </p:extLst>
  </p:cSld>
  <p:clrMapOvr>
    <a:masterClrMapping/>
  </p:clrMapOvr>
  <p:transition>
    <p:fade/>
  </p:transition>
  <p:timing>
    <p:tnLst>
      <p:par>
        <p:cTn id="1" dur="indefinite" restart="never" nodeType="tmRoot"/>
      </p:par>
    </p:tnLst>
  </p:timing>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0" y="3314228"/>
            <a:ext cx="12188825" cy="624348"/>
          </a:xfrm>
        </p:spPr>
        <p:txBody>
          <a:bodyPr/>
          <a:lstStyle>
            <a:lvl1pPr marL="0" indent="0" algn="ctr">
              <a:buNone/>
              <a:defRPr sz="3199"/>
            </a:lvl1pPr>
          </a:lstStyle>
          <a:p>
            <a:pPr lvl="0"/>
            <a:r>
              <a:rPr lang="en-US" dirty="0" smtClean="0"/>
              <a:t>Section Heading</a:t>
            </a:r>
          </a:p>
        </p:txBody>
      </p:sp>
    </p:spTree>
    <p:extLst>
      <p:ext uri="{BB962C8B-B14F-4D97-AF65-F5344CB8AC3E}">
        <p14:creationId xmlns:p14="http://schemas.microsoft.com/office/powerpoint/2010/main" val="2522909569"/>
      </p:ext>
    </p:extLst>
  </p:cSld>
  <p:clrMapOvr>
    <a:masterClrMapping/>
  </p:clrMapOvr>
  <p:transition>
    <p:fade/>
  </p:transition>
  <p:timing>
    <p:tnLst>
      <p:par>
        <p:cTn id="1" dur="indefinite" restart="never" nodeType="tmRoot"/>
      </p:par>
    </p:tnLst>
  </p:timing>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2_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189176"/>
            <a:ext cx="12188825"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97" tIns="45697" rIns="45697" bIns="45697" numCol="1" spcCol="0" rtlCol="0" fromWordArt="0" anchor="ctr" anchorCtr="0" forceAA="0" compatLnSpc="1">
            <a:prstTxWarp prst="textNoShape">
              <a:avLst/>
            </a:prstTxWarp>
            <a:noAutofit/>
          </a:bodyPr>
          <a:lstStyle/>
          <a:p>
            <a:pPr algn="ctr" defTabSz="913593"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170" y="1192418"/>
            <a:ext cx="11650487" cy="2154777"/>
          </a:xfrm>
        </p:spPr>
        <p:txBody>
          <a:bodyPr/>
          <a:lstStyle>
            <a:lvl1pPr marL="0" indent="0">
              <a:buNone/>
              <a:defRPr sz="3232">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53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77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07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2971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87854510"/>
      </p:ext>
    </p:extLst>
  </p:cSld>
  <p:clrMapOvr>
    <a:masterClrMapping/>
  </p:clrMapOvr>
  <p:transition>
    <p:fade/>
  </p:transition>
  <p:timing>
    <p:tnLst>
      <p:par>
        <p:cTn id="1" dur="indefinite" restart="never" nodeType="tmRoot"/>
      </p:par>
    </p:tnLst>
  </p:timing>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28542" y="3905563"/>
            <a:ext cx="6271784" cy="514037"/>
          </a:xfrm>
          <a:noFill/>
        </p:spPr>
        <p:txBody>
          <a:bodyPr lIns="146304" tIns="109728" rIns="146304" bIns="109728">
            <a:noAutofit/>
          </a:bodyPr>
          <a:lstStyle>
            <a:lvl1pPr marL="0" indent="0">
              <a:spcBef>
                <a:spcPts val="0"/>
              </a:spcBef>
              <a:buNone/>
              <a:defRPr sz="2799" spc="0" baseline="0">
                <a:gradFill>
                  <a:gsLst>
                    <a:gs pos="0">
                      <a:schemeClr val="tx1"/>
                    </a:gs>
                    <a:gs pos="100000">
                      <a:schemeClr val="tx1"/>
                    </a:gs>
                  </a:gsLst>
                  <a:lin ang="5400000" scaled="0"/>
                </a:gradFill>
                <a:latin typeface="Segoe UI Light" panose="020B0502040204020203" pitchFamily="34" charset="0"/>
                <a:cs typeface="Segoe UI Light" panose="020B0502040204020203" pitchFamily="34" charset="0"/>
              </a:defRPr>
            </a:lvl1pPr>
          </a:lstStyle>
          <a:p>
            <a:pPr lvl="0"/>
            <a:r>
              <a:rPr lang="en-US" dirty="0" smtClean="0"/>
              <a:t>Speaker name</a:t>
            </a:r>
          </a:p>
        </p:txBody>
      </p:sp>
      <p:sp>
        <p:nvSpPr>
          <p:cNvPr id="9" name="Title 1"/>
          <p:cNvSpPr>
            <a:spLocks noGrp="1"/>
          </p:cNvSpPr>
          <p:nvPr>
            <p:ph type="title" hasCustomPrompt="1"/>
          </p:nvPr>
        </p:nvSpPr>
        <p:spPr>
          <a:xfrm>
            <a:off x="228541" y="2075840"/>
            <a:ext cx="9858042" cy="1801436"/>
          </a:xfrm>
          <a:noFill/>
        </p:spPr>
        <p:txBody>
          <a:bodyPr lIns="146304" tIns="91440" rIns="146304" bIns="91440" anchor="t" anchorCtr="0"/>
          <a:lstStyle>
            <a:lvl1pPr>
              <a:defRPr sz="5996" spc="-98"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11" name="Footer Placeholder 6"/>
          <p:cNvSpPr txBox="1">
            <a:spLocks/>
          </p:cNvSpPr>
          <p:nvPr userDrawn="1"/>
        </p:nvSpPr>
        <p:spPr>
          <a:xfrm>
            <a:off x="10526714" y="6553200"/>
            <a:ext cx="1663258"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dirty="0" smtClean="0">
                <a:solidFill>
                  <a:prstClr val="white"/>
                </a:solidFill>
              </a:rPr>
              <a:t>MICROSOFT CONFIDENTIAL</a:t>
            </a:r>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269234" y="480504"/>
            <a:ext cx="2557077" cy="547905"/>
          </a:xfrm>
          <a:prstGeom prst="rect">
            <a:avLst/>
          </a:prstGeom>
        </p:spPr>
      </p:pic>
    </p:spTree>
    <p:extLst>
      <p:ext uri="{BB962C8B-B14F-4D97-AF65-F5344CB8AC3E}">
        <p14:creationId xmlns:p14="http://schemas.microsoft.com/office/powerpoint/2010/main" val="41914993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extLst mod="1">
    <p:ext uri="{DCECCB84-F9BA-43D5-87BE-67443E8EF086}">
      <p15:sldGuideLst xmlns:p15="http://schemas.microsoft.com/office/powerpoint/2012/main">
        <p15:guide id="1" orient="horz" pos="2160">
          <p15:clr>
            <a:srgbClr val="FBAE40"/>
          </p15:clr>
        </p15:guide>
        <p15:guide id="2" pos="144">
          <p15:clr>
            <a:srgbClr val="FBAE4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941500703"/>
      </p:ext>
    </p:extLst>
  </p:cSld>
  <p:clrMapOvr>
    <a:masterClrMapping/>
  </p:clrMapOvr>
  <p:transition>
    <p:fade/>
  </p:transition>
  <p:timing>
    <p:tnLst>
      <p:par>
        <p:cTn id="1" dur="indefinite" restart="never" nodeType="tmRoot"/>
      </p:par>
    </p:tnLst>
  </p:timing>
</p:sldLayout>
</file>

<file path=ppt/slideLayouts/slideLayout176.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sp>
        <p:nvSpPr>
          <p:cNvPr id="7" name="Footer Placeholder 10"/>
          <p:cNvSpPr>
            <a:spLocks noGrp="1"/>
          </p:cNvSpPr>
          <p:nvPr>
            <p:ph type="ftr" sz="quarter" idx="17"/>
          </p:nvPr>
        </p:nvSpPr>
        <p:spPr>
          <a:xfrm>
            <a:off x="560564" y="6577026"/>
            <a:ext cx="1813767" cy="128574"/>
          </a:xfrm>
          <a:prstGeom prst="rect">
            <a:avLst/>
          </a:prstGeom>
        </p:spPr>
        <p:txBody>
          <a:bodyPr/>
          <a:lstStyle/>
          <a:p>
            <a:pPr defTabSz="913951"/>
            <a:r>
              <a:rPr lang="en-US" smtClean="0">
                <a:solidFill>
                  <a:srgbClr val="1A1A1A"/>
                </a:solidFill>
              </a:rPr>
              <a:t>MICROSOFT CONFIDENTIAL</a:t>
            </a:r>
            <a:endParaRPr lang="en-US" dirty="0">
              <a:solidFill>
                <a:srgbClr val="1A1A1A"/>
              </a:solidFill>
            </a:endParaRPr>
          </a:p>
        </p:txBody>
      </p:sp>
      <p:sp>
        <p:nvSpPr>
          <p:cNvPr id="9" name="Title 1"/>
          <p:cNvSpPr>
            <a:spLocks noGrp="1"/>
          </p:cNvSpPr>
          <p:nvPr>
            <p:ph type="title"/>
          </p:nvPr>
        </p:nvSpPr>
        <p:spPr>
          <a:xfrm>
            <a:off x="560565" y="0"/>
            <a:ext cx="11209271" cy="1143000"/>
          </a:xfrm>
        </p:spPr>
        <p:txBody>
          <a:bodyPr/>
          <a:lstStyle/>
          <a:p>
            <a:r>
              <a:rPr lang="en-US" smtClean="0"/>
              <a:t>Click to edit Master title style</a:t>
            </a:r>
            <a:endParaRPr lang="en-US" dirty="0"/>
          </a:p>
        </p:txBody>
      </p:sp>
      <p:sp>
        <p:nvSpPr>
          <p:cNvPr id="6" name="Slide Number Placeholder 4"/>
          <p:cNvSpPr>
            <a:spLocks noGrp="1"/>
          </p:cNvSpPr>
          <p:nvPr>
            <p:ph type="sldNum" sz="quarter" idx="4"/>
          </p:nvPr>
        </p:nvSpPr>
        <p:spPr>
          <a:xfrm>
            <a:off x="11376238" y="6548451"/>
            <a:ext cx="393597" cy="128574"/>
          </a:xfrm>
          <a:prstGeom prst="rect">
            <a:avLst/>
          </a:prstGeom>
        </p:spPr>
        <p:txBody>
          <a:bodyPr vert="horz" lIns="0" tIns="0" rIns="0" bIns="0" rtlCol="0" anchor="b"/>
          <a:lstStyle>
            <a:lvl1pPr marL="0" algn="r" defTabSz="913951" rtl="0" eaLnBrk="1" latinLnBrk="0" hangingPunct="1">
              <a:defRPr lang="en-US" sz="800" kern="1200" baseline="0" smtClean="0">
                <a:solidFill>
                  <a:srgbClr val="808285"/>
                </a:solidFill>
                <a:latin typeface="Segoe UI" pitchFamily="34" charset="0"/>
                <a:ea typeface="Segoe UI" pitchFamily="34" charset="0"/>
                <a:cs typeface="Segoe UI" pitchFamily="34" charset="0"/>
              </a:defRPr>
            </a:lvl1pPr>
          </a:lstStyle>
          <a:p>
            <a:fld id="{375243E8-1C51-4BF5-9A6E-FEB2A7267706}" type="slidenum">
              <a:rPr/>
              <a:pPr/>
              <a:t>‹#›</a:t>
            </a:fld>
            <a:endParaRPr dirty="0"/>
          </a:p>
        </p:txBody>
      </p:sp>
      <p:sp>
        <p:nvSpPr>
          <p:cNvPr id="12" name="Content Placeholder 11"/>
          <p:cNvSpPr>
            <a:spLocks noGrp="1"/>
          </p:cNvSpPr>
          <p:nvPr>
            <p:ph sz="quarter" idx="19"/>
          </p:nvPr>
        </p:nvSpPr>
        <p:spPr>
          <a:xfrm>
            <a:off x="560565" y="1447801"/>
            <a:ext cx="11209271" cy="2414027"/>
          </a:xfrm>
        </p:spPr>
        <p:txBody>
          <a:bodyPr/>
          <a:lstStyle>
            <a:lvl1pPr>
              <a:lnSpc>
                <a:spcPct val="100000"/>
              </a:lnSpc>
              <a:spcBef>
                <a:spcPts val="600"/>
              </a:spcBef>
              <a:defRPr/>
            </a:lvl1pPr>
            <a:lvl2pPr>
              <a:lnSpc>
                <a:spcPct val="100000"/>
              </a:lnSpc>
              <a:spcBef>
                <a:spcPts val="600"/>
              </a:spcBef>
              <a:defRPr/>
            </a:lvl2pPr>
            <a:lvl3pPr>
              <a:lnSpc>
                <a:spcPct val="100000"/>
              </a:lnSpc>
              <a:spcBef>
                <a:spcPts val="600"/>
              </a:spcBef>
              <a:defRPr/>
            </a:lvl3pPr>
            <a:lvl4pPr>
              <a:lnSpc>
                <a:spcPct val="100000"/>
              </a:lnSpc>
              <a:spcBef>
                <a:spcPts val="600"/>
              </a:spcBef>
              <a:defRPr/>
            </a:lvl4pPr>
            <a:lvl5pPr>
              <a:lnSpc>
                <a:spcPct val="100000"/>
              </a:lnSpc>
              <a:spcBef>
                <a:spcPts val="600"/>
              </a:spcBef>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085237764"/>
      </p:ext>
    </p:extLst>
  </p:cSld>
  <p:clrMapOvr>
    <a:masterClrMapping/>
  </p:clrMapOvr>
  <p:timing>
    <p:tnLst>
      <p:par>
        <p:cTn id="1" dur="indefinite" restart="never" nodeType="tmRoot"/>
      </p:par>
    </p:tnLst>
  </p:timing>
</p:sldLayout>
</file>

<file path=ppt/slideLayouts/slideLayout177.xml><?xml version="1.0" encoding="utf-8"?>
<p:sldLayout xmlns:a="http://schemas.openxmlformats.org/drawingml/2006/main" xmlns:r="http://schemas.openxmlformats.org/officeDocument/2006/relationships" xmlns:p="http://schemas.openxmlformats.org/presentationml/2006/main" userDrawn="1">
  <p:cSld name="Logo on Background">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18667" y="1944769"/>
            <a:ext cx="7151491" cy="3355587"/>
          </a:xfrm>
          <a:prstGeom prst="rect">
            <a:avLst/>
          </a:prstGeom>
        </p:spPr>
      </p:pic>
    </p:spTree>
    <p:extLst>
      <p:ext uri="{BB962C8B-B14F-4D97-AF65-F5344CB8AC3E}">
        <p14:creationId xmlns:p14="http://schemas.microsoft.com/office/powerpoint/2010/main" val="2029714715"/>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917">
          <p15:clr>
            <a:srgbClr val="FBAE4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380"/>
            <a:ext cx="12188825" cy="6856620"/>
          </a:xfrm>
          <a:prstGeom prst="rect">
            <a:avLst/>
          </a:prstGeom>
        </p:spPr>
      </p:pic>
      <p:pic>
        <p:nvPicPr>
          <p:cNvPr id="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62149" y="474237"/>
            <a:ext cx="1775047" cy="380393"/>
          </a:xfrm>
          <a:prstGeom prst="rect">
            <a:avLst/>
          </a:prstGeom>
        </p:spPr>
      </p:pic>
    </p:spTree>
    <p:extLst>
      <p:ext uri="{BB962C8B-B14F-4D97-AF65-F5344CB8AC3E}">
        <p14:creationId xmlns:p14="http://schemas.microsoft.com/office/powerpoint/2010/main" val="1544966741"/>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itle Slide Photo Layout">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937" r="3431" b="2608"/>
          <a:stretch/>
        </p:blipFill>
        <p:spPr>
          <a:xfrm>
            <a:off x="2" y="-7783"/>
            <a:ext cx="12218386" cy="6873565"/>
          </a:xfrm>
          <a:prstGeom prst="rect">
            <a:avLst/>
          </a:prstGeom>
        </p:spPr>
      </p:pic>
      <p:sp>
        <p:nvSpPr>
          <p:cNvPr id="19" name="Dark gradation top"/>
          <p:cNvSpPr/>
          <p:nvPr userDrawn="1"/>
        </p:nvSpPr>
        <p:spPr bwMode="gray">
          <a:xfrm>
            <a:off x="1" y="-7783"/>
            <a:ext cx="12103070" cy="6568608"/>
          </a:xfrm>
          <a:prstGeom prst="rect">
            <a:avLst/>
          </a:prstGeom>
          <a:gradFill flip="none" rotWithShape="1">
            <a:gsLst>
              <a:gs pos="0">
                <a:srgbClr val="000000">
                  <a:alpha val="7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Rectangle 17"/>
          <p:cNvSpPr/>
          <p:nvPr userDrawn="1"/>
        </p:nvSpPr>
        <p:spPr bwMode="gray">
          <a:xfrm>
            <a:off x="269170" y="2084172"/>
            <a:ext cx="5899925" cy="3586208"/>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14" y="2084172"/>
            <a:ext cx="5901482" cy="2062069"/>
          </a:xfrm>
          <a:solidFill>
            <a:schemeClr val="tx1"/>
          </a:solidFill>
        </p:spPr>
        <p:txBody>
          <a:bodyPr vert="horz" wrap="square" lIns="146304" tIns="91440" rIns="146304" bIns="91440" rtlCol="0" anchor="t" anchorCtr="0">
            <a:noAutofit/>
          </a:bodyPr>
          <a:lstStyle>
            <a:lvl1pPr>
              <a:defRPr lang="en-US" sz="5880" spc="-98" baseline="0" dirty="0">
                <a:solidFill>
                  <a:schemeClr val="bg1">
                    <a:lumMod val="75000"/>
                  </a:schemeClr>
                </a:solidFill>
              </a:defRPr>
            </a:lvl1pPr>
          </a:lstStyle>
          <a:p>
            <a:pPr lvl="0"/>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69170" y="4146242"/>
            <a:ext cx="5899925" cy="1524136"/>
          </a:xfrm>
          <a:solidFill>
            <a:schemeClr val="tx1"/>
          </a:solidFill>
        </p:spPr>
        <p:txBody>
          <a:bodyPr tIns="109728" bIns="109728">
            <a:noAutofit/>
          </a:bodyPr>
          <a:lstStyle>
            <a:lvl1pPr marL="0" indent="0">
              <a:spcBef>
                <a:spcPts val="0"/>
              </a:spcBef>
              <a:buNone/>
              <a:defRPr sz="3136">
                <a:solidFill>
                  <a:schemeClr val="bg1">
                    <a:lumMod val="75000"/>
                  </a:schemeClr>
                </a:solidFill>
              </a:defRPr>
            </a:lvl1pPr>
          </a:lstStyle>
          <a:p>
            <a:pPr lvl="0"/>
            <a:r>
              <a:rPr lang="en-US" dirty="0" smtClean="0"/>
              <a:t>Speaker Name</a:t>
            </a:r>
            <a:endParaRPr lang="en-US" dirty="0"/>
          </a:p>
        </p:txBody>
      </p:sp>
      <p:pic>
        <p:nvPicPr>
          <p:cNvPr id="11"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205" y="6061767"/>
            <a:ext cx="1522008" cy="326167"/>
          </a:xfrm>
          <a:prstGeom prst="rect">
            <a:avLst/>
          </a:prstGeom>
        </p:spPr>
      </p:pic>
    </p:spTree>
    <p:extLst>
      <p:ext uri="{BB962C8B-B14F-4D97-AF65-F5344CB8AC3E}">
        <p14:creationId xmlns:p14="http://schemas.microsoft.com/office/powerpoint/2010/main" val="293013945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4" y="3877272"/>
            <a:ext cx="6271784" cy="1794661"/>
          </a:xfrm>
          <a:noFill/>
        </p:spPr>
        <p:txBody>
          <a:bodyPr lIns="146304" tIns="109728" rIns="146304" bIns="109728">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233" y="2075840"/>
            <a:ext cx="8065659" cy="1801436"/>
          </a:xfrm>
          <a:noFill/>
        </p:spPr>
        <p:txBody>
          <a:bodyPr lIns="146304" tIns="91440" rIns="146304" bIns="91440" anchor="t" anchorCtr="0"/>
          <a:lstStyle>
            <a:lvl1pPr>
              <a:defRPr sz="5880" spc="-98"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8"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449205" y="6061767"/>
            <a:ext cx="1522008" cy="326167"/>
          </a:xfrm>
          <a:prstGeom prst="rect">
            <a:avLst/>
          </a:prstGeom>
        </p:spPr>
      </p:pic>
    </p:spTree>
    <p:extLst>
      <p:ext uri="{BB962C8B-B14F-4D97-AF65-F5344CB8AC3E}">
        <p14:creationId xmlns:p14="http://schemas.microsoft.com/office/powerpoint/2010/main" val="23075551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69" y="3877278"/>
            <a:ext cx="8065712" cy="1793881"/>
          </a:xfrm>
          <a:noFill/>
        </p:spPr>
        <p:txBody>
          <a:bodyPr lIns="182880" tIns="146304" rIns="182880" bIns="146304">
            <a:noAutofit/>
          </a:bodyPr>
          <a:lstStyle>
            <a:lvl1pPr marL="0" indent="0">
              <a:spcBef>
                <a:spcPts val="0"/>
              </a:spcBef>
              <a:buNone/>
              <a:defRPr sz="3528" spc="0" baseline="0">
                <a:gradFill>
                  <a:gsLst>
                    <a:gs pos="0">
                      <a:srgbClr val="FFFFFF"/>
                    </a:gs>
                    <a:gs pos="100000">
                      <a:srgbClr val="FFFFFF"/>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213970656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86800721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654722791"/>
      </p:ext>
    </p:extLst>
  </p:cSld>
  <p:clrMapOvr>
    <a:masterClrMapping/>
  </p:clrMapOvr>
  <p:transition>
    <p:fade/>
  </p:transition>
  <p:timing>
    <p:tnLst>
      <p:par>
        <p:cTn id="1" dur="indefinite" restart="never" nodeType="tmRoot"/>
      </p:par>
    </p:tnLst>
  </p:timing>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275765753"/>
      </p:ext>
    </p:extLst>
  </p:cSld>
  <p:clrMapOvr>
    <a:masterClrMapping/>
  </p:clrMapOvr>
  <p:transition>
    <p:fade/>
  </p:transition>
  <p:timing>
    <p:tnLst>
      <p:par>
        <p:cTn id="1" dur="indefinite" restart="never" nodeType="tmRoot"/>
      </p:par>
    </p:tnLst>
  </p:timing>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3080056066"/>
      </p:ext>
    </p:extLst>
  </p:cSld>
  <p:clrMapOvr>
    <a:masterClrMapping/>
  </p:clrMapOvr>
  <p:transition>
    <p:fade/>
  </p:transition>
  <p:timing>
    <p:tnLst>
      <p:par>
        <p:cTn id="1" dur="indefinite" restart="never" nodeType="tmRoot"/>
      </p:par>
    </p:tnLst>
  </p:timing>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1697876775"/>
      </p:ext>
    </p:extLst>
  </p:cSld>
  <p:clrMapOvr>
    <a:masterClrMapping/>
  </p:clrMapOvr>
  <p:transition>
    <p:fade/>
  </p:transition>
  <p:timing>
    <p:tnLst>
      <p:par>
        <p:cTn id="1" dur="indefinite" restart="never" nodeType="tmRoot"/>
      </p:par>
    </p:tnLst>
  </p:timing>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57954473"/>
      </p:ext>
    </p:extLst>
  </p:cSld>
  <p:clrMapOvr>
    <a:masterClrMapping/>
  </p:clrMapOvr>
  <p:transition>
    <p:fade/>
  </p:transition>
  <p:timing>
    <p:tnLst>
      <p:par>
        <p:cTn id="1" dur="indefinite" restart="never" nodeType="tmRoot"/>
      </p:par>
    </p:tnLst>
  </p:timing>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gradFill>
                  <a:gsLst>
                    <a:gs pos="2920">
                      <a:schemeClr val="tx1"/>
                    </a:gs>
                    <a:gs pos="100000">
                      <a:schemeClr val="tx1"/>
                    </a:gs>
                  </a:gsLst>
                  <a:lin ang="5400000" scaled="0"/>
                </a:gradFill>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45320131"/>
      </p:ext>
    </p:extLst>
  </p:cSld>
  <p:clrMapOvr>
    <a:masterClrMapping/>
  </p:clrMapOvr>
  <p:transition>
    <p:fade/>
  </p:transition>
  <p:timing>
    <p:tnLst>
      <p:par>
        <p:cTn id="1" dur="indefinite" restart="never" nodeType="tmRoot"/>
      </p:par>
    </p:tnLst>
  </p:timing>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288830003"/>
      </p:ext>
    </p:extLst>
  </p:cSld>
  <p:clrMapOvr>
    <a:masterClrMapping/>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smtClean="0"/>
              <a:t>Slide for Developer Code</a:t>
            </a:r>
            <a:endParaRPr lang="en-US" dirty="0"/>
          </a:p>
        </p:txBody>
      </p:sp>
      <p:sp>
        <p:nvSpPr>
          <p:cNvPr id="3" name="Rectangle 2"/>
          <p:cNvSpPr/>
          <p:nvPr userDrawn="1"/>
        </p:nvSpPr>
        <p:spPr bwMode="hidden">
          <a:xfrm>
            <a:off x="0" y="1155940"/>
            <a:ext cx="12188825"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318" y="1447800"/>
            <a:ext cx="11152188" cy="1988237"/>
          </a:xfrm>
        </p:spPr>
        <p:txBody>
          <a:bodyPr/>
          <a:lstStyle>
            <a:lvl1pPr marL="0" indent="0">
              <a:lnSpc>
                <a:spcPct val="95000"/>
              </a:lnSpc>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1pPr>
              <a:buClr>
                <a:schemeClr val="tx2"/>
              </a:buClr>
              <a:defRPr>
                <a:gradFill>
                  <a:gsLst>
                    <a:gs pos="0">
                      <a:schemeClr val="tx1"/>
                    </a:gs>
                    <a:gs pos="100000">
                      <a:schemeClr val="tx1"/>
                    </a:gs>
                  </a:gsLst>
                  <a:lin ang="5400000" scaled="0"/>
                </a:gradFill>
              </a:defRPr>
            </a:lvl1pPr>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573511492"/>
      </p:ext>
    </p:extLst>
  </p:cSld>
  <p:clrMapOvr>
    <a:masterClrMapping/>
  </p:clrMapOvr>
  <p:transition>
    <p:fade/>
  </p:transition>
  <p:timing>
    <p:tnLst>
      <p:par>
        <p:cTn id="1" dur="indefinite" restart="never" nodeType="tmRoot"/>
      </p:par>
    </p:tnLst>
  </p:timing>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927128262"/>
      </p:ext>
    </p:extLst>
  </p:cSld>
  <p:clrMapOvr>
    <a:masterClrMapping/>
  </p:clrMapOvr>
  <p:transition>
    <p:fade/>
  </p:transition>
  <p:timing>
    <p:tnLst>
      <p:par>
        <p:cTn id="1" dur="indefinite" restart="never" nodeType="tmRoot"/>
      </p:par>
    </p:tnLst>
  </p:timing>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6578"/>
          </a:xfrm>
        </p:spPr>
        <p:txBody>
          <a:bodyPr wrap="square">
            <a:spAutoFit/>
          </a:bodyPr>
          <a:lstStyle>
            <a:lvl1pPr marL="0" indent="0">
              <a:spcBef>
                <a:spcPts val="1200"/>
              </a:spcBef>
              <a:buClr>
                <a:schemeClr val="tx1"/>
              </a:buClr>
              <a:buFont typeface="Wingdings" pitchFamily="2" charset="2"/>
              <a:buNone/>
              <a:defRPr sz="3528">
                <a:solidFill>
                  <a:schemeClr val="tx1"/>
                </a:soli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6578"/>
          </a:xfrm>
        </p:spPr>
        <p:txBody>
          <a:bodyPr wrap="square">
            <a:spAutoFit/>
          </a:bodyPr>
          <a:lstStyle>
            <a:lvl1pPr marL="0" indent="0">
              <a:spcBef>
                <a:spcPts val="1200"/>
              </a:spcBef>
              <a:buClr>
                <a:schemeClr val="tx1"/>
              </a:buClr>
              <a:buFont typeface="Wingdings" pitchFamily="2" charset="2"/>
              <a:buNone/>
              <a:defRPr sz="3528">
                <a:solidFill>
                  <a:schemeClr val="tx1"/>
                </a:soli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55077071"/>
      </p:ext>
    </p:extLst>
  </p:cSld>
  <p:clrMapOvr>
    <a:masterClrMapping/>
  </p:clrMapOvr>
  <p:transition>
    <p:fade/>
  </p:transition>
  <p:timing>
    <p:tnLst>
      <p:par>
        <p:cTn id="1" dur="indefinite" restart="never" nodeType="tmRoot"/>
      </p:par>
    </p:tnLst>
  </p:timing>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1"/>
              </a:buClr>
              <a:buFontTx/>
              <a:buBlip>
                <a:blip r:embed="rId2"/>
              </a:buBlip>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1"/>
              </a:buClr>
              <a:buFontTx/>
              <a:buBlip>
                <a:blip r:embed="rId2"/>
              </a:buBlip>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826185516"/>
      </p:ext>
    </p:extLst>
  </p:cSld>
  <p:clrMapOvr>
    <a:masterClrMapping/>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2"/>
              </a:buClr>
              <a:buFontTx/>
              <a:buBlip>
                <a:blip r:embed="rId2"/>
              </a:buBlip>
              <a:defRPr sz="3528">
                <a:solidFill>
                  <a:schemeClr val="tx1"/>
                </a:soli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2"/>
              </a:buClr>
              <a:buFontTx/>
              <a:buBlip>
                <a:blip r:embed="rId2"/>
              </a:buBlip>
              <a:defRPr sz="3528">
                <a:solidFill>
                  <a:schemeClr val="tx1"/>
                </a:soli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7829556"/>
      </p:ext>
    </p:extLst>
  </p:cSld>
  <p:clrMapOvr>
    <a:masterClrMapping/>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818651291"/>
      </p:ext>
    </p:extLst>
  </p:cSld>
  <p:clrMapOvr>
    <a:masterClrMapping/>
  </p:clrMapOvr>
  <p:transition>
    <p:fade/>
  </p:transition>
  <p:timing>
    <p:tnLst>
      <p:par>
        <p:cTn id="1" dur="indefinite" restart="never" nodeType="tmRoot"/>
      </p:par>
    </p:tnLst>
  </p:timing>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6949" y="1187622"/>
            <a:ext cx="11652805" cy="899665"/>
          </a:xfrm>
        </p:spPr>
        <p:txBody>
          <a:bodyPr/>
          <a:lstStyle>
            <a:lvl1pPr>
              <a:defRPr sz="7056" baseline="0"/>
            </a:lvl1pPr>
          </a:lstStyle>
          <a:p>
            <a:r>
              <a:rPr lang="en-US" smtClean="0"/>
              <a:t>Click to edit Master title style</a:t>
            </a:r>
            <a:endParaRPr lang="en-US" dirty="0"/>
          </a:p>
        </p:txBody>
      </p:sp>
    </p:spTree>
    <p:extLst>
      <p:ext uri="{BB962C8B-B14F-4D97-AF65-F5344CB8AC3E}">
        <p14:creationId xmlns:p14="http://schemas.microsoft.com/office/powerpoint/2010/main" val="2102198985"/>
      </p:ext>
    </p:extLst>
  </p:cSld>
  <p:clrMapOvr>
    <a:masterClrMapping/>
  </p:clrMapOvr>
  <p:transition>
    <p:fade/>
  </p:transition>
  <p:timing>
    <p:tnLst>
      <p:par>
        <p:cTn id="1" dur="indefinite" restart="never" nodeType="tmRoot"/>
      </p:par>
    </p:tnLst>
  </p:timing>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smtClean="0"/>
              <a:t>Click to edit Master title style</a:t>
            </a:r>
            <a:endParaRPr lang="en-US" dirty="0"/>
          </a:p>
        </p:txBody>
      </p:sp>
    </p:spTree>
    <p:extLst>
      <p:ext uri="{BB962C8B-B14F-4D97-AF65-F5344CB8AC3E}">
        <p14:creationId xmlns:p14="http://schemas.microsoft.com/office/powerpoint/2010/main" val="2061680411"/>
      </p:ext>
    </p:extLst>
  </p:cSld>
  <p:clrMapOvr>
    <a:masterClrMapping/>
  </p:clrMapOvr>
  <p:transition>
    <p:fade/>
  </p:transition>
  <p:timing>
    <p:tnLst>
      <p:par>
        <p:cTn id="1" dur="indefinite" restart="never" nodeType="tmRoot"/>
      </p:par>
    </p:tnLst>
  </p:timing>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Fact Layout_Accent Color 1">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smtClean="0"/>
              <a:t>Click to edit Master title style</a:t>
            </a:r>
            <a:endParaRPr lang="en-US" dirty="0"/>
          </a:p>
        </p:txBody>
      </p:sp>
    </p:spTree>
    <p:extLst>
      <p:ext uri="{BB962C8B-B14F-4D97-AF65-F5344CB8AC3E}">
        <p14:creationId xmlns:p14="http://schemas.microsoft.com/office/powerpoint/2010/main" val="4085442164"/>
      </p:ext>
    </p:extLst>
  </p:cSld>
  <p:clrMapOvr>
    <a:masterClrMapping/>
  </p:clrMapOvr>
  <p:transition>
    <p:fade/>
  </p:transition>
  <p:timing>
    <p:tnLst>
      <p:par>
        <p:cTn id="1" dur="indefinite" restart="never" nodeType="tmRoot"/>
      </p:par>
    </p:tnLst>
  </p:timing>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1178350"/>
            <a:ext cx="9858104" cy="899665"/>
          </a:xfrm>
        </p:spPr>
        <p:txBody>
          <a:bodyPr/>
          <a:lstStyle>
            <a:lvl1pPr marL="228697" indent="-228697">
              <a:defRPr sz="5880"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8" y="5025984"/>
            <a:ext cx="5377148" cy="1050156"/>
          </a:xfrm>
        </p:spPr>
        <p:txBody>
          <a:bodyPr/>
          <a:lstStyle>
            <a:lvl1pPr marL="0" indent="0">
              <a:spcBef>
                <a:spcPts val="0"/>
              </a:spcBef>
              <a:buNone/>
              <a:defRPr sz="3136"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874091522"/>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p:spPr>
        <p:txBody>
          <a:bodyPr anchor="b" anchorCtr="0"/>
          <a:lstStyle>
            <a:lvl1pPr>
              <a:defRPr sz="8800" spc="-300"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065750825"/>
      </p:ext>
    </p:extLst>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0"/>
            <a:ext cx="11152188"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2" y="1447799"/>
            <a:ext cx="11149013"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3530996961"/>
      </p:ext>
    </p:extLst>
  </p:cSld>
  <p:clrMapOvr>
    <a:masterClrMapping/>
  </p:clrMapOvr>
  <p:transition>
    <p:fade/>
  </p:transition>
  <p:timing>
    <p:tnLst>
      <p:par>
        <p:cTn id="1" dur="indefinite" restart="never" nodeType="tmRoot"/>
      </p:par>
    </p:tnLst>
  </p:timing>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Quote Layout_Accent Color 2">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2084174"/>
            <a:ext cx="9858104" cy="899665"/>
          </a:xfrm>
        </p:spPr>
        <p:txBody>
          <a:bodyPr/>
          <a:lstStyle>
            <a:lvl1pPr marL="276925" indent="-276925">
              <a:tabLst>
                <a:tab pos="276925" algn="l"/>
              </a:tabLst>
              <a:defRPr sz="5880"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8" y="4773813"/>
            <a:ext cx="5377148" cy="1050156"/>
          </a:xfrm>
        </p:spPr>
        <p:txBody>
          <a:bodyPr/>
          <a:lstStyle>
            <a:lvl1pPr marL="0" indent="0">
              <a:spcBef>
                <a:spcPts val="0"/>
              </a:spcBef>
              <a:buNone/>
              <a:defRPr sz="3136"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3178924499"/>
      </p:ext>
    </p:extLst>
  </p:cSld>
  <p:clrMapOvr>
    <a:masterClrMapping/>
  </p:clrMapOvr>
  <p:transition>
    <p:fade/>
  </p:transition>
  <p:timing>
    <p:tnLst>
      <p:par>
        <p:cTn id="1" dur="indefinite" restart="never" nodeType="tmRoot"/>
      </p:par>
    </p:tnLst>
  </p:timing>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6949" y="2383023"/>
            <a:ext cx="11650488" cy="914360"/>
          </a:xfrm>
        </p:spPr>
        <p:txBody>
          <a:bodyPr/>
          <a:lstStyle>
            <a:lvl1pPr marL="0" indent="0">
              <a:buNone/>
              <a:defRPr sz="5292">
                <a:gradFill>
                  <a:gsLst>
                    <a:gs pos="3333">
                      <a:schemeClr val="tx1"/>
                    </a:gs>
                    <a:gs pos="39000">
                      <a:schemeClr val="tx1"/>
                    </a:gs>
                  </a:gsLst>
                  <a:lin ang="5400000" scaled="0"/>
                </a:gradFill>
              </a:defRPr>
            </a:lvl1pPr>
            <a:lvl2pPr marL="0" indent="0">
              <a:buFontTx/>
              <a:buNone/>
              <a:defRPr sz="1960"/>
            </a:lvl2pPr>
            <a:lvl3pPr marL="224030" indent="0">
              <a:buNone/>
              <a:defRPr/>
            </a:lvl3pPr>
            <a:lvl4pPr marL="448059" indent="0">
              <a:buNone/>
              <a:defRPr/>
            </a:lvl4pPr>
            <a:lvl5pPr marL="672088" indent="0">
              <a:buNone/>
              <a:defRPr/>
            </a:lvl5pPr>
          </a:lstStyle>
          <a:p>
            <a:pPr lvl="0"/>
            <a:r>
              <a:rPr lang="en-US" smtClean="0"/>
              <a:t>Click to edit Master text styles</a:t>
            </a:r>
          </a:p>
        </p:txBody>
      </p:sp>
      <p:sp>
        <p:nvSpPr>
          <p:cNvPr id="4" name="Title 1"/>
          <p:cNvSpPr>
            <a:spLocks noGrp="1"/>
          </p:cNvSpPr>
          <p:nvPr>
            <p:ph type="title"/>
          </p:nvPr>
        </p:nvSpPr>
        <p:spPr>
          <a:xfrm>
            <a:off x="276949" y="1187622"/>
            <a:ext cx="11652805" cy="899665"/>
          </a:xfrm>
        </p:spPr>
        <p:txBody>
          <a:bodyPr/>
          <a:lstStyle>
            <a:lvl1pPr>
              <a:defRPr sz="7056"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2376095388"/>
      </p:ext>
    </p:extLst>
  </p:cSld>
  <p:clrMapOvr>
    <a:masterClrMapping/>
  </p:clrMapOvr>
  <p:transition>
    <p:fade/>
  </p:transition>
  <p:timing>
    <p:tnLst>
      <p:par>
        <p:cTn id="1" dur="indefinite" restart="never" nodeType="tmRoot"/>
      </p:par>
    </p:tnLst>
  </p:timing>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1_50-50 Right Photo Layout_02">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9872" y="440492"/>
            <a:ext cx="2870723" cy="1318654"/>
          </a:xfrm>
          <a:prstGeom prst="rect">
            <a:avLst/>
          </a:prstGeom>
        </p:spPr>
      </p:pic>
      <p:sp>
        <p:nvSpPr>
          <p:cNvPr id="4" name="Title 1"/>
          <p:cNvSpPr>
            <a:spLocks noGrp="1"/>
          </p:cNvSpPr>
          <p:nvPr>
            <p:ph type="title" hasCustomPrompt="1"/>
          </p:nvPr>
        </p:nvSpPr>
        <p:spPr bwMode="invGray">
          <a:xfrm>
            <a:off x="269171" y="2095971"/>
            <a:ext cx="5377148" cy="2677859"/>
          </a:xfrm>
          <a:noFill/>
        </p:spPr>
        <p:txBody>
          <a:bodyPr vert="horz" wrap="square" lIns="146304" tIns="91440" rIns="146304" bIns="91440" rtlCol="0" anchor="t" anchorCtr="0">
            <a:noAutofit/>
          </a:bodyPr>
          <a:lstStyle>
            <a:lvl1pPr>
              <a:defRPr lang="en-US" sz="5880" spc="-98" baseline="0" dirty="0">
                <a:gradFill>
                  <a:gsLst>
                    <a:gs pos="5833">
                      <a:srgbClr val="FFFFFF"/>
                    </a:gs>
                    <a:gs pos="18000">
                      <a:srgbClr val="FFFFFF"/>
                    </a:gs>
                  </a:gsLst>
                  <a:lin ang="5400000" scaled="0"/>
                </a:gra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771" y="4773830"/>
            <a:ext cx="5375815" cy="896551"/>
          </a:xfrm>
        </p:spPr>
        <p:txBody>
          <a:bodyPr tIns="109728" bIns="109728">
            <a:noAutofit/>
          </a:bodyPr>
          <a:lstStyle>
            <a:lvl1pPr marL="0" indent="0">
              <a:spcBef>
                <a:spcPts val="0"/>
              </a:spcBef>
              <a:buNone/>
              <a:defRPr sz="3136">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10"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448096" y="6061767"/>
            <a:ext cx="1522008" cy="326167"/>
          </a:xfrm>
          <a:prstGeom prst="rect">
            <a:avLst/>
          </a:prstGeom>
        </p:spPr>
      </p:pic>
      <p:pic>
        <p:nvPicPr>
          <p:cNvPr id="8" name="Picture Placeholder 4"/>
          <p:cNvPicPr>
            <a:picLocks noChangeAspect="1"/>
          </p:cNvPicPr>
          <p:nvPr userDrawn="1"/>
        </p:nvPicPr>
        <p:blipFill rotWithShape="1">
          <a:blip r:embed="rId4">
            <a:extLst>
              <a:ext uri="{28A0092B-C50C-407E-A947-70E740481C1C}">
                <a14:useLocalDpi xmlns:a14="http://schemas.microsoft.com/office/drawing/2010/main" val="0"/>
              </a:ext>
            </a:extLst>
          </a:blip>
          <a:srcRect l="23279" r="17893"/>
          <a:stretch/>
        </p:blipFill>
        <p:spPr>
          <a:xfrm>
            <a:off x="6169094" y="0"/>
            <a:ext cx="6049292" cy="6858000"/>
          </a:xfrm>
          <a:prstGeom prst="rect">
            <a:avLst/>
          </a:prstGeom>
        </p:spPr>
      </p:pic>
      <p:pic>
        <p:nvPicPr>
          <p:cNvPr id="9" name="Picture Placeholder 4"/>
          <p:cNvPicPr>
            <a:picLocks noChangeAspect="1"/>
          </p:cNvPicPr>
          <p:nvPr userDrawn="1"/>
        </p:nvPicPr>
        <p:blipFill rotWithShape="1">
          <a:blip r:embed="rId5">
            <a:extLst>
              <a:ext uri="{28A0092B-C50C-407E-A947-70E740481C1C}">
                <a14:useLocalDpi xmlns:a14="http://schemas.microsoft.com/office/drawing/2010/main" val="0"/>
              </a:ext>
            </a:extLst>
          </a:blip>
          <a:srcRect l="-503" t="26090" r="67" b="-1"/>
          <a:stretch/>
        </p:blipFill>
        <p:spPr>
          <a:xfrm>
            <a:off x="6145398" y="-7783"/>
            <a:ext cx="6072988" cy="6873565"/>
          </a:xfrm>
          <a:prstGeom prst="rect">
            <a:avLst/>
          </a:prstGeom>
        </p:spPr>
      </p:pic>
    </p:spTree>
    <p:extLst>
      <p:ext uri="{BB962C8B-B14F-4D97-AF65-F5344CB8AC3E}">
        <p14:creationId xmlns:p14="http://schemas.microsoft.com/office/powerpoint/2010/main" val="2962122170"/>
      </p:ext>
    </p:extLst>
  </p:cSld>
  <p:clrMapOvr>
    <a:masterClrMapping/>
  </p:clrMapOvr>
  <p:transition>
    <p:fade/>
  </p:transition>
  <p:timing>
    <p:tnLst>
      <p:par>
        <p:cTn id="1" dur="indefinite" restart="never" nodeType="tmRoot"/>
      </p:par>
    </p:tnLst>
  </p:timing>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1_50-50 Right Photo Layout_03">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9872" y="440492"/>
            <a:ext cx="2870723" cy="1318654"/>
          </a:xfrm>
          <a:prstGeom prst="rect">
            <a:avLst/>
          </a:prstGeom>
        </p:spPr>
      </p:pic>
      <p:sp>
        <p:nvSpPr>
          <p:cNvPr id="4" name="Title 1"/>
          <p:cNvSpPr>
            <a:spLocks noGrp="1"/>
          </p:cNvSpPr>
          <p:nvPr>
            <p:ph type="title" hasCustomPrompt="1"/>
          </p:nvPr>
        </p:nvSpPr>
        <p:spPr bwMode="invGray">
          <a:xfrm>
            <a:off x="269171" y="2095971"/>
            <a:ext cx="5377148" cy="2677859"/>
          </a:xfrm>
          <a:noFill/>
        </p:spPr>
        <p:txBody>
          <a:bodyPr vert="horz" wrap="square" lIns="146304" tIns="91440" rIns="146304" bIns="91440" rtlCol="0" anchor="t" anchorCtr="0">
            <a:noAutofit/>
          </a:bodyPr>
          <a:lstStyle>
            <a:lvl1pPr>
              <a:defRPr lang="en-US" sz="5880" spc="-98" baseline="0" dirty="0">
                <a:gradFill>
                  <a:gsLst>
                    <a:gs pos="5833">
                      <a:srgbClr val="FFFFFF"/>
                    </a:gs>
                    <a:gs pos="18000">
                      <a:srgbClr val="FFFFFF"/>
                    </a:gs>
                  </a:gsLst>
                  <a:lin ang="5400000" scaled="0"/>
                </a:gra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771" y="4773830"/>
            <a:ext cx="5375815" cy="896551"/>
          </a:xfrm>
        </p:spPr>
        <p:txBody>
          <a:bodyPr tIns="109728" bIns="109728">
            <a:noAutofit/>
          </a:bodyPr>
          <a:lstStyle>
            <a:lvl1pPr marL="0" indent="0">
              <a:spcBef>
                <a:spcPts val="0"/>
              </a:spcBef>
              <a:buNone/>
              <a:defRPr sz="3136">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10"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448096" y="6061767"/>
            <a:ext cx="1522008" cy="326167"/>
          </a:xfrm>
          <a:prstGeom prst="rect">
            <a:avLst/>
          </a:prstGeom>
        </p:spPr>
      </p:pic>
      <p:pic>
        <p:nvPicPr>
          <p:cNvPr id="8" name="Picture Placeholder 4"/>
          <p:cNvPicPr>
            <a:picLocks noChangeAspect="1"/>
          </p:cNvPicPr>
          <p:nvPr userDrawn="1"/>
        </p:nvPicPr>
        <p:blipFill rotWithShape="1">
          <a:blip r:embed="rId4">
            <a:extLst>
              <a:ext uri="{28A0092B-C50C-407E-A947-70E740481C1C}">
                <a14:useLocalDpi xmlns:a14="http://schemas.microsoft.com/office/drawing/2010/main" val="0"/>
              </a:ext>
            </a:extLst>
          </a:blip>
          <a:srcRect l="1536" t="114" r="36245" b="-114"/>
          <a:stretch/>
        </p:blipFill>
        <p:spPr>
          <a:xfrm>
            <a:off x="6169094" y="2"/>
            <a:ext cx="6049292" cy="6857999"/>
          </a:xfrm>
          <a:prstGeom prst="rect">
            <a:avLst/>
          </a:prstGeom>
        </p:spPr>
      </p:pic>
    </p:spTree>
    <p:extLst>
      <p:ext uri="{BB962C8B-B14F-4D97-AF65-F5344CB8AC3E}">
        <p14:creationId xmlns:p14="http://schemas.microsoft.com/office/powerpoint/2010/main" val="496797471"/>
      </p:ext>
    </p:extLst>
  </p:cSld>
  <p:clrMapOvr>
    <a:masterClrMapping/>
  </p:clrMapOvr>
  <p:transition>
    <p:fade/>
  </p:transition>
  <p:timing>
    <p:tnLst>
      <p:par>
        <p:cTn id="1" dur="indefinite" restart="never" nodeType="tmRoot"/>
      </p:par>
    </p:tnLst>
  </p:timing>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42805345"/>
      </p:ext>
    </p:extLst>
  </p:cSld>
  <p:clrMapOvr>
    <a:masterClrMapping/>
  </p:clrMapOvr>
  <p:transition>
    <p:fade/>
  </p:transition>
  <p:timing>
    <p:tnLst>
      <p:par>
        <p:cTn id="1" dur="indefinite" restart="never" nodeType="tmRoot"/>
      </p:par>
    </p:tnLst>
  </p:timing>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761413"/>
      </p:ext>
    </p:extLst>
  </p:cSld>
  <p:clrMapOvr>
    <a:masterClrMapping/>
  </p:clrMapOvr>
  <p:transition>
    <p:fade/>
  </p:transition>
  <p:timing>
    <p:tnLst>
      <p:par>
        <p:cTn id="1" dur="indefinite" restart="never" nodeType="tmRoot"/>
      </p:par>
    </p:tnLst>
  </p:timing>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740463763"/>
      </p:ext>
    </p:extLst>
  </p:cSld>
  <p:clrMapOvr>
    <a:masterClrMapping/>
  </p:clrMapOvr>
  <p:transition>
    <p:fade/>
  </p:transition>
  <p:timing>
    <p:tnLst>
      <p:par>
        <p:cTn id="1" dur="indefinite" restart="never" nodeType="tmRoot"/>
      </p:par>
    </p:tnLst>
  </p:timing>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Blank Accent Color 3">
    <p:spTree>
      <p:nvGrpSpPr>
        <p:cNvPr id="1" name=""/>
        <p:cNvGrpSpPr/>
        <p:nvPr/>
      </p:nvGrpSpPr>
      <p:grpSpPr>
        <a:xfrm>
          <a:off x="0" y="0"/>
          <a:ext cx="0" cy="0"/>
          <a:chOff x="0" y="0"/>
          <a:chExt cx="0" cy="0"/>
        </a:xfrm>
      </p:grpSpPr>
    </p:spTree>
    <p:extLst>
      <p:ext uri="{BB962C8B-B14F-4D97-AF65-F5344CB8AC3E}">
        <p14:creationId xmlns:p14="http://schemas.microsoft.com/office/powerpoint/2010/main" val="2443800714"/>
      </p:ext>
    </p:extLst>
  </p:cSld>
  <p:clrMapOvr>
    <a:masterClrMapping/>
  </p:clrMapOvr>
  <p:transition>
    <p:fade/>
  </p:transition>
  <p:timing>
    <p:tnLst>
      <p:par>
        <p:cTn id="1" dur="indefinite" restart="never" nodeType="tmRoot"/>
      </p:par>
    </p:tnLst>
  </p:timing>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7"/>
            <a:ext cx="12188826"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8406817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Black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14545504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232756" y="157943"/>
            <a:ext cx="11722682" cy="1205345"/>
          </a:xfrm>
          <a:prstGeom prst="rect">
            <a:avLst/>
          </a:prstGeom>
        </p:spPr>
        <p:txBody>
          <a:bodyPr/>
          <a:lstStyle>
            <a:lvl1pPr>
              <a:defRPr sz="3999">
                <a:solidFill>
                  <a:srgbClr val="002050"/>
                </a:solidFill>
                <a:latin typeface="Segoe UI Light" pitchFamily="34" charset="0"/>
              </a:defRPr>
            </a:lvl1pPr>
          </a:lstStyle>
          <a:p>
            <a:r>
              <a:rPr lang="en-US" dirty="0" smtClean="0"/>
              <a:t>Click to edit Master title style</a:t>
            </a:r>
            <a:endParaRPr lang="en-US" dirty="0"/>
          </a:p>
        </p:txBody>
      </p:sp>
      <p:sp>
        <p:nvSpPr>
          <p:cNvPr id="4" name="Content Placeholder 3"/>
          <p:cNvSpPr>
            <a:spLocks noGrp="1"/>
          </p:cNvSpPr>
          <p:nvPr>
            <p:ph sz="quarter" idx="10"/>
          </p:nvPr>
        </p:nvSpPr>
        <p:spPr>
          <a:xfrm>
            <a:off x="436563" y="1487489"/>
            <a:ext cx="11533187" cy="5159375"/>
          </a:xfrm>
          <a:prstGeom prst="rect">
            <a:avLst/>
          </a:prstGeom>
        </p:spPr>
        <p:txBody>
          <a:bodyPr/>
          <a:lstStyle>
            <a:lvl1pPr marL="342764" indent="-342764">
              <a:lnSpc>
                <a:spcPct val="100000"/>
              </a:lnSpc>
              <a:spcBef>
                <a:spcPts val="1799"/>
              </a:spcBef>
              <a:buClr>
                <a:schemeClr val="accent1"/>
              </a:buClr>
              <a:buSzPct val="100000"/>
              <a:buFont typeface="Arial" pitchFamily="34" charset="0"/>
              <a:buChar char="•"/>
              <a:defRPr sz="3199">
                <a:solidFill>
                  <a:srgbClr val="002050">
                    <a:alpha val="99000"/>
                  </a:srgbClr>
                </a:solidFill>
                <a:latin typeface="Segoe UI Light" panose="020B0502040204020203" pitchFamily="34" charset="0"/>
                <a:cs typeface="Segoe UI Light" panose="020B0502040204020203" pitchFamily="34" charset="0"/>
              </a:defRPr>
            </a:lvl1pPr>
            <a:lvl2pPr marL="807718" indent="-344351">
              <a:lnSpc>
                <a:spcPct val="100000"/>
              </a:lnSpc>
              <a:spcBef>
                <a:spcPts val="400"/>
              </a:spcBef>
              <a:spcAft>
                <a:spcPts val="400"/>
              </a:spcAft>
              <a:buClr>
                <a:schemeClr val="tx1">
                  <a:lumMod val="75000"/>
                  <a:lumOff val="25000"/>
                </a:schemeClr>
              </a:buClr>
              <a:buSzPct val="85000"/>
              <a:buFont typeface="Segoe UI" pitchFamily="34" charset="0"/>
              <a:buChar char="–"/>
              <a:defRPr sz="2799">
                <a:solidFill>
                  <a:schemeClr val="tx1">
                    <a:alpha val="99000"/>
                  </a:schemeClr>
                </a:solidFill>
                <a:latin typeface="Segoe UI Light" panose="020B0502040204020203" pitchFamily="34" charset="0"/>
                <a:cs typeface="Segoe UI Light" panose="020B0502040204020203" pitchFamily="34" charset="0"/>
              </a:defRPr>
            </a:lvl2pPr>
            <a:lvl3pPr marL="1198088" indent="-342764">
              <a:lnSpc>
                <a:spcPct val="100000"/>
              </a:lnSpc>
              <a:spcBef>
                <a:spcPts val="200"/>
              </a:spcBef>
              <a:spcAft>
                <a:spcPts val="200"/>
              </a:spcAft>
              <a:buClr>
                <a:schemeClr val="tx1">
                  <a:lumMod val="75000"/>
                  <a:lumOff val="25000"/>
                </a:schemeClr>
              </a:buClr>
              <a:buSzPct val="85000"/>
              <a:buFont typeface="Courier New" pitchFamily="49" charset="0"/>
              <a:buChar char="o"/>
              <a:defRPr sz="1799">
                <a:solidFill>
                  <a:schemeClr val="tx1">
                    <a:alpha val="99000"/>
                  </a:schemeClr>
                </a:solidFill>
                <a:latin typeface="Segoe UI Light" panose="020B0502040204020203" pitchFamily="34" charset="0"/>
                <a:cs typeface="Segoe UI Light" panose="020B0502040204020203" pitchFamily="34" charset="0"/>
              </a:defRPr>
            </a:lvl3pPr>
            <a:lvl4pPr>
              <a:defRPr sz="1999"/>
            </a:lvl4pPr>
            <a:lvl5pPr>
              <a:defRPr sz="1999"/>
            </a:lvl5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1327175645"/>
      </p:ext>
    </p:extLst>
  </p:cSld>
  <p:clrMapOvr>
    <a:masterClrMapping/>
  </p:clrMapOvr>
  <p:transition>
    <p:fade/>
  </p:transition>
  <p:timing>
    <p:tnLst>
      <p:par>
        <p:cTn id="1" dur="indefinite" restart="never" nodeType="tmRoot"/>
      </p:par>
    </p:tnLst>
  </p:timing>
  <p:hf hdr="0"/>
</p:sldLayout>
</file>

<file path=ppt/slideLayouts/slideLayout210.xml><?xml version="1.0" encoding="utf-8"?>
<p:sldLayout xmlns:a="http://schemas.openxmlformats.org/drawingml/2006/main" xmlns:r="http://schemas.openxmlformats.org/officeDocument/2006/relationships" xmlns:p="http://schemas.openxmlformats.org/presentationml/2006/main" userDrawn="1">
  <p:cSld name="2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dirty="0" smtClean="0"/>
              <a:t>Click to edit Master title style</a:t>
            </a:r>
            <a:endParaRPr lang="en-US" dirty="0"/>
          </a:p>
        </p:txBody>
      </p:sp>
      <p:sp>
        <p:nvSpPr>
          <p:cNvPr id="5" name="TextBox 7"/>
          <p:cNvSpPr txBox="1"/>
          <p:nvPr userDrawn="1"/>
        </p:nvSpPr>
        <p:spPr bwMode="white">
          <a:xfrm>
            <a:off x="4241321" y="6566899"/>
            <a:ext cx="3706183"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smtClean="0">
                <a:solidFill>
                  <a:srgbClr val="D2D2D2"/>
                </a:solidFill>
                <a:latin typeface="Segoe Semibold" pitchFamily="34" charset="0"/>
              </a:rPr>
              <a:t>MICROSOFT CONFIDENTIAL – INTERNAL ONLY</a:t>
            </a:r>
          </a:p>
        </p:txBody>
      </p:sp>
      <p:sp>
        <p:nvSpPr>
          <p:cNvPr id="6" name="Slide Number Placeholder 9"/>
          <p:cNvSpPr>
            <a:spLocks noGrp="1"/>
          </p:cNvSpPr>
          <p:nvPr>
            <p:ph type="sldNum" sz="quarter" idx="12"/>
          </p:nvPr>
        </p:nvSpPr>
        <p:spPr>
          <a:xfrm>
            <a:off x="0" y="6541165"/>
            <a:ext cx="560686" cy="219456"/>
          </a:xfrm>
          <a:prstGeom prst="rect">
            <a:avLst/>
          </a:prstGeom>
        </p:spPr>
        <p:txBody>
          <a:bodyPr lIns="121899" tIns="60949" rIns="121899" bIns="60949" anchor="ctr"/>
          <a:lstStyle>
            <a:lvl1pPr algn="l">
              <a:defRPr sz="1600">
                <a:solidFill>
                  <a:schemeClr val="tx2"/>
                </a:solidFill>
              </a:defRPr>
            </a:lvl1pPr>
          </a:lstStyle>
          <a:p>
            <a:pPr defTabSz="913914"/>
            <a:fld id="{727B4C2D-45E2-4621-8491-2995EB46A674}" type="slidenum">
              <a:rPr lang="en-US" smtClean="0">
                <a:solidFill>
                  <a:srgbClr val="D2D2D2"/>
                </a:solidFill>
              </a:rPr>
              <a:pPr defTabSz="913914"/>
              <a:t>‹#›</a:t>
            </a:fld>
            <a:endParaRPr lang="en-US" dirty="0">
              <a:solidFill>
                <a:srgbClr val="D2D2D2"/>
              </a:solidFill>
            </a:endParaRPr>
          </a:p>
        </p:txBody>
      </p:sp>
    </p:spTree>
    <p:extLst>
      <p:ext uri="{BB962C8B-B14F-4D97-AF65-F5344CB8AC3E}">
        <p14:creationId xmlns:p14="http://schemas.microsoft.com/office/powerpoint/2010/main" val="2449154427"/>
      </p:ext>
    </p:extLst>
  </p:cSld>
  <p:clrMapOvr>
    <a:masterClrMapping/>
  </p:clrMapOvr>
  <p:transition>
    <p:fade/>
  </p:transition>
  <p:timing>
    <p:tnLst>
      <p:par>
        <p:cTn id="1" dur="indefinite" restart="never" nodeType="tmRoot"/>
      </p:par>
    </p:tnLst>
  </p:timing>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Walkin">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449206" y="6063380"/>
            <a:ext cx="1522007" cy="324553"/>
          </a:xfrm>
          <a:prstGeom prst="rect">
            <a:avLst/>
          </a:prstGeom>
        </p:spPr>
      </p:pic>
      <p:sp>
        <p:nvSpPr>
          <p:cNvPr id="3" name="Rectangle 2"/>
          <p:cNvSpPr/>
          <p:nvPr userDrawn="1"/>
        </p:nvSpPr>
        <p:spPr bwMode="gray">
          <a:xfrm>
            <a:off x="1060493" y="2575465"/>
            <a:ext cx="8056760" cy="667558"/>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505050">
                      <a:lumMod val="50000"/>
                    </a:srgbClr>
                  </a:gs>
                  <a:gs pos="100000">
                    <a:srgbClr val="505050">
                      <a:lumMod val="50000"/>
                    </a:srgbClr>
                  </a:gs>
                </a:gsLst>
                <a:lin ang="5400000" scaled="0"/>
              </a:gradFill>
            </a:endParaRPr>
          </a:p>
        </p:txBody>
      </p:sp>
      <p:sp>
        <p:nvSpPr>
          <p:cNvPr id="4" name="Rectangle 3"/>
          <p:cNvSpPr/>
          <p:nvPr userDrawn="1"/>
        </p:nvSpPr>
        <p:spPr bwMode="gray">
          <a:xfrm>
            <a:off x="0" y="2839081"/>
            <a:ext cx="7910383" cy="661643"/>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505050">
                      <a:lumMod val="50000"/>
                    </a:srgbClr>
                  </a:gs>
                  <a:gs pos="100000">
                    <a:srgbClr val="505050">
                      <a:lumMod val="50000"/>
                    </a:srgbClr>
                  </a:gs>
                </a:gsLst>
                <a:lin ang="5400000" scaled="0"/>
              </a:gradFill>
            </a:endParaRPr>
          </a:p>
        </p:txBody>
      </p:sp>
      <p:sp>
        <p:nvSpPr>
          <p:cNvPr id="5" name="Rectangle 4"/>
          <p:cNvSpPr/>
          <p:nvPr userDrawn="1"/>
        </p:nvSpPr>
        <p:spPr bwMode="gray">
          <a:xfrm>
            <a:off x="269169" y="3429001"/>
            <a:ext cx="8028069" cy="661643"/>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505050">
                      <a:lumMod val="50000"/>
                    </a:srgbClr>
                  </a:gs>
                  <a:gs pos="100000">
                    <a:srgbClr val="505050">
                      <a:lumMod val="50000"/>
                    </a:srgbClr>
                  </a:gs>
                </a:gsLst>
                <a:lin ang="5400000" scaled="0"/>
              </a:gradFill>
            </a:endParaRPr>
          </a:p>
        </p:txBody>
      </p:sp>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479768" y="2880666"/>
            <a:ext cx="4602425" cy="940887"/>
          </a:xfrm>
          <a:prstGeom prst="rect">
            <a:avLst/>
          </a:prstGeom>
        </p:spPr>
      </p:pic>
    </p:spTree>
    <p:extLst>
      <p:ext uri="{BB962C8B-B14F-4D97-AF65-F5344CB8AC3E}">
        <p14:creationId xmlns:p14="http://schemas.microsoft.com/office/powerpoint/2010/main" val="39065434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850" fill="hold"/>
                                        <p:tgtEl>
                                          <p:spTgt spid="3"/>
                                        </p:tgtEl>
                                        <p:attrNameLst>
                                          <p:attrName>ppt_x</p:attrName>
                                        </p:attrNameLst>
                                      </p:cBhvr>
                                      <p:tavLst>
                                        <p:tav tm="0">
                                          <p:val>
                                            <p:strVal val="0-#ppt_w/2"/>
                                          </p:val>
                                        </p:tav>
                                        <p:tav tm="100000">
                                          <p:val>
                                            <p:strVal val="#ppt_x"/>
                                          </p:val>
                                        </p:tav>
                                      </p:tavLst>
                                    </p:anim>
                                    <p:anim calcmode="lin" valueType="num">
                                      <p:cBhvr additive="base">
                                        <p:cTn id="8" dur="850" fill="hold"/>
                                        <p:tgtEl>
                                          <p:spTgt spid="3"/>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850" fill="hold"/>
                                        <p:tgtEl>
                                          <p:spTgt spid="4"/>
                                        </p:tgtEl>
                                        <p:attrNameLst>
                                          <p:attrName>ppt_x</p:attrName>
                                        </p:attrNameLst>
                                      </p:cBhvr>
                                      <p:tavLst>
                                        <p:tav tm="0">
                                          <p:val>
                                            <p:strVal val="1+#ppt_w/2"/>
                                          </p:val>
                                        </p:tav>
                                        <p:tav tm="100000">
                                          <p:val>
                                            <p:strVal val="#ppt_x"/>
                                          </p:val>
                                        </p:tav>
                                      </p:tavLst>
                                    </p:anim>
                                    <p:anim calcmode="lin" valueType="num">
                                      <p:cBhvr additive="base">
                                        <p:cTn id="12" dur="850" fill="hold"/>
                                        <p:tgtEl>
                                          <p:spTgt spid="4"/>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25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850" fill="hold"/>
                                        <p:tgtEl>
                                          <p:spTgt spid="5"/>
                                        </p:tgtEl>
                                        <p:attrNameLst>
                                          <p:attrName>ppt_x</p:attrName>
                                        </p:attrNameLst>
                                      </p:cBhvr>
                                      <p:tavLst>
                                        <p:tav tm="0">
                                          <p:val>
                                            <p:strVal val="0-#ppt_w/2"/>
                                          </p:val>
                                        </p:tav>
                                        <p:tav tm="100000">
                                          <p:val>
                                            <p:strVal val="#ppt_x"/>
                                          </p:val>
                                        </p:tav>
                                      </p:tavLst>
                                    </p:anim>
                                    <p:anim calcmode="lin" valueType="num">
                                      <p:cBhvr additive="base">
                                        <p:cTn id="16" dur="850" fill="hold"/>
                                        <p:tgtEl>
                                          <p:spTgt spid="5"/>
                                        </p:tgtEl>
                                        <p:attrNameLst>
                                          <p:attrName>ppt_y</p:attrName>
                                        </p:attrNameLst>
                                      </p:cBhvr>
                                      <p:tavLst>
                                        <p:tav tm="0">
                                          <p:val>
                                            <p:strVal val="#ppt_y"/>
                                          </p:val>
                                        </p:tav>
                                        <p:tav tm="100000">
                                          <p:val>
                                            <p:strVal val="#ppt_y"/>
                                          </p:val>
                                        </p:tav>
                                      </p:tavLst>
                                    </p:anim>
                                  </p:childTnLst>
                                </p:cTn>
                              </p:par>
                              <p:par>
                                <p:cTn id="17" presetID="10" presetClass="entr" presetSubtype="0" fill="hold" nodeType="withEffect">
                                  <p:stCondLst>
                                    <p:cond delay="58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750"/>
                                        <p:tgtEl>
                                          <p:spTgt spid="8"/>
                                        </p:tgtEl>
                                      </p:cBhvr>
                                    </p:animEffect>
                                  </p:childTnLst>
                                </p:cTn>
                              </p:par>
                              <p:par>
                                <p:cTn id="20" presetID="63" presetClass="path" presetSubtype="0" decel="100000" fill="hold" nodeType="withEffect">
                                  <p:stCondLst>
                                    <p:cond delay="580"/>
                                  </p:stCondLst>
                                  <p:childTnLst>
                                    <p:animMotion origin="layout" path="M -0.02409 1.50289E-6 L -4.16667E-7 1.50289E-6 " pathEditMode="relative" rAng="0" ptsTypes="AA">
                                      <p:cBhvr>
                                        <p:cTn id="21" dur="500" fill="hold"/>
                                        <p:tgtEl>
                                          <p:spTgt spid="8"/>
                                        </p:tgtEl>
                                        <p:attrNameLst>
                                          <p:attrName>ppt_x</p:attrName>
                                          <p:attrName>ppt_y</p:attrName>
                                        </p:attrNameLst>
                                      </p:cBhvr>
                                      <p:rCtr x="119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Title Slide Phot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userDrawn="1"/>
        </p:nvSpPr>
        <p:spPr bwMode="gray">
          <a:xfrm>
            <a:off x="1523886" y="470068"/>
            <a:ext cx="4861478" cy="912117"/>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505050">
                      <a:lumMod val="50000"/>
                    </a:srgbClr>
                  </a:gs>
                  <a:gs pos="100000">
                    <a:srgbClr val="505050">
                      <a:lumMod val="50000"/>
                    </a:srgbClr>
                  </a:gs>
                </a:gsLst>
                <a:lin ang="5400000" scaled="0"/>
              </a:gradFill>
            </a:endParaRPr>
          </a:p>
        </p:txBody>
      </p:sp>
      <p:sp>
        <p:nvSpPr>
          <p:cNvPr id="11" name="Rectangle 10"/>
          <p:cNvSpPr/>
          <p:nvPr userDrawn="1"/>
        </p:nvSpPr>
        <p:spPr bwMode="gray">
          <a:xfrm>
            <a:off x="443515" y="652746"/>
            <a:ext cx="4844999" cy="912117"/>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505050">
                      <a:lumMod val="50000"/>
                    </a:srgbClr>
                  </a:gs>
                  <a:gs pos="100000">
                    <a:srgbClr val="505050">
                      <a:lumMod val="50000"/>
                    </a:srgbClr>
                  </a:gs>
                </a:gsLst>
                <a:lin ang="5400000" scaled="0"/>
              </a:gradFill>
            </a:endParaRPr>
          </a:p>
        </p:txBody>
      </p:sp>
      <p:sp>
        <p:nvSpPr>
          <p:cNvPr id="12" name="Rectangle 11"/>
          <p:cNvSpPr/>
          <p:nvPr userDrawn="1"/>
        </p:nvSpPr>
        <p:spPr bwMode="gray">
          <a:xfrm>
            <a:off x="6895731" y="3697962"/>
            <a:ext cx="4844999" cy="627580"/>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505050">
                      <a:lumMod val="50000"/>
                    </a:srgbClr>
                  </a:gs>
                  <a:gs pos="100000">
                    <a:srgbClr val="505050">
                      <a:lumMod val="50000"/>
                    </a:srgbClr>
                  </a:gs>
                </a:gsLst>
                <a:lin ang="5400000" scaled="0"/>
              </a:gradFill>
            </a:endParaRPr>
          </a:p>
        </p:txBody>
      </p:sp>
      <p:sp>
        <p:nvSpPr>
          <p:cNvPr id="13" name="Rectangle 12"/>
          <p:cNvSpPr/>
          <p:nvPr userDrawn="1"/>
        </p:nvSpPr>
        <p:spPr bwMode="gray">
          <a:xfrm>
            <a:off x="7055018" y="3860155"/>
            <a:ext cx="4864639" cy="935768"/>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505050">
                      <a:lumMod val="50000"/>
                    </a:srgbClr>
                  </a:gs>
                  <a:gs pos="100000">
                    <a:srgbClr val="505050">
                      <a:lumMod val="50000"/>
                    </a:srgbClr>
                  </a:gs>
                </a:gsLst>
                <a:lin ang="5400000" scaled="0"/>
              </a:gradFill>
            </a:endParaRPr>
          </a:p>
        </p:txBody>
      </p:sp>
      <p:sp>
        <p:nvSpPr>
          <p:cNvPr id="14" name="Rectangle 13"/>
          <p:cNvSpPr/>
          <p:nvPr userDrawn="1"/>
        </p:nvSpPr>
        <p:spPr bwMode="gray">
          <a:xfrm>
            <a:off x="6895731" y="4697932"/>
            <a:ext cx="4844999" cy="1607817"/>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505050">
                      <a:lumMod val="50000"/>
                    </a:srgbClr>
                  </a:gs>
                  <a:gs pos="100000">
                    <a:srgbClr val="505050">
                      <a:lumMod val="50000"/>
                    </a:srgbClr>
                  </a:gs>
                </a:gsLst>
                <a:lin ang="5400000" scaled="0"/>
              </a:gradFill>
            </a:endParaRPr>
          </a:p>
        </p:txBody>
      </p:sp>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28853" y="588334"/>
            <a:ext cx="10081073" cy="6405091"/>
          </a:xfrm>
          <a:prstGeom prst="rect">
            <a:avLst/>
          </a:prstGeom>
          <a:effectLst>
            <a:outerShdw blurRad="127000" sx="101000" sy="101000" algn="ctr" rotWithShape="0">
              <a:prstClr val="black">
                <a:alpha val="20000"/>
              </a:prstClr>
            </a:outerShdw>
          </a:effectLst>
        </p:spPr>
      </p:pic>
      <p:sp>
        <p:nvSpPr>
          <p:cNvPr id="9" name="Title 1"/>
          <p:cNvSpPr>
            <a:spLocks noGrp="1"/>
          </p:cNvSpPr>
          <p:nvPr>
            <p:ph type="title" hasCustomPrompt="1"/>
          </p:nvPr>
        </p:nvSpPr>
        <p:spPr bwMode="ltGray">
          <a:xfrm>
            <a:off x="1893416" y="3001156"/>
            <a:ext cx="8050654" cy="1344828"/>
          </a:xfrm>
          <a:noFill/>
        </p:spPr>
        <p:txBody>
          <a:bodyPr vert="horz" wrap="square" lIns="146304" tIns="91440" rIns="146304" bIns="91440" rtlCol="0" anchor="t" anchorCtr="0">
            <a:noAutofit/>
          </a:bodyPr>
          <a:lstStyle>
            <a:lvl1pPr>
              <a:defRPr lang="en-US" sz="4312" spc="-98" baseline="0" dirty="0">
                <a:gradFill>
                  <a:gsLst>
                    <a:gs pos="0">
                      <a:schemeClr val="bg2">
                        <a:lumMod val="10000"/>
                      </a:schemeClr>
                    </a:gs>
                    <a:gs pos="100000">
                      <a:schemeClr val="bg2">
                        <a:lumMod val="10000"/>
                      </a:schemeClr>
                    </a:gs>
                  </a:gsLst>
                  <a:lin ang="5400000" scaled="0"/>
                </a:gradFill>
              </a:defRPr>
            </a:lvl1pPr>
          </a:lstStyle>
          <a:p>
            <a:pPr lvl="0"/>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1893416" y="4370376"/>
            <a:ext cx="8050654" cy="1344828"/>
          </a:xfrm>
        </p:spPr>
        <p:txBody>
          <a:bodyPr tIns="109728" bIns="109728">
            <a:noAutofit/>
          </a:bodyPr>
          <a:lstStyle>
            <a:lvl1pPr marL="0" indent="0">
              <a:spcBef>
                <a:spcPts val="0"/>
              </a:spcBef>
              <a:buNone/>
              <a:defRPr lang="en-US" sz="3136" b="0" kern="1200" cap="none" spc="-98" baseline="0" dirty="0">
                <a:ln w="3175">
                  <a:noFill/>
                </a:ln>
                <a:gradFill>
                  <a:gsLst>
                    <a:gs pos="0">
                      <a:schemeClr val="bg2">
                        <a:lumMod val="10000"/>
                      </a:schemeClr>
                    </a:gs>
                    <a:gs pos="100000">
                      <a:schemeClr val="bg2">
                        <a:lumMod val="10000"/>
                      </a:schemeClr>
                    </a:gs>
                  </a:gsLst>
                  <a:lin ang="5400000" scaled="0"/>
                </a:gradFill>
                <a:effectLst/>
                <a:latin typeface="+mj-lt"/>
                <a:ea typeface="+mn-ea"/>
                <a:cs typeface="Segoe UI" pitchFamily="34" charset="0"/>
              </a:defRPr>
            </a:lvl1pPr>
          </a:lstStyle>
          <a:p>
            <a:pPr lvl="0" algn="l" defTabSz="914180" rtl="0" eaLnBrk="1" latinLnBrk="0" hangingPunct="1">
              <a:lnSpc>
                <a:spcPct val="90000"/>
              </a:lnSpc>
              <a:spcBef>
                <a:spcPct val="0"/>
              </a:spcBef>
              <a:buNone/>
            </a:pPr>
            <a:r>
              <a:rPr lang="en-US" dirty="0" smtClean="0"/>
              <a:t>Speaker Name</a:t>
            </a:r>
            <a:endParaRPr lang="en-US" dirty="0"/>
          </a:p>
        </p:txBody>
      </p:sp>
      <p:pic>
        <p:nvPicPr>
          <p:cNvPr id="17" name="Picture 16"/>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gray">
          <a:xfrm>
            <a:off x="11023466" y="470068"/>
            <a:ext cx="717264" cy="152949"/>
          </a:xfrm>
          <a:prstGeom prst="rect">
            <a:avLst/>
          </a:prstGeom>
        </p:spPr>
      </p:pic>
      <p:sp>
        <p:nvSpPr>
          <p:cNvPr id="5" name="Text Placeholder 4"/>
          <p:cNvSpPr>
            <a:spLocks noGrp="1"/>
          </p:cNvSpPr>
          <p:nvPr>
            <p:ph type="body" sz="quarter" idx="15" hasCustomPrompt="1"/>
          </p:nvPr>
        </p:nvSpPr>
        <p:spPr>
          <a:xfrm>
            <a:off x="8624971" y="1559050"/>
            <a:ext cx="1568335" cy="425495"/>
          </a:xfrm>
        </p:spPr>
        <p:txBody>
          <a:bodyPr/>
          <a:lstStyle>
            <a:lvl1pPr marL="0" indent="0" algn="r">
              <a:buNone/>
              <a:defRPr sz="1764" baseline="0"/>
            </a:lvl1pPr>
          </a:lstStyle>
          <a:p>
            <a:pPr lvl="0"/>
            <a:r>
              <a:rPr lang="en-US" dirty="0" smtClean="0"/>
              <a:t>Session Code</a:t>
            </a:r>
            <a:endParaRPr lang="en-US" dirty="0"/>
          </a:p>
        </p:txBody>
      </p:sp>
    </p:spTree>
    <p:extLst>
      <p:ext uri="{BB962C8B-B14F-4D97-AF65-F5344CB8AC3E}">
        <p14:creationId xmlns:p14="http://schemas.microsoft.com/office/powerpoint/2010/main" val="200096407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750" fill="hold"/>
                                        <p:tgtEl>
                                          <p:spTgt spid="8"/>
                                        </p:tgtEl>
                                        <p:attrNameLst>
                                          <p:attrName>ppt_x</p:attrName>
                                        </p:attrNameLst>
                                      </p:cBhvr>
                                      <p:tavLst>
                                        <p:tav tm="0">
                                          <p:val>
                                            <p:strVal val="0-#ppt_w/2"/>
                                          </p:val>
                                        </p:tav>
                                        <p:tav tm="100000">
                                          <p:val>
                                            <p:strVal val="#ppt_x"/>
                                          </p:val>
                                        </p:tav>
                                      </p:tavLst>
                                    </p:anim>
                                    <p:anim calcmode="lin" valueType="num">
                                      <p:cBhvr additive="base">
                                        <p:cTn id="8" dur="750" fill="hold"/>
                                        <p:tgtEl>
                                          <p:spTgt spid="8"/>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25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750" fill="hold"/>
                                        <p:tgtEl>
                                          <p:spTgt spid="11"/>
                                        </p:tgtEl>
                                        <p:attrNameLst>
                                          <p:attrName>ppt_x</p:attrName>
                                        </p:attrNameLst>
                                      </p:cBhvr>
                                      <p:tavLst>
                                        <p:tav tm="0">
                                          <p:val>
                                            <p:strVal val="0-#ppt_w/2"/>
                                          </p:val>
                                        </p:tav>
                                        <p:tav tm="100000">
                                          <p:val>
                                            <p:strVal val="#ppt_x"/>
                                          </p:val>
                                        </p:tav>
                                      </p:tavLst>
                                    </p:anim>
                                    <p:anim calcmode="lin" valueType="num">
                                      <p:cBhvr additive="base">
                                        <p:cTn id="12" dur="750" fill="hold"/>
                                        <p:tgtEl>
                                          <p:spTgt spid="11"/>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25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750" fill="hold"/>
                                        <p:tgtEl>
                                          <p:spTgt spid="12"/>
                                        </p:tgtEl>
                                        <p:attrNameLst>
                                          <p:attrName>ppt_x</p:attrName>
                                        </p:attrNameLst>
                                      </p:cBhvr>
                                      <p:tavLst>
                                        <p:tav tm="0">
                                          <p:val>
                                            <p:strVal val="1+#ppt_w/2"/>
                                          </p:val>
                                        </p:tav>
                                        <p:tav tm="100000">
                                          <p:val>
                                            <p:strVal val="#ppt_x"/>
                                          </p:val>
                                        </p:tav>
                                      </p:tavLst>
                                    </p:anim>
                                    <p:anim calcmode="lin" valueType="num">
                                      <p:cBhvr additive="base">
                                        <p:cTn id="16" dur="750" fill="hold"/>
                                        <p:tgtEl>
                                          <p:spTgt spid="12"/>
                                        </p:tgtEl>
                                        <p:attrNameLst>
                                          <p:attrName>ppt_y</p:attrName>
                                        </p:attrNameLst>
                                      </p:cBhvr>
                                      <p:tavLst>
                                        <p:tav tm="0">
                                          <p:val>
                                            <p:strVal val="#ppt_y"/>
                                          </p:val>
                                        </p:tav>
                                        <p:tav tm="100000">
                                          <p:val>
                                            <p:strVal val="#ppt_y"/>
                                          </p:val>
                                        </p:tav>
                                      </p:tavLst>
                                    </p:anim>
                                  </p:childTnLst>
                                </p:cTn>
                              </p:par>
                              <p:par>
                                <p:cTn id="17" presetID="2" presetClass="entr" presetSubtype="2" decel="100000" fill="hold" grpId="0" nodeType="withEffect">
                                  <p:stCondLst>
                                    <p:cond delay="75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750" fill="hold"/>
                                        <p:tgtEl>
                                          <p:spTgt spid="14"/>
                                        </p:tgtEl>
                                        <p:attrNameLst>
                                          <p:attrName>ppt_x</p:attrName>
                                        </p:attrNameLst>
                                      </p:cBhvr>
                                      <p:tavLst>
                                        <p:tav tm="0">
                                          <p:val>
                                            <p:strVal val="1+#ppt_w/2"/>
                                          </p:val>
                                        </p:tav>
                                        <p:tav tm="100000">
                                          <p:val>
                                            <p:strVal val="#ppt_x"/>
                                          </p:val>
                                        </p:tav>
                                      </p:tavLst>
                                    </p:anim>
                                    <p:anim calcmode="lin" valueType="num">
                                      <p:cBhvr additive="base">
                                        <p:cTn id="20" dur="750" fill="hold"/>
                                        <p:tgtEl>
                                          <p:spTgt spid="14"/>
                                        </p:tgtEl>
                                        <p:attrNameLst>
                                          <p:attrName>ppt_y</p:attrName>
                                        </p:attrNameLst>
                                      </p:cBhvr>
                                      <p:tavLst>
                                        <p:tav tm="0">
                                          <p:val>
                                            <p:strVal val="#ppt_y"/>
                                          </p:val>
                                        </p:tav>
                                        <p:tav tm="100000">
                                          <p:val>
                                            <p:strVal val="#ppt_y"/>
                                          </p:val>
                                        </p:tav>
                                      </p:tavLst>
                                    </p:anim>
                                  </p:childTnLst>
                                </p:cTn>
                              </p:par>
                              <p:par>
                                <p:cTn id="21" presetID="2" presetClass="entr" presetSubtype="2" decel="100000" fill="hold" grpId="0" nodeType="withEffect">
                                  <p:stCondLst>
                                    <p:cond delay="1100"/>
                                  </p:stCondLst>
                                  <p:childTnLst>
                                    <p:set>
                                      <p:cBhvr>
                                        <p:cTn id="22" dur="1" fill="hold">
                                          <p:stCondLst>
                                            <p:cond delay="0"/>
                                          </p:stCondLst>
                                        </p:cTn>
                                        <p:tgtEl>
                                          <p:spTgt spid="13"/>
                                        </p:tgtEl>
                                        <p:attrNameLst>
                                          <p:attrName>style.visibility</p:attrName>
                                        </p:attrNameLst>
                                      </p:cBhvr>
                                      <p:to>
                                        <p:strVal val="visible"/>
                                      </p:to>
                                    </p:set>
                                    <p:anim calcmode="lin" valueType="num">
                                      <p:cBhvr additive="base">
                                        <p:cTn id="23" dur="750" fill="hold"/>
                                        <p:tgtEl>
                                          <p:spTgt spid="13"/>
                                        </p:tgtEl>
                                        <p:attrNameLst>
                                          <p:attrName>ppt_x</p:attrName>
                                        </p:attrNameLst>
                                      </p:cBhvr>
                                      <p:tavLst>
                                        <p:tav tm="0">
                                          <p:val>
                                            <p:strVal val="1+#ppt_w/2"/>
                                          </p:val>
                                        </p:tav>
                                        <p:tav tm="100000">
                                          <p:val>
                                            <p:strVal val="#ppt_x"/>
                                          </p:val>
                                        </p:tav>
                                      </p:tavLst>
                                    </p:anim>
                                    <p:anim calcmode="lin" valueType="num">
                                      <p:cBhvr additive="base">
                                        <p:cTn id="24" dur="750" fill="hold"/>
                                        <p:tgtEl>
                                          <p:spTgt spid="13"/>
                                        </p:tgtEl>
                                        <p:attrNameLst>
                                          <p:attrName>ppt_y</p:attrName>
                                        </p:attrNameLst>
                                      </p:cBhvr>
                                      <p:tavLst>
                                        <p:tav tm="0">
                                          <p:val>
                                            <p:strVal val="#ppt_y"/>
                                          </p:val>
                                        </p:tav>
                                        <p:tav tm="100000">
                                          <p:val>
                                            <p:strVal val="#ppt_y"/>
                                          </p:val>
                                        </p:tav>
                                      </p:tavLst>
                                    </p:anim>
                                  </p:childTnLst>
                                </p:cTn>
                              </p:par>
                              <p:par>
                                <p:cTn id="25" presetID="10" presetClass="entr" presetSubtype="0" fill="hold" grpId="0" nodeType="withEffect">
                                  <p:stCondLst>
                                    <p:cond delay="58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750"/>
                                        <p:tgtEl>
                                          <p:spTgt spid="9"/>
                                        </p:tgtEl>
                                      </p:cBhvr>
                                    </p:animEffect>
                                  </p:childTnLst>
                                </p:cTn>
                              </p:par>
                              <p:par>
                                <p:cTn id="28" presetID="63" presetClass="path" presetSubtype="0" decel="100000" fill="hold" grpId="1" nodeType="withEffect">
                                  <p:stCondLst>
                                    <p:cond delay="580"/>
                                  </p:stCondLst>
                                  <p:childTnLst>
                                    <p:animMotion origin="layout" path="M -0.02413 -3.22742E-6 L 4.30431E-6 -3.22742E-6 " pathEditMode="relative" rAng="0" ptsTypes="AA">
                                      <p:cBhvr>
                                        <p:cTn id="29" dur="500" fill="hold"/>
                                        <p:tgtEl>
                                          <p:spTgt spid="9"/>
                                        </p:tgtEl>
                                        <p:attrNameLst>
                                          <p:attrName>ppt_x</p:attrName>
                                          <p:attrName>ppt_y</p:attrName>
                                        </p:attrNameLst>
                                      </p:cBhvr>
                                      <p:rCtr x="1200" y="0"/>
                                    </p:animMotion>
                                  </p:childTnLst>
                                </p:cTn>
                              </p:par>
                              <p:par>
                                <p:cTn id="30" presetID="10" presetClass="entr" presetSubtype="0" fill="hold" grpId="0" nodeType="withEffect">
                                  <p:stCondLst>
                                    <p:cond delay="680"/>
                                  </p:stCondLst>
                                  <p:childTnLst>
                                    <p:set>
                                      <p:cBhvr>
                                        <p:cTn id="31" dur="1" fill="hold">
                                          <p:stCondLst>
                                            <p:cond delay="0"/>
                                          </p:stCondLst>
                                        </p:cTn>
                                        <p:tgtEl>
                                          <p:spTgt spid="3"/>
                                        </p:tgtEl>
                                        <p:attrNameLst>
                                          <p:attrName>style.visibility</p:attrName>
                                        </p:attrNameLst>
                                      </p:cBhvr>
                                      <p:to>
                                        <p:strVal val="visible"/>
                                      </p:to>
                                    </p:set>
                                    <p:animEffect transition="in" filter="fade">
                                      <p:cBhvr>
                                        <p:cTn id="32" dur="750"/>
                                        <p:tgtEl>
                                          <p:spTgt spid="3"/>
                                        </p:tgtEl>
                                      </p:cBhvr>
                                    </p:animEffect>
                                  </p:childTnLst>
                                </p:cTn>
                              </p:par>
                              <p:par>
                                <p:cTn id="33" presetID="63" presetClass="path" presetSubtype="0" decel="100000" fill="hold" grpId="1" nodeType="withEffect">
                                  <p:stCondLst>
                                    <p:cond delay="680"/>
                                  </p:stCondLst>
                                  <p:childTnLst>
                                    <p:animMotion origin="layout" path="M -0.02413 -8.71539E-7 L 4.30431E-6 -8.71539E-7 " pathEditMode="relative" rAng="0" ptsTypes="AA">
                                      <p:cBhvr>
                                        <p:cTn id="34" dur="500" fill="hold"/>
                                        <p:tgtEl>
                                          <p:spTgt spid="3"/>
                                        </p:tgtEl>
                                        <p:attrNameLst>
                                          <p:attrName>ppt_x</p:attrName>
                                          <p:attrName>ppt_y</p:attrName>
                                        </p:attrNameLst>
                                      </p:cBhvr>
                                      <p:rCtr x="120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animBg="1"/>
      <p:bldP spid="12" grpId="0" animBg="1"/>
      <p:bldP spid="13" grpId="0" animBg="1"/>
      <p:bldP spid="14" grpId="0" animBg="1"/>
      <p:bldP spid="9" grpId="0"/>
      <p:bldP spid="9" grpId="1"/>
      <p:bldP spid="3" grpId="0">
        <p:tmplLst>
          <p:tmpl>
            <p:tnLst>
              <p:par>
                <p:cTn presetID="10" presetClass="entr" presetSubtype="0" fill="hold" nodeType="withEffect">
                  <p:stCondLst>
                    <p:cond delay="68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p:tmplLst>
          <p:tmpl>
            <p:tnLst>
              <p:par>
                <p:cTn presetID="63" presetClass="path" presetSubtype="0" decel="100000" fill="hold" nodeType="withEffect">
                  <p:stCondLst>
                    <p:cond delay="680"/>
                  </p:stCondLst>
                  <p:childTnLst>
                    <p:animMotion origin="layout" path="M -0.02413 -8.71539E-7 L 4.30431E-6 -8.71539E-7 " pathEditMode="relative" rAng="0" ptsTypes="AA">
                      <p:cBhvr>
                        <p:cTn dur="500" fill="hold"/>
                        <p:tgtEl>
                          <p:spTgt spid="3"/>
                        </p:tgtEl>
                        <p:attrNameLst>
                          <p:attrName>ppt_x</p:attrName>
                          <p:attrName>ppt_y</p:attrName>
                        </p:attrNameLst>
                      </p:cBhvr>
                      <p:rCtr x="1200" y="0"/>
                    </p:animMotion>
                  </p:childTnLst>
                </p:cTn>
              </p:par>
            </p:tnLst>
          </p:tmpl>
        </p:tmplLst>
      </p:bldP>
    </p:bldLst>
  </p:timing>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Demo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bwMode="auto">
          <a:xfrm>
            <a:off x="269232" y="1187644"/>
            <a:ext cx="9858042"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0" y="1186356"/>
            <a:ext cx="9856549" cy="2697988"/>
          </a:xfrm>
          <a:noFill/>
        </p:spPr>
        <p:txBody>
          <a:bodyPr tIns="91440" bIns="91440" anchor="t" anchorCtr="0"/>
          <a:lstStyle>
            <a:lvl1pPr>
              <a:defRPr sz="7057" spc="-98" baseline="0">
                <a:gradFill>
                  <a:gsLst>
                    <a:gs pos="91241">
                      <a:schemeClr val="tx1"/>
                    </a:gs>
                    <a:gs pos="57000">
                      <a:schemeClr val="tx1"/>
                    </a:gs>
                    <a:gs pos="18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70" y="3877277"/>
            <a:ext cx="9858106" cy="1793881"/>
          </a:xfrm>
          <a:noFill/>
        </p:spPr>
        <p:txBody>
          <a:bodyPr lIns="182880" tIns="146304" rIns="182880" bIns="146304">
            <a:noAutofit/>
          </a:bodyPr>
          <a:lstStyle>
            <a:lvl1pPr marL="0" indent="0">
              <a:spcBef>
                <a:spcPts val="0"/>
              </a:spcBef>
              <a:buNone/>
              <a:defRPr sz="3528" spc="0" baseline="0">
                <a:gradFill>
                  <a:gsLst>
                    <a:gs pos="91241">
                      <a:schemeClr val="tx1"/>
                    </a:gs>
                    <a:gs pos="57000">
                      <a:schemeClr val="tx1"/>
                    </a:gs>
                    <a:gs pos="18000">
                      <a:schemeClr val="tx1"/>
                    </a:gs>
                  </a:gsLst>
                  <a:lin ang="5400000" scaled="0"/>
                </a:gradFill>
                <a:latin typeface="+mj-lt"/>
              </a:defRPr>
            </a:lvl1pPr>
          </a:lstStyle>
          <a:p>
            <a:pPr lvl="0"/>
            <a:r>
              <a:rPr lang="en-US" dirty="0" smtClean="0"/>
              <a:t>Speaker Name</a:t>
            </a:r>
          </a:p>
        </p:txBody>
      </p:sp>
      <p:sp>
        <p:nvSpPr>
          <p:cNvPr id="12" name="Rectangle 11"/>
          <p:cNvSpPr/>
          <p:nvPr userDrawn="1"/>
        </p:nvSpPr>
        <p:spPr bwMode="gray">
          <a:xfrm flipH="1">
            <a:off x="6542508" y="5629606"/>
            <a:ext cx="4989553" cy="413419"/>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505050">
                      <a:lumMod val="50000"/>
                    </a:srgbClr>
                  </a:gs>
                  <a:gs pos="100000">
                    <a:srgbClr val="505050">
                      <a:lumMod val="50000"/>
                    </a:srgbClr>
                  </a:gs>
                </a:gsLst>
                <a:lin ang="5400000" scaled="0"/>
              </a:gradFill>
            </a:endParaRPr>
          </a:p>
        </p:txBody>
      </p:sp>
      <p:sp>
        <p:nvSpPr>
          <p:cNvPr id="13" name="Rectangle 12"/>
          <p:cNvSpPr/>
          <p:nvPr userDrawn="1"/>
        </p:nvSpPr>
        <p:spPr bwMode="gray">
          <a:xfrm flipH="1">
            <a:off x="7289923" y="5795020"/>
            <a:ext cx="4898902" cy="409756"/>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505050">
                      <a:lumMod val="50000"/>
                    </a:srgbClr>
                  </a:gs>
                  <a:gs pos="100000">
                    <a:srgbClr val="505050">
                      <a:lumMod val="50000"/>
                    </a:srgbClr>
                  </a:gs>
                </a:gsLst>
                <a:lin ang="5400000" scaled="0"/>
              </a:gradFill>
            </a:endParaRPr>
          </a:p>
        </p:txBody>
      </p:sp>
      <p:sp>
        <p:nvSpPr>
          <p:cNvPr id="14" name="Rectangle 13"/>
          <p:cNvSpPr/>
          <p:nvPr userDrawn="1"/>
        </p:nvSpPr>
        <p:spPr bwMode="gray">
          <a:xfrm flipH="1">
            <a:off x="7050344" y="6160357"/>
            <a:ext cx="4971785" cy="409756"/>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505050">
                      <a:lumMod val="50000"/>
                    </a:srgbClr>
                  </a:gs>
                  <a:gs pos="100000">
                    <a:srgbClr val="505050">
                      <a:lumMod val="50000"/>
                    </a:srgbClr>
                  </a:gs>
                </a:gsLst>
                <a:lin ang="5400000" scaled="0"/>
              </a:gradFill>
            </a:endParaRPr>
          </a:p>
        </p:txBody>
      </p:sp>
    </p:spTree>
    <p:extLst>
      <p:ext uri="{BB962C8B-B14F-4D97-AF65-F5344CB8AC3E}">
        <p14:creationId xmlns:p14="http://schemas.microsoft.com/office/powerpoint/2010/main" val="5480763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850" fill="hold"/>
                                        <p:tgtEl>
                                          <p:spTgt spid="12"/>
                                        </p:tgtEl>
                                        <p:attrNameLst>
                                          <p:attrName>ppt_x</p:attrName>
                                        </p:attrNameLst>
                                      </p:cBhvr>
                                      <p:tavLst>
                                        <p:tav tm="0">
                                          <p:val>
                                            <p:strVal val="1+#ppt_w/2"/>
                                          </p:val>
                                        </p:tav>
                                        <p:tav tm="100000">
                                          <p:val>
                                            <p:strVal val="#ppt_x"/>
                                          </p:val>
                                        </p:tav>
                                      </p:tavLst>
                                    </p:anim>
                                    <p:anim calcmode="lin" valueType="num">
                                      <p:cBhvr additive="base">
                                        <p:cTn id="8" dur="85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850" fill="hold"/>
                                        <p:tgtEl>
                                          <p:spTgt spid="14"/>
                                        </p:tgtEl>
                                        <p:attrNameLst>
                                          <p:attrName>ppt_x</p:attrName>
                                        </p:attrNameLst>
                                      </p:cBhvr>
                                      <p:tavLst>
                                        <p:tav tm="0">
                                          <p:val>
                                            <p:strVal val="1+#ppt_w/2"/>
                                          </p:val>
                                        </p:tav>
                                        <p:tav tm="100000">
                                          <p:val>
                                            <p:strVal val="#ppt_x"/>
                                          </p:val>
                                        </p:tav>
                                      </p:tavLst>
                                    </p:anim>
                                    <p:anim calcmode="lin" valueType="num">
                                      <p:cBhvr additive="base">
                                        <p:cTn id="12" dur="850" fill="hold"/>
                                        <p:tgtEl>
                                          <p:spTgt spid="14"/>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25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850" fill="hold"/>
                                        <p:tgtEl>
                                          <p:spTgt spid="13"/>
                                        </p:tgtEl>
                                        <p:attrNameLst>
                                          <p:attrName>ppt_x</p:attrName>
                                        </p:attrNameLst>
                                      </p:cBhvr>
                                      <p:tavLst>
                                        <p:tav tm="0">
                                          <p:val>
                                            <p:strVal val="0-#ppt_w/2"/>
                                          </p:val>
                                        </p:tav>
                                        <p:tav tm="100000">
                                          <p:val>
                                            <p:strVal val="#ppt_x"/>
                                          </p:val>
                                        </p:tav>
                                      </p:tavLst>
                                    </p:anim>
                                    <p:anim calcmode="lin" valueType="num">
                                      <p:cBhvr additive="base">
                                        <p:cTn id="16" dur="850" fill="hold"/>
                                        <p:tgtEl>
                                          <p:spTgt spid="13"/>
                                        </p:tgtEl>
                                        <p:attrNameLst>
                                          <p:attrName>ppt_y</p:attrName>
                                        </p:attrNameLst>
                                      </p:cBhvr>
                                      <p:tavLst>
                                        <p:tav tm="0">
                                          <p:val>
                                            <p:strVal val="#ppt_y"/>
                                          </p:val>
                                        </p:tav>
                                        <p:tav tm="100000">
                                          <p:val>
                                            <p:strVal val="#ppt_y"/>
                                          </p:val>
                                        </p:tav>
                                      </p:tavLst>
                                    </p:anim>
                                  </p:childTnLst>
                                </p:cTn>
                              </p:par>
                              <p:par>
                                <p:cTn id="17" presetID="10" presetClass="entr" presetSubtype="0" fill="hold" grpId="0" nodeType="withEffect">
                                  <p:stCondLst>
                                    <p:cond delay="58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750"/>
                                        <p:tgtEl>
                                          <p:spTgt spid="2"/>
                                        </p:tgtEl>
                                      </p:cBhvr>
                                    </p:animEffect>
                                  </p:childTnLst>
                                </p:cTn>
                              </p:par>
                              <p:par>
                                <p:cTn id="20" presetID="63" presetClass="path" presetSubtype="0" decel="100000" fill="hold" grpId="1" nodeType="withEffect">
                                  <p:stCondLst>
                                    <p:cond delay="580"/>
                                  </p:stCondLst>
                                  <p:childTnLst>
                                    <p:animMotion origin="layout" path="M -0.02409 1.50289E-6 L -4.16667E-7 1.50289E-6 " pathEditMode="relative" rAng="0" ptsTypes="AA">
                                      <p:cBhvr>
                                        <p:cTn id="21" dur="500" fill="hold"/>
                                        <p:tgtEl>
                                          <p:spTgt spid="2"/>
                                        </p:tgtEl>
                                        <p:attrNameLst>
                                          <p:attrName>ppt_x</p:attrName>
                                          <p:attrName>ppt_y</p:attrName>
                                        </p:attrNameLst>
                                      </p:cBhvr>
                                      <p:rCtr x="1198" y="0"/>
                                    </p:animMotion>
                                  </p:childTnLst>
                                </p:cTn>
                              </p:par>
                              <p:par>
                                <p:cTn id="22" presetID="10" presetClass="entr" presetSubtype="0" fill="hold" grpId="0" nodeType="withEffect">
                                  <p:stCondLst>
                                    <p:cond delay="68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750"/>
                                        <p:tgtEl>
                                          <p:spTgt spid="5"/>
                                        </p:tgtEl>
                                      </p:cBhvr>
                                    </p:animEffect>
                                  </p:childTnLst>
                                </p:cTn>
                              </p:par>
                              <p:par>
                                <p:cTn id="25" presetID="63" presetClass="path" presetSubtype="0" decel="100000" fill="hold" grpId="1" nodeType="withEffect">
                                  <p:stCondLst>
                                    <p:cond delay="680"/>
                                  </p:stCondLst>
                                  <p:childTnLst>
                                    <p:animMotion origin="layout" path="M -0.02409 1.50289E-6 L -4.16667E-7 1.50289E-6 " pathEditMode="relative" rAng="0" ptsTypes="AA">
                                      <p:cBhvr>
                                        <p:cTn id="26" dur="500" fill="hold"/>
                                        <p:tgtEl>
                                          <p:spTgt spid="5"/>
                                        </p:tgtEl>
                                        <p:attrNameLst>
                                          <p:attrName>ppt_x</p:attrName>
                                          <p:attrName>ppt_y</p:attrName>
                                        </p:attrNameLst>
                                      </p:cBhvr>
                                      <p:rCtr x="119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5" grpId="0">
        <p:tmplLst>
          <p:tmpl>
            <p:tnLst>
              <p:par>
                <p:cTn presetID="10" presetClass="entr" presetSubtype="0" fill="hold" nodeType="withEffect">
                  <p:stCondLst>
                    <p:cond delay="680"/>
                  </p:stCondLst>
                  <p:childTnLst>
                    <p:set>
                      <p:cBhvr>
                        <p:cTn dur="1" fill="hold">
                          <p:stCondLst>
                            <p:cond delay="0"/>
                          </p:stCondLst>
                        </p:cTn>
                        <p:tgtEl>
                          <p:spTgt spid="5"/>
                        </p:tgtEl>
                        <p:attrNameLst>
                          <p:attrName>style.visibility</p:attrName>
                        </p:attrNameLst>
                      </p:cBhvr>
                      <p:to>
                        <p:strVal val="visible"/>
                      </p:to>
                    </p:set>
                    <p:animEffect transition="in" filter="fade">
                      <p:cBhvr>
                        <p:cTn dur="750"/>
                        <p:tgtEl>
                          <p:spTgt spid="5"/>
                        </p:tgtEl>
                      </p:cBhvr>
                    </p:animEffect>
                  </p:childTnLst>
                </p:cTn>
              </p:par>
            </p:tnLst>
          </p:tmpl>
        </p:tmplLst>
      </p:bldP>
      <p:bldP spid="5" grpId="1">
        <p:tmplLst>
          <p:tmpl>
            <p:tnLst>
              <p:par>
                <p:cTn presetID="63" presetClass="path" presetSubtype="0" decel="100000" fill="hold" nodeType="withEffect">
                  <p:stCondLst>
                    <p:cond delay="680"/>
                  </p:stCondLst>
                  <p:childTnLst>
                    <p:animMotion origin="layout" path="M -0.02409 1.50289E-6 L -4.16667E-7 1.50289E-6 " pathEditMode="relative" rAng="0" ptsTypes="AA">
                      <p:cBhvr>
                        <p:cTn dur="500" fill="hold"/>
                        <p:tgtEl>
                          <p:spTgt spid="5"/>
                        </p:tgtEl>
                        <p:attrNameLst>
                          <p:attrName>ppt_x</p:attrName>
                          <p:attrName>ppt_y</p:attrName>
                        </p:attrNameLst>
                      </p:cBhvr>
                      <p:rCtr x="1198" y="0"/>
                    </p:animMotion>
                  </p:childTnLst>
                </p:cTn>
              </p:par>
            </p:tnLst>
          </p:tmpl>
        </p:tmplLst>
      </p:bldP>
      <p:bldP spid="12" grpId="0" animBg="1"/>
      <p:bldP spid="13" grpId="0" animBg="1"/>
      <p:bldP spid="14" grpId="0" animBg="1"/>
    </p:bldLst>
  </p:timing>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Video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bwMode="auto">
          <a:xfrm>
            <a:off x="269232" y="1187644"/>
            <a:ext cx="9858042"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0" y="1186356"/>
            <a:ext cx="9856549" cy="2697988"/>
          </a:xfrm>
          <a:noFill/>
        </p:spPr>
        <p:txBody>
          <a:bodyPr tIns="91440" bIns="91440" anchor="t" anchorCtr="0"/>
          <a:lstStyle>
            <a:lvl1pPr>
              <a:defRPr sz="7057" spc="-98" baseline="0">
                <a:gradFill>
                  <a:gsLst>
                    <a:gs pos="91241">
                      <a:schemeClr val="tx1"/>
                    </a:gs>
                    <a:gs pos="57000">
                      <a:schemeClr val="tx1"/>
                    </a:gs>
                    <a:gs pos="18000">
                      <a:schemeClr val="tx1"/>
                    </a:gs>
                  </a:gsLst>
                  <a:lin ang="5400000" scaled="0"/>
                </a:gradFill>
              </a:defRPr>
            </a:lvl1pPr>
          </a:lstStyle>
          <a:p>
            <a:r>
              <a:rPr lang="en-US" dirty="0" smtClean="0"/>
              <a:t>Video title</a:t>
            </a:r>
            <a:endParaRPr lang="en-US" dirty="0"/>
          </a:p>
        </p:txBody>
      </p:sp>
      <p:sp>
        <p:nvSpPr>
          <p:cNvPr id="8" name="Rectangle 7"/>
          <p:cNvSpPr/>
          <p:nvPr userDrawn="1"/>
        </p:nvSpPr>
        <p:spPr bwMode="gray">
          <a:xfrm flipH="1">
            <a:off x="6542508" y="5629606"/>
            <a:ext cx="4989553" cy="413419"/>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505050">
                      <a:lumMod val="50000"/>
                    </a:srgbClr>
                  </a:gs>
                  <a:gs pos="100000">
                    <a:srgbClr val="505050">
                      <a:lumMod val="50000"/>
                    </a:srgbClr>
                  </a:gs>
                </a:gsLst>
                <a:lin ang="5400000" scaled="0"/>
              </a:gradFill>
            </a:endParaRPr>
          </a:p>
        </p:txBody>
      </p:sp>
      <p:sp>
        <p:nvSpPr>
          <p:cNvPr id="9" name="Rectangle 8"/>
          <p:cNvSpPr/>
          <p:nvPr userDrawn="1"/>
        </p:nvSpPr>
        <p:spPr bwMode="gray">
          <a:xfrm flipH="1">
            <a:off x="7289923" y="5795020"/>
            <a:ext cx="4898902" cy="409756"/>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505050">
                      <a:lumMod val="50000"/>
                    </a:srgbClr>
                  </a:gs>
                  <a:gs pos="100000">
                    <a:srgbClr val="505050">
                      <a:lumMod val="50000"/>
                    </a:srgbClr>
                  </a:gs>
                </a:gsLst>
                <a:lin ang="5400000" scaled="0"/>
              </a:gradFill>
            </a:endParaRPr>
          </a:p>
        </p:txBody>
      </p:sp>
      <p:sp>
        <p:nvSpPr>
          <p:cNvPr id="10" name="Rectangle 9"/>
          <p:cNvSpPr/>
          <p:nvPr userDrawn="1"/>
        </p:nvSpPr>
        <p:spPr bwMode="gray">
          <a:xfrm flipH="1">
            <a:off x="7050344" y="6160357"/>
            <a:ext cx="4971785" cy="409756"/>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505050">
                      <a:lumMod val="50000"/>
                    </a:srgbClr>
                  </a:gs>
                  <a:gs pos="100000">
                    <a:srgbClr val="505050">
                      <a:lumMod val="50000"/>
                    </a:srgbClr>
                  </a:gs>
                </a:gsLst>
                <a:lin ang="5400000" scaled="0"/>
              </a:gradFill>
            </a:endParaRPr>
          </a:p>
        </p:txBody>
      </p:sp>
    </p:spTree>
    <p:extLst>
      <p:ext uri="{BB962C8B-B14F-4D97-AF65-F5344CB8AC3E}">
        <p14:creationId xmlns:p14="http://schemas.microsoft.com/office/powerpoint/2010/main" val="29168170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8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childTnLst>
                                </p:cTn>
                              </p:par>
                              <p:par>
                                <p:cTn id="8" presetID="63" presetClass="path" presetSubtype="0" decel="100000" fill="hold" grpId="1" nodeType="withEffect">
                                  <p:stCondLst>
                                    <p:cond delay="580"/>
                                  </p:stCondLst>
                                  <p:childTnLst>
                                    <p:animMotion origin="layout" path="M -0.02409 1.50289E-6 L -4.16667E-7 1.50289E-6 " pathEditMode="relative" rAng="0" ptsTypes="AA">
                                      <p:cBhvr>
                                        <p:cTn id="9" dur="500" fill="hold"/>
                                        <p:tgtEl>
                                          <p:spTgt spid="2"/>
                                        </p:tgtEl>
                                        <p:attrNameLst>
                                          <p:attrName>ppt_x</p:attrName>
                                          <p:attrName>ppt_y</p:attrName>
                                        </p:attrNameLst>
                                      </p:cBhvr>
                                      <p:rCtr x="1198" y="0"/>
                                    </p:animMotion>
                                  </p:childTnLst>
                                </p:cTn>
                              </p:par>
                              <p:par>
                                <p:cTn id="10" presetID="2" presetClass="entr" presetSubtype="2" decel="10000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850" fill="hold"/>
                                        <p:tgtEl>
                                          <p:spTgt spid="8"/>
                                        </p:tgtEl>
                                        <p:attrNameLst>
                                          <p:attrName>ppt_x</p:attrName>
                                        </p:attrNameLst>
                                      </p:cBhvr>
                                      <p:tavLst>
                                        <p:tav tm="0">
                                          <p:val>
                                            <p:strVal val="1+#ppt_w/2"/>
                                          </p:val>
                                        </p:tav>
                                        <p:tav tm="100000">
                                          <p:val>
                                            <p:strVal val="#ppt_x"/>
                                          </p:val>
                                        </p:tav>
                                      </p:tavLst>
                                    </p:anim>
                                    <p:anim calcmode="lin" valueType="num">
                                      <p:cBhvr additive="base">
                                        <p:cTn id="13" dur="850" fill="hold"/>
                                        <p:tgtEl>
                                          <p:spTgt spid="8"/>
                                        </p:tgtEl>
                                        <p:attrNameLst>
                                          <p:attrName>ppt_y</p:attrName>
                                        </p:attrNameLst>
                                      </p:cBhvr>
                                      <p:tavLst>
                                        <p:tav tm="0">
                                          <p:val>
                                            <p:strVal val="#ppt_y"/>
                                          </p:val>
                                        </p:tav>
                                        <p:tav tm="100000">
                                          <p:val>
                                            <p:strVal val="#ppt_y"/>
                                          </p:val>
                                        </p:tav>
                                      </p:tavLst>
                                    </p:anim>
                                  </p:childTnLst>
                                </p:cTn>
                              </p:par>
                              <p:par>
                                <p:cTn id="14" presetID="2" presetClass="entr" presetSubtype="2" decel="100000" fill="hold" grpId="0" nodeType="withEffect">
                                  <p:stCondLst>
                                    <p:cond delay="250"/>
                                  </p:stCondLst>
                                  <p:childTnLst>
                                    <p:set>
                                      <p:cBhvr>
                                        <p:cTn id="15" dur="1" fill="hold">
                                          <p:stCondLst>
                                            <p:cond delay="0"/>
                                          </p:stCondLst>
                                        </p:cTn>
                                        <p:tgtEl>
                                          <p:spTgt spid="10"/>
                                        </p:tgtEl>
                                        <p:attrNameLst>
                                          <p:attrName>style.visibility</p:attrName>
                                        </p:attrNameLst>
                                      </p:cBhvr>
                                      <p:to>
                                        <p:strVal val="visible"/>
                                      </p:to>
                                    </p:set>
                                    <p:anim calcmode="lin" valueType="num">
                                      <p:cBhvr additive="base">
                                        <p:cTn id="16" dur="850" fill="hold"/>
                                        <p:tgtEl>
                                          <p:spTgt spid="10"/>
                                        </p:tgtEl>
                                        <p:attrNameLst>
                                          <p:attrName>ppt_x</p:attrName>
                                        </p:attrNameLst>
                                      </p:cBhvr>
                                      <p:tavLst>
                                        <p:tav tm="0">
                                          <p:val>
                                            <p:strVal val="1+#ppt_w/2"/>
                                          </p:val>
                                        </p:tav>
                                        <p:tav tm="100000">
                                          <p:val>
                                            <p:strVal val="#ppt_x"/>
                                          </p:val>
                                        </p:tav>
                                      </p:tavLst>
                                    </p:anim>
                                    <p:anim calcmode="lin" valueType="num">
                                      <p:cBhvr additive="base">
                                        <p:cTn id="17" dur="850" fill="hold"/>
                                        <p:tgtEl>
                                          <p:spTgt spid="10"/>
                                        </p:tgtEl>
                                        <p:attrNameLst>
                                          <p:attrName>ppt_y</p:attrName>
                                        </p:attrNameLst>
                                      </p:cBhvr>
                                      <p:tavLst>
                                        <p:tav tm="0">
                                          <p:val>
                                            <p:strVal val="#ppt_y"/>
                                          </p:val>
                                        </p:tav>
                                        <p:tav tm="100000">
                                          <p:val>
                                            <p:strVal val="#ppt_y"/>
                                          </p:val>
                                        </p:tav>
                                      </p:tavLst>
                                    </p:anim>
                                  </p:childTnLst>
                                </p:cTn>
                              </p:par>
                              <p:par>
                                <p:cTn id="18" presetID="2" presetClass="entr" presetSubtype="8" decel="100000" fill="hold" grpId="0" nodeType="withEffect">
                                  <p:stCondLst>
                                    <p:cond delay="250"/>
                                  </p:stCondLst>
                                  <p:childTnLst>
                                    <p:set>
                                      <p:cBhvr>
                                        <p:cTn id="19" dur="1" fill="hold">
                                          <p:stCondLst>
                                            <p:cond delay="0"/>
                                          </p:stCondLst>
                                        </p:cTn>
                                        <p:tgtEl>
                                          <p:spTgt spid="9"/>
                                        </p:tgtEl>
                                        <p:attrNameLst>
                                          <p:attrName>style.visibility</p:attrName>
                                        </p:attrNameLst>
                                      </p:cBhvr>
                                      <p:to>
                                        <p:strVal val="visible"/>
                                      </p:to>
                                    </p:set>
                                    <p:anim calcmode="lin" valueType="num">
                                      <p:cBhvr additive="base">
                                        <p:cTn id="20" dur="850" fill="hold"/>
                                        <p:tgtEl>
                                          <p:spTgt spid="9"/>
                                        </p:tgtEl>
                                        <p:attrNameLst>
                                          <p:attrName>ppt_x</p:attrName>
                                        </p:attrNameLst>
                                      </p:cBhvr>
                                      <p:tavLst>
                                        <p:tav tm="0">
                                          <p:val>
                                            <p:strVal val="0-#ppt_w/2"/>
                                          </p:val>
                                        </p:tav>
                                        <p:tav tm="100000">
                                          <p:val>
                                            <p:strVal val="#ppt_x"/>
                                          </p:val>
                                        </p:tav>
                                      </p:tavLst>
                                    </p:anim>
                                    <p:anim calcmode="lin" valueType="num">
                                      <p:cBhvr additive="base">
                                        <p:cTn id="21" dur="8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8" grpId="0" animBg="1"/>
      <p:bldP spid="9" grpId="0" animBg="1"/>
      <p:bldP spid="10" grpId="0" animBg="1"/>
    </p:bldLst>
  </p:timing>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Section Title Texture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796217"/>
          </a:xfrm>
          <a:noFill/>
        </p:spPr>
        <p:txBody>
          <a:bodyPr tIns="91440" bIns="91440" anchor="t" anchorCtr="0"/>
          <a:lstStyle>
            <a:lvl1pPr>
              <a:defRPr sz="8625" spc="-98" baseline="0">
                <a:gradFill>
                  <a:gsLst>
                    <a:gs pos="91241">
                      <a:schemeClr val="tx1"/>
                    </a:gs>
                    <a:gs pos="57000">
                      <a:schemeClr val="tx1"/>
                    </a:gs>
                    <a:gs pos="18000">
                      <a:schemeClr val="tx1"/>
                    </a:gs>
                  </a:gsLst>
                  <a:lin ang="5400000" scaled="0"/>
                </a:gradFill>
              </a:defRPr>
            </a:lvl1pPr>
          </a:lstStyle>
          <a:p>
            <a:r>
              <a:rPr lang="en-US" dirty="0" smtClean="0"/>
              <a:t>Section title</a:t>
            </a:r>
            <a:endParaRPr lang="en-US" dirty="0"/>
          </a:p>
        </p:txBody>
      </p:sp>
      <p:sp>
        <p:nvSpPr>
          <p:cNvPr id="5" name="Rectangle 4"/>
          <p:cNvSpPr/>
          <p:nvPr userDrawn="1"/>
        </p:nvSpPr>
        <p:spPr bwMode="gray">
          <a:xfrm>
            <a:off x="680052" y="470068"/>
            <a:ext cx="3186321" cy="597822"/>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505050">
                      <a:lumMod val="50000"/>
                    </a:srgbClr>
                  </a:gs>
                  <a:gs pos="100000">
                    <a:srgbClr val="505050">
                      <a:lumMod val="50000"/>
                    </a:srgbClr>
                  </a:gs>
                </a:gsLst>
                <a:lin ang="5400000" scaled="0"/>
              </a:gradFill>
            </a:endParaRPr>
          </a:p>
        </p:txBody>
      </p:sp>
      <p:sp>
        <p:nvSpPr>
          <p:cNvPr id="6" name="Rectangle 5"/>
          <p:cNvSpPr/>
          <p:nvPr userDrawn="1"/>
        </p:nvSpPr>
        <p:spPr bwMode="gray">
          <a:xfrm>
            <a:off x="-28047" y="589799"/>
            <a:ext cx="3175520" cy="597822"/>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505050">
                      <a:lumMod val="50000"/>
                    </a:srgbClr>
                  </a:gs>
                  <a:gs pos="100000">
                    <a:srgbClr val="505050">
                      <a:lumMod val="50000"/>
                    </a:srgbClr>
                  </a:gs>
                </a:gsLst>
                <a:lin ang="5400000" scaled="0"/>
              </a:gradFill>
            </a:endParaRPr>
          </a:p>
        </p:txBody>
      </p:sp>
      <p:sp>
        <p:nvSpPr>
          <p:cNvPr id="8" name="Rectangle 7"/>
          <p:cNvSpPr/>
          <p:nvPr userDrawn="1"/>
        </p:nvSpPr>
        <p:spPr bwMode="gray">
          <a:xfrm flipH="1">
            <a:off x="6542508" y="5629606"/>
            <a:ext cx="4989553" cy="413419"/>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505050">
                      <a:lumMod val="50000"/>
                    </a:srgbClr>
                  </a:gs>
                  <a:gs pos="100000">
                    <a:srgbClr val="505050">
                      <a:lumMod val="50000"/>
                    </a:srgbClr>
                  </a:gs>
                </a:gsLst>
                <a:lin ang="5400000" scaled="0"/>
              </a:gradFill>
            </a:endParaRPr>
          </a:p>
        </p:txBody>
      </p:sp>
      <p:sp>
        <p:nvSpPr>
          <p:cNvPr id="9" name="Rectangle 8"/>
          <p:cNvSpPr/>
          <p:nvPr userDrawn="1"/>
        </p:nvSpPr>
        <p:spPr bwMode="gray">
          <a:xfrm flipH="1">
            <a:off x="7289923" y="5795020"/>
            <a:ext cx="4898902" cy="409756"/>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505050">
                      <a:lumMod val="50000"/>
                    </a:srgbClr>
                  </a:gs>
                  <a:gs pos="100000">
                    <a:srgbClr val="505050">
                      <a:lumMod val="50000"/>
                    </a:srgbClr>
                  </a:gs>
                </a:gsLst>
                <a:lin ang="5400000" scaled="0"/>
              </a:gradFill>
            </a:endParaRPr>
          </a:p>
        </p:txBody>
      </p:sp>
      <p:sp>
        <p:nvSpPr>
          <p:cNvPr id="10" name="Rectangle 9"/>
          <p:cNvSpPr/>
          <p:nvPr userDrawn="1"/>
        </p:nvSpPr>
        <p:spPr bwMode="gray">
          <a:xfrm flipH="1">
            <a:off x="7050344" y="6160357"/>
            <a:ext cx="4971785" cy="409756"/>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505050">
                      <a:lumMod val="50000"/>
                    </a:srgbClr>
                  </a:gs>
                  <a:gs pos="100000">
                    <a:srgbClr val="505050">
                      <a:lumMod val="50000"/>
                    </a:srgbClr>
                  </a:gs>
                </a:gsLst>
                <a:lin ang="5400000" scaled="0"/>
              </a:gradFill>
            </a:endParaRPr>
          </a:p>
        </p:txBody>
      </p:sp>
    </p:spTree>
    <p:extLst>
      <p:ext uri="{BB962C8B-B14F-4D97-AF65-F5344CB8AC3E}">
        <p14:creationId xmlns:p14="http://schemas.microsoft.com/office/powerpoint/2010/main" val="276985288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850" fill="hold"/>
                                        <p:tgtEl>
                                          <p:spTgt spid="6"/>
                                        </p:tgtEl>
                                        <p:attrNameLst>
                                          <p:attrName>ppt_x</p:attrName>
                                        </p:attrNameLst>
                                      </p:cBhvr>
                                      <p:tavLst>
                                        <p:tav tm="0">
                                          <p:val>
                                            <p:strVal val="0-#ppt_w/2"/>
                                          </p:val>
                                        </p:tav>
                                        <p:tav tm="100000">
                                          <p:val>
                                            <p:strVal val="#ppt_x"/>
                                          </p:val>
                                        </p:tav>
                                      </p:tavLst>
                                    </p:anim>
                                    <p:anim calcmode="lin" valueType="num">
                                      <p:cBhvr additive="base">
                                        <p:cTn id="8" dur="850" fill="hold"/>
                                        <p:tgtEl>
                                          <p:spTgt spid="6"/>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850" fill="hold"/>
                                        <p:tgtEl>
                                          <p:spTgt spid="5"/>
                                        </p:tgtEl>
                                        <p:attrNameLst>
                                          <p:attrName>ppt_x</p:attrName>
                                        </p:attrNameLst>
                                      </p:cBhvr>
                                      <p:tavLst>
                                        <p:tav tm="0">
                                          <p:val>
                                            <p:strVal val="1+#ppt_w/2"/>
                                          </p:val>
                                        </p:tav>
                                        <p:tav tm="100000">
                                          <p:val>
                                            <p:strVal val="#ppt_x"/>
                                          </p:val>
                                        </p:tav>
                                      </p:tavLst>
                                    </p:anim>
                                    <p:anim calcmode="lin" valueType="num">
                                      <p:cBhvr additive="base">
                                        <p:cTn id="12" dur="850" fill="hold"/>
                                        <p:tgtEl>
                                          <p:spTgt spid="5"/>
                                        </p:tgtEl>
                                        <p:attrNameLst>
                                          <p:attrName>ppt_y</p:attrName>
                                        </p:attrNameLst>
                                      </p:cBhvr>
                                      <p:tavLst>
                                        <p:tav tm="0">
                                          <p:val>
                                            <p:strVal val="#ppt_y"/>
                                          </p:val>
                                        </p:tav>
                                        <p:tav tm="100000">
                                          <p:val>
                                            <p:strVal val="#ppt_y"/>
                                          </p:val>
                                        </p:tav>
                                      </p:tavLst>
                                    </p:anim>
                                  </p:childTnLst>
                                </p:cTn>
                              </p:par>
                              <p:par>
                                <p:cTn id="13" presetID="10" presetClass="entr" presetSubtype="0" fill="hold" grpId="0" nodeType="withEffect">
                                  <p:stCondLst>
                                    <p:cond delay="58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750"/>
                                        <p:tgtEl>
                                          <p:spTgt spid="2"/>
                                        </p:tgtEl>
                                      </p:cBhvr>
                                    </p:animEffect>
                                  </p:childTnLst>
                                </p:cTn>
                              </p:par>
                              <p:par>
                                <p:cTn id="16" presetID="63" presetClass="path" presetSubtype="0" decel="100000" fill="hold" grpId="1" nodeType="withEffect">
                                  <p:stCondLst>
                                    <p:cond delay="580"/>
                                  </p:stCondLst>
                                  <p:childTnLst>
                                    <p:animMotion origin="layout" path="M -0.02409 1.50289E-6 L -4.16667E-7 1.50289E-6 " pathEditMode="relative" rAng="0" ptsTypes="AA">
                                      <p:cBhvr>
                                        <p:cTn id="17" dur="500" fill="hold"/>
                                        <p:tgtEl>
                                          <p:spTgt spid="2"/>
                                        </p:tgtEl>
                                        <p:attrNameLst>
                                          <p:attrName>ppt_x</p:attrName>
                                          <p:attrName>ppt_y</p:attrName>
                                        </p:attrNameLst>
                                      </p:cBhvr>
                                      <p:rCtr x="1198" y="0"/>
                                    </p:animMotion>
                                  </p:childTnLst>
                                </p:cTn>
                              </p:par>
                              <p:par>
                                <p:cTn id="18" presetID="2" presetClass="entr" presetSubtype="2" decel="100000" fill="hold" grpId="0" nodeType="withEffect">
                                  <p:stCondLst>
                                    <p:cond delay="0"/>
                                  </p:stCondLst>
                                  <p:childTnLst>
                                    <p:set>
                                      <p:cBhvr>
                                        <p:cTn id="19" dur="1" fill="hold">
                                          <p:stCondLst>
                                            <p:cond delay="0"/>
                                          </p:stCondLst>
                                        </p:cTn>
                                        <p:tgtEl>
                                          <p:spTgt spid="8"/>
                                        </p:tgtEl>
                                        <p:attrNameLst>
                                          <p:attrName>style.visibility</p:attrName>
                                        </p:attrNameLst>
                                      </p:cBhvr>
                                      <p:to>
                                        <p:strVal val="visible"/>
                                      </p:to>
                                    </p:set>
                                    <p:anim calcmode="lin" valueType="num">
                                      <p:cBhvr additive="base">
                                        <p:cTn id="20" dur="850" fill="hold"/>
                                        <p:tgtEl>
                                          <p:spTgt spid="8"/>
                                        </p:tgtEl>
                                        <p:attrNameLst>
                                          <p:attrName>ppt_x</p:attrName>
                                        </p:attrNameLst>
                                      </p:cBhvr>
                                      <p:tavLst>
                                        <p:tav tm="0">
                                          <p:val>
                                            <p:strVal val="1+#ppt_w/2"/>
                                          </p:val>
                                        </p:tav>
                                        <p:tav tm="100000">
                                          <p:val>
                                            <p:strVal val="#ppt_x"/>
                                          </p:val>
                                        </p:tav>
                                      </p:tavLst>
                                    </p:anim>
                                    <p:anim calcmode="lin" valueType="num">
                                      <p:cBhvr additive="base">
                                        <p:cTn id="21" dur="850" fill="hold"/>
                                        <p:tgtEl>
                                          <p:spTgt spid="8"/>
                                        </p:tgtEl>
                                        <p:attrNameLst>
                                          <p:attrName>ppt_y</p:attrName>
                                        </p:attrNameLst>
                                      </p:cBhvr>
                                      <p:tavLst>
                                        <p:tav tm="0">
                                          <p:val>
                                            <p:strVal val="#ppt_y"/>
                                          </p:val>
                                        </p:tav>
                                        <p:tav tm="100000">
                                          <p:val>
                                            <p:strVal val="#ppt_y"/>
                                          </p:val>
                                        </p:tav>
                                      </p:tavLst>
                                    </p:anim>
                                  </p:childTnLst>
                                </p:cTn>
                              </p:par>
                              <p:par>
                                <p:cTn id="22" presetID="2" presetClass="entr" presetSubtype="2" decel="100000" fill="hold" grpId="0" nodeType="withEffect">
                                  <p:stCondLst>
                                    <p:cond delay="250"/>
                                  </p:stCondLst>
                                  <p:childTnLst>
                                    <p:set>
                                      <p:cBhvr>
                                        <p:cTn id="23" dur="1" fill="hold">
                                          <p:stCondLst>
                                            <p:cond delay="0"/>
                                          </p:stCondLst>
                                        </p:cTn>
                                        <p:tgtEl>
                                          <p:spTgt spid="10"/>
                                        </p:tgtEl>
                                        <p:attrNameLst>
                                          <p:attrName>style.visibility</p:attrName>
                                        </p:attrNameLst>
                                      </p:cBhvr>
                                      <p:to>
                                        <p:strVal val="visible"/>
                                      </p:to>
                                    </p:set>
                                    <p:anim calcmode="lin" valueType="num">
                                      <p:cBhvr additive="base">
                                        <p:cTn id="24" dur="850" fill="hold"/>
                                        <p:tgtEl>
                                          <p:spTgt spid="10"/>
                                        </p:tgtEl>
                                        <p:attrNameLst>
                                          <p:attrName>ppt_x</p:attrName>
                                        </p:attrNameLst>
                                      </p:cBhvr>
                                      <p:tavLst>
                                        <p:tav tm="0">
                                          <p:val>
                                            <p:strVal val="1+#ppt_w/2"/>
                                          </p:val>
                                        </p:tav>
                                        <p:tav tm="100000">
                                          <p:val>
                                            <p:strVal val="#ppt_x"/>
                                          </p:val>
                                        </p:tav>
                                      </p:tavLst>
                                    </p:anim>
                                    <p:anim calcmode="lin" valueType="num">
                                      <p:cBhvr additive="base">
                                        <p:cTn id="25" dur="850" fill="hold"/>
                                        <p:tgtEl>
                                          <p:spTgt spid="10"/>
                                        </p:tgtEl>
                                        <p:attrNameLst>
                                          <p:attrName>ppt_y</p:attrName>
                                        </p:attrNameLst>
                                      </p:cBhvr>
                                      <p:tavLst>
                                        <p:tav tm="0">
                                          <p:val>
                                            <p:strVal val="#ppt_y"/>
                                          </p:val>
                                        </p:tav>
                                        <p:tav tm="100000">
                                          <p:val>
                                            <p:strVal val="#ppt_y"/>
                                          </p:val>
                                        </p:tav>
                                      </p:tavLst>
                                    </p:anim>
                                  </p:childTnLst>
                                </p:cTn>
                              </p:par>
                              <p:par>
                                <p:cTn id="26" presetID="2" presetClass="entr" presetSubtype="8" decel="100000" fill="hold" grpId="0" nodeType="withEffect">
                                  <p:stCondLst>
                                    <p:cond delay="250"/>
                                  </p:stCondLst>
                                  <p:childTnLst>
                                    <p:set>
                                      <p:cBhvr>
                                        <p:cTn id="27" dur="1" fill="hold">
                                          <p:stCondLst>
                                            <p:cond delay="0"/>
                                          </p:stCondLst>
                                        </p:cTn>
                                        <p:tgtEl>
                                          <p:spTgt spid="9"/>
                                        </p:tgtEl>
                                        <p:attrNameLst>
                                          <p:attrName>style.visibility</p:attrName>
                                        </p:attrNameLst>
                                      </p:cBhvr>
                                      <p:to>
                                        <p:strVal val="visible"/>
                                      </p:to>
                                    </p:set>
                                    <p:anim calcmode="lin" valueType="num">
                                      <p:cBhvr additive="base">
                                        <p:cTn id="28" dur="850" fill="hold"/>
                                        <p:tgtEl>
                                          <p:spTgt spid="9"/>
                                        </p:tgtEl>
                                        <p:attrNameLst>
                                          <p:attrName>ppt_x</p:attrName>
                                        </p:attrNameLst>
                                      </p:cBhvr>
                                      <p:tavLst>
                                        <p:tav tm="0">
                                          <p:val>
                                            <p:strVal val="0-#ppt_w/2"/>
                                          </p:val>
                                        </p:tav>
                                        <p:tav tm="100000">
                                          <p:val>
                                            <p:strVal val="#ppt_x"/>
                                          </p:val>
                                        </p:tav>
                                      </p:tavLst>
                                    </p:anim>
                                    <p:anim calcmode="lin" valueType="num">
                                      <p:cBhvr additive="base">
                                        <p:cTn id="29" dur="8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5" grpId="0" animBg="1"/>
      <p:bldP spid="6" grpId="0" animBg="1"/>
      <p:bldP spid="8" grpId="0" animBg="1"/>
      <p:bldP spid="9" grpId="0" animBg="1"/>
      <p:bldP spid="10" grpId="0" animBg="1"/>
    </p:bldLst>
  </p:timing>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796217"/>
          </a:xfrm>
          <a:noFill/>
        </p:spPr>
        <p:txBody>
          <a:bodyPr tIns="91440" bIns="91440" anchor="t" anchorCtr="0"/>
          <a:lstStyle>
            <a:lvl1pPr>
              <a:defRPr sz="8625" spc="-98" baseline="0">
                <a:gradFill>
                  <a:gsLst>
                    <a:gs pos="91241">
                      <a:schemeClr val="tx1"/>
                    </a:gs>
                    <a:gs pos="57000">
                      <a:schemeClr val="tx1"/>
                    </a:gs>
                    <a:gs pos="1800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28920930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796217"/>
          </a:xfrm>
          <a:noFill/>
        </p:spPr>
        <p:txBody>
          <a:bodyPr tIns="91440" bIns="91440" anchor="t" anchorCtr="0"/>
          <a:lstStyle>
            <a:lvl1pPr algn="l" defTabSz="914180" rtl="0" eaLnBrk="1" latinLnBrk="0" hangingPunct="1">
              <a:lnSpc>
                <a:spcPct val="90000"/>
              </a:lnSpc>
              <a:spcBef>
                <a:spcPct val="0"/>
              </a:spcBef>
              <a:buNone/>
              <a:defRPr lang="en-US" sz="8625" b="0" kern="1200" cap="none" spc="-98"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409098533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796217"/>
          </a:xfrm>
          <a:noFill/>
        </p:spPr>
        <p:txBody>
          <a:bodyPr tIns="91440" bIns="91440" anchor="t" anchorCtr="0"/>
          <a:lstStyle>
            <a:lvl1pPr algn="l" defTabSz="914180" rtl="0" eaLnBrk="1" latinLnBrk="0" hangingPunct="1">
              <a:lnSpc>
                <a:spcPct val="90000"/>
              </a:lnSpc>
              <a:spcBef>
                <a:spcPct val="0"/>
              </a:spcBef>
              <a:buNone/>
              <a:defRPr lang="en-US" sz="8625" b="0" kern="1200" cap="none" spc="-98"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187515640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6"/>
            <a:ext cx="11652805" cy="2018835"/>
          </a:xfrm>
        </p:spPr>
        <p:txBody>
          <a:bodyPr/>
          <a:lstStyle>
            <a:lvl1pPr marL="0" indent="0">
              <a:buNone/>
              <a:defRPr/>
            </a:lvl1pPr>
            <a:lvl2pPr marL="28006" indent="0">
              <a:buNone/>
              <a:defRPr sz="1960"/>
            </a:lvl2pPr>
            <a:lvl3pPr marL="219384" indent="0">
              <a:buNone/>
              <a:defRPr sz="1960"/>
            </a:lvl3pPr>
            <a:lvl4pPr marL="466773" indent="0">
              <a:buNone/>
              <a:defRPr sz="1764"/>
            </a:lvl4pPr>
            <a:lvl5pPr marL="72505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266073853"/>
      </p:ext>
    </p:extLst>
  </p:cSld>
  <p:clrMapOvr>
    <a:masterClrMapping/>
  </p:clrMapOvr>
  <p:transition>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Microsoft Slide">
    <p:bg>
      <p:bgPr>
        <a:solidFill>
          <a:srgbClr val="4668C5"/>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val="0"/>
              </a:ext>
            </a:extLst>
          </a:blip>
          <a:srcRect l="9719"/>
          <a:stretch/>
        </p:blipFill>
        <p:spPr>
          <a:xfrm>
            <a:off x="512762" y="2922746"/>
            <a:ext cx="5767719" cy="2350013"/>
          </a:xfrm>
          <a:prstGeom prst="rect">
            <a:avLst/>
          </a:prstGeom>
        </p:spPr>
      </p:pic>
      <p:sp>
        <p:nvSpPr>
          <p:cNvPr id="9" name="Rectangle 2"/>
          <p:cNvSpPr>
            <a:spLocks noChangeArrowheads="1"/>
          </p:cNvSpPr>
          <p:nvPr userDrawn="1"/>
        </p:nvSpPr>
        <p:spPr bwMode="auto">
          <a:xfrm>
            <a:off x="530087" y="5960743"/>
            <a:ext cx="11078818" cy="751488"/>
          </a:xfrm>
          <a:prstGeom prst="rect">
            <a:avLst/>
          </a:prstGeom>
          <a:noFill/>
          <a:ln w="9525">
            <a:noFill/>
            <a:miter lim="800000"/>
            <a:headEnd/>
            <a:tailEnd/>
          </a:ln>
        </p:spPr>
        <p:txBody>
          <a:bodyPr wrap="square">
            <a:spAutoFit/>
          </a:bodyPr>
          <a:lstStyle/>
          <a:p>
            <a:pPr marL="0" lvl="1" defTabSz="913726">
              <a:defRPr/>
            </a:pPr>
            <a:r>
              <a:rPr lang="en-US" sz="1050" dirty="0">
                <a:solidFill>
                  <a:prstClr val="white">
                    <a:lumMod val="85000"/>
                  </a:prstClr>
                </a:solidFill>
                <a:latin typeface="Calibri"/>
              </a:rPr>
              <a:t>©2013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4078107480"/>
      </p:ext>
    </p:extLst>
  </p:cSld>
  <p:clrMapOvr>
    <a:masterClrMapping/>
  </p:clrMapOvr>
  <p:timing>
    <p:tnLst>
      <p:par>
        <p:cTn id="1" dur="indefinite" restart="never" nodeType="tmRoot"/>
      </p:par>
    </p:tnLst>
  </p:timing>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6"/>
            <a:ext cx="11652805" cy="2018835"/>
          </a:xfrm>
        </p:spPr>
        <p:txBody>
          <a:bodyPr/>
          <a:lstStyle>
            <a:lvl1pPr marL="0" indent="0">
              <a:buNone/>
              <a:defRPr>
                <a:gradFill>
                  <a:gsLst>
                    <a:gs pos="2920">
                      <a:schemeClr val="tx2"/>
                    </a:gs>
                    <a:gs pos="39000">
                      <a:schemeClr val="tx2"/>
                    </a:gs>
                  </a:gsLst>
                  <a:lin ang="5400000" scaled="0"/>
                </a:gradFill>
              </a:defRPr>
            </a:lvl1pPr>
            <a:lvl2pPr marL="28006" indent="0">
              <a:buNone/>
              <a:defRPr sz="1960"/>
            </a:lvl2pPr>
            <a:lvl3pPr marL="219384" indent="0">
              <a:buNone/>
              <a:defRPr sz="1960"/>
            </a:lvl3pPr>
            <a:lvl4pPr marL="466773" indent="0">
              <a:buNone/>
              <a:defRPr sz="1764"/>
            </a:lvl4pPr>
            <a:lvl5pPr marL="72505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031830616"/>
      </p:ext>
    </p:extLst>
  </p:cSld>
  <p:clrMapOvr>
    <a:masterClrMapping/>
  </p:clrMapOvr>
  <p:transition>
    <p:fade/>
  </p:transition>
  <p:timing>
    <p:tnLst>
      <p:par>
        <p:cTn id="1" dur="indefinite" restart="never" nodeType="tmRoot"/>
      </p:par>
    </p:tnLst>
  </p:timing>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133162228"/>
      </p:ext>
    </p:extLst>
  </p:cSld>
  <p:clrMapOvr>
    <a:masterClrMapping/>
  </p:clrMapOvr>
  <p:transition>
    <p:fade/>
  </p:transition>
  <p:timing>
    <p:tnLst>
      <p:par>
        <p:cTn id="1" dur="indefinite" restart="never" nodeType="tmRoot"/>
      </p:par>
    </p:tnLst>
  </p:timing>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1pPr>
              <a:buClr>
                <a:schemeClr val="tx2"/>
              </a:buClr>
              <a:defRPr>
                <a:gradFill>
                  <a:gsLst>
                    <a:gs pos="13869">
                      <a:schemeClr val="tx2"/>
                    </a:gs>
                    <a:gs pos="42000">
                      <a:schemeClr val="tx2"/>
                    </a:gs>
                  </a:gsLst>
                  <a:lin ang="5400000" scaled="0"/>
                </a:gradFill>
              </a:defRPr>
            </a:lvl1pPr>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289918407"/>
      </p:ext>
    </p:extLst>
  </p:cSld>
  <p:clrMapOvr>
    <a:masterClrMapping/>
  </p:clrMapOvr>
  <p:transition>
    <p:fade/>
  </p:transition>
  <p:timing>
    <p:tnLst>
      <p:par>
        <p:cTn id="1" dur="indefinite" restart="never" nodeType="tmRoot"/>
      </p:par>
    </p:tnLst>
  </p:timing>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9143"/>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9143"/>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589421045"/>
      </p:ext>
    </p:extLst>
  </p:cSld>
  <p:clrMapOvr>
    <a:masterClrMapping/>
  </p:clrMapOvr>
  <p:transition>
    <p:fade/>
  </p:transition>
  <p:timing>
    <p:tnLst>
      <p:par>
        <p:cTn id="1" dur="indefinite" restart="never" nodeType="tmRoot"/>
      </p:par>
    </p:tnLst>
  </p:timing>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6578"/>
          </a:xfrm>
        </p:spPr>
        <p:txBody>
          <a:bodyPr wrap="square">
            <a:spAutoFit/>
          </a:bodyPr>
          <a:lstStyle>
            <a:lvl1pPr marL="0" indent="0">
              <a:spcBef>
                <a:spcPts val="1200"/>
              </a:spcBef>
              <a:buClr>
                <a:schemeClr val="tx1"/>
              </a:buClr>
              <a:buFont typeface="Wingdings" pitchFamily="2" charset="2"/>
              <a:buNone/>
              <a:defRPr sz="3528">
                <a:gradFill>
                  <a:gsLst>
                    <a:gs pos="5109">
                      <a:schemeClr val="tx2"/>
                    </a:gs>
                    <a:gs pos="25000">
                      <a:schemeClr val="tx2"/>
                    </a:gs>
                  </a:gsLst>
                  <a:lin ang="5400000" scaled="0"/>
                </a:gradFill>
              </a:defRPr>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6578"/>
          </a:xfrm>
        </p:spPr>
        <p:txBody>
          <a:bodyPr wrap="square">
            <a:spAutoFit/>
          </a:bodyPr>
          <a:lstStyle>
            <a:lvl1pPr marL="0" indent="0">
              <a:spcBef>
                <a:spcPts val="1200"/>
              </a:spcBef>
              <a:buClr>
                <a:schemeClr val="tx1"/>
              </a:buClr>
              <a:buFont typeface="Wingdings" pitchFamily="2" charset="2"/>
              <a:buNone/>
              <a:defRPr sz="3528">
                <a:gradFill>
                  <a:gsLst>
                    <a:gs pos="100000">
                      <a:schemeClr val="tx2"/>
                    </a:gs>
                    <a:gs pos="0">
                      <a:schemeClr val="tx2"/>
                    </a:gs>
                  </a:gsLst>
                  <a:lin ang="5400000" scaled="0"/>
                </a:gradFill>
              </a:defRPr>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014289752"/>
      </p:ext>
    </p:extLst>
  </p:cSld>
  <p:clrMapOvr>
    <a:masterClrMapping/>
  </p:clrMapOvr>
  <p:transition>
    <p:fade/>
  </p:transition>
  <p:timing>
    <p:tnLst>
      <p:par>
        <p:cTn id="1" dur="indefinite" restart="never" nodeType="tmRoot"/>
      </p:par>
    </p:tnLst>
  </p:timing>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555508"/>
          </a:xfrm>
        </p:spPr>
        <p:txBody>
          <a:bodyPr wrap="square">
            <a:spAutoFit/>
          </a:bodyPr>
          <a:lstStyle>
            <a:lvl1pPr marL="281620" indent="-281620">
              <a:spcBef>
                <a:spcPts val="1200"/>
              </a:spcBef>
              <a:buClr>
                <a:schemeClr val="tx1"/>
              </a:buClr>
              <a:buFont typeface="Wingdings" panose="05000000000000000000" pitchFamily="2" charset="2"/>
              <a:buChar char="§"/>
              <a:defRPr sz="3528"/>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555508"/>
          </a:xfrm>
        </p:spPr>
        <p:txBody>
          <a:bodyPr wrap="square">
            <a:spAutoFit/>
          </a:bodyPr>
          <a:lstStyle>
            <a:lvl1pPr marL="281620" indent="-281620">
              <a:spcBef>
                <a:spcPts val="1200"/>
              </a:spcBef>
              <a:buClr>
                <a:schemeClr val="tx1"/>
              </a:buClr>
              <a:buFont typeface="Wingdings" panose="05000000000000000000" pitchFamily="2" charset="2"/>
              <a:buChar char="§"/>
              <a:defRPr sz="3528"/>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95494501"/>
      </p:ext>
    </p:extLst>
  </p:cSld>
  <p:clrMapOvr>
    <a:masterClrMapping/>
  </p:clrMapOvr>
  <p:transition>
    <p:fade/>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552967"/>
          </a:xfrm>
        </p:spPr>
        <p:txBody>
          <a:bodyPr wrap="square">
            <a:spAutoFit/>
          </a:bodyPr>
          <a:lstStyle>
            <a:lvl1pPr marL="281620" indent="-281620">
              <a:spcBef>
                <a:spcPts val="1200"/>
              </a:spcBef>
              <a:buClr>
                <a:schemeClr val="tx2"/>
              </a:buClr>
              <a:buFont typeface="Wingdings" panose="05000000000000000000" pitchFamily="2" charset="2"/>
              <a:buChar char="§"/>
              <a:defRPr sz="3528">
                <a:gradFill>
                  <a:gsLst>
                    <a:gs pos="5109">
                      <a:schemeClr val="tx2"/>
                    </a:gs>
                    <a:gs pos="100000">
                      <a:schemeClr val="tx2"/>
                    </a:gs>
                  </a:gsLst>
                  <a:lin ang="5400000" scaled="0"/>
                </a:gradFill>
              </a:defRPr>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552967"/>
          </a:xfrm>
        </p:spPr>
        <p:txBody>
          <a:bodyPr wrap="square">
            <a:spAutoFit/>
          </a:bodyPr>
          <a:lstStyle>
            <a:lvl1pPr marL="281620" indent="-281620">
              <a:spcBef>
                <a:spcPts val="1200"/>
              </a:spcBef>
              <a:buClr>
                <a:schemeClr val="tx2"/>
              </a:buClr>
              <a:buFont typeface="Wingdings" panose="05000000000000000000" pitchFamily="2" charset="2"/>
              <a:buChar char="§"/>
              <a:defRPr sz="3528">
                <a:gradFill>
                  <a:gsLst>
                    <a:gs pos="5109">
                      <a:schemeClr val="tx2"/>
                    </a:gs>
                    <a:gs pos="100000">
                      <a:schemeClr val="tx2"/>
                    </a:gs>
                  </a:gsLst>
                  <a:lin ang="5400000" scaled="0"/>
                </a:gradFill>
              </a:defRPr>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79512846"/>
      </p:ext>
    </p:extLst>
  </p:cSld>
  <p:clrMapOvr>
    <a:masterClrMapping/>
  </p:clrMapOvr>
  <p:transition>
    <p:fade/>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616929571"/>
      </p:ext>
    </p:extLst>
  </p:cSld>
  <p:clrMapOvr>
    <a:masterClrMapping/>
  </p:clrMapOvr>
  <p:transition>
    <p:fade/>
  </p:transition>
  <p:timing>
    <p:tnLst>
      <p:par>
        <p:cTn id="1" dur="indefinite" restart="never" nodeType="tmRoot"/>
      </p:par>
    </p:tnLst>
  </p:timing>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6106791" y="1475741"/>
            <a:ext cx="5633939" cy="727571"/>
          </a:xfrm>
        </p:spPr>
        <p:txBody>
          <a:bodyPr/>
          <a:lstStyle/>
          <a:p>
            <a:endParaRPr lang="en-US"/>
          </a:p>
        </p:txBody>
      </p:sp>
    </p:spTree>
    <p:extLst>
      <p:ext uri="{BB962C8B-B14F-4D97-AF65-F5344CB8AC3E}">
        <p14:creationId xmlns:p14="http://schemas.microsoft.com/office/powerpoint/2010/main" val="4030093318"/>
      </p:ext>
    </p:extLst>
  </p:cSld>
  <p:clrMapOvr>
    <a:masterClrMapping/>
  </p:clrMapOvr>
  <p:transition>
    <p:fade/>
  </p:transition>
  <p:timing>
    <p:tnLst>
      <p:par>
        <p:cTn id="1" dur="indefinite" restart="never" nodeType="tmRoot"/>
      </p:par>
    </p:tnLst>
  </p:timing>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6949" y="1187621"/>
            <a:ext cx="11652805" cy="899665"/>
          </a:xfrm>
        </p:spPr>
        <p:txBody>
          <a:bodyPr/>
          <a:lstStyle>
            <a:lvl1pPr>
              <a:defRPr sz="7057" baseline="0"/>
            </a:lvl1pPr>
          </a:lstStyle>
          <a:p>
            <a:r>
              <a:rPr lang="en-US" smtClean="0"/>
              <a:t>Click to edit Master title style</a:t>
            </a:r>
            <a:endParaRPr lang="en-US" dirty="0"/>
          </a:p>
        </p:txBody>
      </p:sp>
    </p:spTree>
    <p:extLst>
      <p:ext uri="{BB962C8B-B14F-4D97-AF65-F5344CB8AC3E}">
        <p14:creationId xmlns:p14="http://schemas.microsoft.com/office/powerpoint/2010/main" val="3705317604"/>
      </p:ext>
    </p:extLst>
  </p:cSld>
  <p:clrMapOvr>
    <a:masterClrMapping/>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Modu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45911" y="3775166"/>
            <a:ext cx="11354938" cy="1933979"/>
          </a:xfrm>
          <a:prstGeom prst="rect">
            <a:avLst/>
          </a:prstGeom>
        </p:spPr>
        <p:txBody>
          <a:bodyPr anchor="t" anchorCtr="0">
            <a:noAutofit/>
          </a:bodyPr>
          <a:lstStyle>
            <a:lvl1pPr algn="l">
              <a:lnSpc>
                <a:spcPct val="90000"/>
              </a:lnSpc>
              <a:defRPr sz="4799" spc="-150" baseline="0">
                <a:solidFill>
                  <a:schemeClr val="bg1">
                    <a:alpha val="99000"/>
                  </a:schemeClr>
                </a:solidFill>
                <a:latin typeface="Segoe UI Light" pitchFamily="34" charset="0"/>
              </a:defRPr>
            </a:lvl1pPr>
          </a:lstStyle>
          <a:p>
            <a:r>
              <a:rPr lang="en-US" dirty="0" smtClean="0"/>
              <a:t>Module or Section transition style</a:t>
            </a:r>
            <a:endParaRPr lang="en-US" dirty="0"/>
          </a:p>
        </p:txBody>
      </p:sp>
      <p:sp>
        <p:nvSpPr>
          <p:cNvPr id="9" name="Subtitle 2"/>
          <p:cNvSpPr>
            <a:spLocks noGrp="1"/>
          </p:cNvSpPr>
          <p:nvPr>
            <p:ph type="subTitle" idx="1" hasCustomPrompt="1"/>
          </p:nvPr>
        </p:nvSpPr>
        <p:spPr>
          <a:xfrm>
            <a:off x="545911" y="2942705"/>
            <a:ext cx="11354938" cy="748146"/>
          </a:xfrm>
          <a:prstGeom prst="rect">
            <a:avLst/>
          </a:prstGeom>
        </p:spPr>
        <p:txBody>
          <a:bodyPr>
            <a:noAutofit/>
          </a:bodyPr>
          <a:lstStyle>
            <a:lvl1pPr marL="0" indent="0" algn="l">
              <a:lnSpc>
                <a:spcPct val="90000"/>
              </a:lnSpc>
              <a:spcBef>
                <a:spcPts val="0"/>
              </a:spcBef>
              <a:buNone/>
              <a:defRPr sz="2399" b="0" cap="none" baseline="0">
                <a:solidFill>
                  <a:schemeClr val="bg1">
                    <a:alpha val="99000"/>
                  </a:schemeClr>
                </a:solidFill>
                <a:latin typeface="Segoe UI Light" pitchFamily="34" charset="0"/>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dirty="0" smtClean="0"/>
              <a:t>Course Title Style</a:t>
            </a:r>
            <a:endParaRPr lang="en-US" dirty="0"/>
          </a:p>
        </p:txBody>
      </p:sp>
    </p:spTree>
    <p:extLst>
      <p:ext uri="{BB962C8B-B14F-4D97-AF65-F5344CB8AC3E}">
        <p14:creationId xmlns:p14="http://schemas.microsoft.com/office/powerpoint/2010/main" val="2318690200"/>
      </p:ext>
    </p:extLst>
  </p:cSld>
  <p:clrMapOvr>
    <a:masterClrMapping/>
  </p:clrMapOvr>
  <p:transition>
    <p:fade/>
  </p:transition>
  <p:timing>
    <p:tnLst>
      <p:par>
        <p:cTn id="1" dur="indefinite" restart="never" nodeType="tmRoot"/>
      </p:par>
    </p:tnLst>
  </p:timing>
  <p:hf hdr="0"/>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0" cy="1793104"/>
          </a:xfrm>
        </p:spPr>
        <p:txBody>
          <a:bodyPr/>
          <a:lstStyle>
            <a:lvl1pPr>
              <a:defRPr sz="5881" baseline="0"/>
            </a:lvl1pPr>
          </a:lstStyle>
          <a:p>
            <a:r>
              <a:rPr lang="en-US" smtClean="0"/>
              <a:t>Click to edit Master title style</a:t>
            </a:r>
            <a:endParaRPr lang="en-US" dirty="0"/>
          </a:p>
        </p:txBody>
      </p:sp>
    </p:spTree>
    <p:extLst>
      <p:ext uri="{BB962C8B-B14F-4D97-AF65-F5344CB8AC3E}">
        <p14:creationId xmlns:p14="http://schemas.microsoft.com/office/powerpoint/2010/main" val="584551214"/>
      </p:ext>
    </p:extLst>
  </p:cSld>
  <p:clrMapOvr>
    <a:masterClrMapping/>
  </p:clrMapOvr>
  <p:transition>
    <p:fade/>
  </p:transition>
  <p:timing>
    <p:tnLst>
      <p:par>
        <p:cTn id="1" dur="indefinite" restart="never" nodeType="tmRoot"/>
      </p:par>
    </p:tnLst>
  </p:timing>
</p:sldLayout>
</file>

<file path=ppt/slideLayouts/slideLayout231.xml><?xml version="1.0" encoding="utf-8"?>
<p:sldLayout xmlns:a="http://schemas.openxmlformats.org/drawingml/2006/main" xmlns:r="http://schemas.openxmlformats.org/officeDocument/2006/relationships" xmlns:p="http://schemas.openxmlformats.org/presentationml/2006/main" showMasterSp="0" preserve="1" userDrawn="1">
  <p:cSld name="Fact Layout_Accent Color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0" cy="1793104"/>
          </a:xfrm>
        </p:spPr>
        <p:txBody>
          <a:bodyPr/>
          <a:lstStyle>
            <a:lvl1pPr>
              <a:defRPr sz="5881" baseline="0"/>
            </a:lvl1pPr>
          </a:lstStyle>
          <a:p>
            <a:r>
              <a:rPr lang="en-US" smtClean="0"/>
              <a:t>Click to edit Master title style</a:t>
            </a:r>
            <a:endParaRPr lang="en-US" dirty="0"/>
          </a:p>
        </p:txBody>
      </p:sp>
    </p:spTree>
    <p:extLst>
      <p:ext uri="{BB962C8B-B14F-4D97-AF65-F5344CB8AC3E}">
        <p14:creationId xmlns:p14="http://schemas.microsoft.com/office/powerpoint/2010/main" val="398385607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1178349"/>
            <a:ext cx="9858104" cy="899665"/>
          </a:xfrm>
        </p:spPr>
        <p:txBody>
          <a:bodyPr/>
          <a:lstStyle>
            <a:lvl1pPr marL="228719" indent="-228719">
              <a:defRPr sz="5881"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7" y="5025984"/>
            <a:ext cx="5377148" cy="1050156"/>
          </a:xfrm>
        </p:spPr>
        <p:txBody>
          <a:bodyPr/>
          <a:lstStyle>
            <a:lvl1pPr marL="0" indent="0">
              <a:spcBef>
                <a:spcPts val="0"/>
              </a:spcBef>
              <a:buNone/>
              <a:defRPr sz="3136"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3388809227"/>
      </p:ext>
    </p:extLst>
  </p:cSld>
  <p:clrMapOvr>
    <a:masterClrMapping/>
  </p:clrMapOvr>
  <p:transition>
    <p:fade/>
  </p:transition>
  <p:timing>
    <p:tnLst>
      <p:par>
        <p:cTn id="1" dur="indefinite" restart="never" nodeType="tmRoot"/>
      </p:par>
    </p:tnLst>
  </p:timing>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Quote Layout_Accent Color 1">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2084173"/>
            <a:ext cx="9858104" cy="899665"/>
          </a:xfrm>
        </p:spPr>
        <p:txBody>
          <a:bodyPr/>
          <a:lstStyle>
            <a:lvl1pPr marL="276952" indent="-276952">
              <a:tabLst>
                <a:tab pos="276952" algn="l"/>
              </a:tabLst>
              <a:defRPr sz="5881"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7" y="4773813"/>
            <a:ext cx="5377148" cy="1050156"/>
          </a:xfrm>
        </p:spPr>
        <p:txBody>
          <a:bodyPr/>
          <a:lstStyle>
            <a:lvl1pPr marL="0" indent="0">
              <a:spcBef>
                <a:spcPts val="0"/>
              </a:spcBef>
              <a:buNone/>
              <a:defRPr sz="3136"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15959327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6949" y="2383023"/>
            <a:ext cx="11650488" cy="914360"/>
          </a:xfrm>
        </p:spPr>
        <p:txBody>
          <a:bodyPr/>
          <a:lstStyle>
            <a:lvl1pPr marL="0" indent="0">
              <a:buNone/>
              <a:defRPr sz="5293">
                <a:gradFill>
                  <a:gsLst>
                    <a:gs pos="3333">
                      <a:schemeClr val="tx1"/>
                    </a:gs>
                    <a:gs pos="39000">
                      <a:schemeClr val="tx1"/>
                    </a:gs>
                  </a:gsLst>
                  <a:lin ang="5400000" scaled="0"/>
                </a:gradFill>
              </a:defRPr>
            </a:lvl1pPr>
            <a:lvl2pPr marL="0" indent="0">
              <a:buFontTx/>
              <a:buNone/>
              <a:defRPr sz="1960"/>
            </a:lvl2pPr>
            <a:lvl3pPr marL="224051" indent="0">
              <a:buNone/>
              <a:defRPr/>
            </a:lvl3pPr>
            <a:lvl4pPr marL="448102" indent="0">
              <a:buNone/>
              <a:defRPr/>
            </a:lvl4pPr>
            <a:lvl5pPr marL="672153" indent="0">
              <a:buNone/>
              <a:defRPr/>
            </a:lvl5pPr>
          </a:lstStyle>
          <a:p>
            <a:pPr lvl="0"/>
            <a:r>
              <a:rPr lang="en-US" smtClean="0"/>
              <a:t>Click to edit Master text styles</a:t>
            </a:r>
          </a:p>
        </p:txBody>
      </p:sp>
      <p:sp>
        <p:nvSpPr>
          <p:cNvPr id="4" name="Title 1"/>
          <p:cNvSpPr>
            <a:spLocks noGrp="1"/>
          </p:cNvSpPr>
          <p:nvPr>
            <p:ph type="title"/>
          </p:nvPr>
        </p:nvSpPr>
        <p:spPr>
          <a:xfrm>
            <a:off x="276949" y="1187621"/>
            <a:ext cx="11652805" cy="899665"/>
          </a:xfrm>
        </p:spPr>
        <p:txBody>
          <a:bodyPr/>
          <a:lstStyle>
            <a:lvl1pPr>
              <a:defRPr sz="7057"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1098602184"/>
      </p:ext>
    </p:extLst>
  </p:cSld>
  <p:clrMapOvr>
    <a:masterClrMapping/>
  </p:clrMapOvr>
  <p:transition>
    <p:fade/>
  </p:transition>
  <p:timing>
    <p:tnLst>
      <p:par>
        <p:cTn id="1" dur="indefinite" restart="never" nodeType="tmRoot"/>
      </p:par>
    </p:tnLst>
  </p:timing>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9087702"/>
      </p:ext>
    </p:extLst>
  </p:cSld>
  <p:clrMapOvr>
    <a:masterClrMapping/>
  </p:clrMapOvr>
  <p:transition>
    <p:fade/>
  </p:transition>
  <p:timing>
    <p:tnLst>
      <p:par>
        <p:cTn id="1" dur="indefinite" restart="never" nodeType="tmRoot"/>
      </p:par>
    </p:tnLst>
  </p:timing>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25284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638653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64172119"/>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7"/>
            <a:ext cx="11650488" cy="2396047"/>
          </a:xfrm>
          <a:prstGeom prst="rect">
            <a:avLst/>
          </a:prstGeom>
        </p:spPr>
        <p:txBody>
          <a:bodyPr/>
          <a:lstStyle>
            <a:lvl1pPr marL="284732" indent="-284732">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27" indent="-275396">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59" indent="-284732">
              <a:buClr>
                <a:schemeClr val="tx1"/>
              </a:buClr>
              <a:buSzPct val="90000"/>
              <a:buFont typeface="Wingdings" panose="05000000000000000000" pitchFamily="2" charset="2"/>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10" indent="-224051">
              <a:buClr>
                <a:schemeClr val="tx1"/>
              </a:buClr>
              <a:buSzPct val="90000"/>
              <a:buFont typeface="Wingdings" panose="05000000000000000000" pitchFamily="2" charset="2"/>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61" indent="-224051">
              <a:buClr>
                <a:schemeClr val="tx1"/>
              </a:buClr>
              <a:buSzPct val="90000"/>
              <a:buFont typeface="Wingdings" panose="05000000000000000000" pitchFamily="2" charset="2"/>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98836289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1666852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40.xml><?xml version="1.0" encoding="utf-8"?>
<p:sldLayout xmlns:a="http://schemas.openxmlformats.org/drawingml/2006/main" xmlns:r="http://schemas.openxmlformats.org/officeDocument/2006/relationships" xmlns:p="http://schemas.openxmlformats.org/presentationml/2006/main">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115" y="228602"/>
            <a:ext cx="11149013" cy="747897"/>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5" y="1447799"/>
            <a:ext cx="11149013" cy="2198551"/>
          </a:xfrm>
          <a:prstGeom prst="rect">
            <a:avLst/>
          </a:prstGeom>
        </p:spPr>
        <p:txBody>
          <a:bodyPr/>
          <a:lstStyle>
            <a:lvl1pPr marL="283635" indent="-283635">
              <a:buFont typeface="Wingdings" pitchFamily="2" charset="2"/>
              <a:buChar char=""/>
              <a:defRPr sz="3999"/>
            </a:lvl1pPr>
            <a:lvl2pPr marL="516563" indent="-232929">
              <a:buFont typeface="Wingdings" pitchFamily="2" charset="2"/>
              <a:buChar char=""/>
              <a:defRPr>
                <a:latin typeface="+mn-lt"/>
              </a:defRPr>
            </a:lvl2pPr>
            <a:lvl3pPr marL="739981" indent="-223422">
              <a:buFont typeface="Wingdings" pitchFamily="2" charset="2"/>
              <a:buChar char=""/>
              <a:tabLst/>
              <a:defRPr>
                <a:latin typeface="+mn-lt"/>
              </a:defRPr>
            </a:lvl3pPr>
            <a:lvl4pPr marL="912697" indent="-172715">
              <a:buFont typeface="Wingdings" pitchFamily="2" charset="2"/>
              <a:buChar char=""/>
              <a:defRPr>
                <a:latin typeface="+mn-lt"/>
              </a:defRPr>
            </a:lvl4pPr>
            <a:lvl5pPr marL="1085413" indent="-172715">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9"/>
          <p:cNvSpPr>
            <a:spLocks noGrp="1"/>
          </p:cNvSpPr>
          <p:nvPr>
            <p:ph type="sldNum" sz="quarter" idx="12"/>
          </p:nvPr>
        </p:nvSpPr>
        <p:spPr>
          <a:xfrm>
            <a:off x="520701" y="6399557"/>
            <a:ext cx="560686" cy="219456"/>
          </a:xfrm>
          <a:prstGeom prst="rect">
            <a:avLst/>
          </a:prstGeom>
        </p:spPr>
        <p:txBody>
          <a:bodyPr lIns="121720" tIns="60860" rIns="121720" bIns="60860" anchor="ctr"/>
          <a:lstStyle>
            <a:lvl1pPr algn="l">
              <a:defRPr sz="1600">
                <a:gradFill>
                  <a:gsLst>
                    <a:gs pos="100000">
                      <a:schemeClr val="bg2"/>
                    </a:gs>
                    <a:gs pos="0">
                      <a:schemeClr val="bg2"/>
                    </a:gs>
                  </a:gsLst>
                  <a:lin ang="5400000" scaled="0"/>
                </a:gradFill>
              </a:defRPr>
            </a:lvl1pPr>
          </a:lstStyle>
          <a:p>
            <a:pPr defTabSz="914038"/>
            <a:fld id="{FA4A93B8-B23A-4F35-A6A2-2F1F9227CD90}" type="slidenum">
              <a:rPr lang="en-US" smtClean="0">
                <a:gradFill>
                  <a:gsLst>
                    <a:gs pos="100000">
                      <a:srgbClr val="797A7D"/>
                    </a:gs>
                    <a:gs pos="0">
                      <a:srgbClr val="797A7D"/>
                    </a:gs>
                  </a:gsLst>
                  <a:lin ang="5400000" scaled="0"/>
                </a:gradFill>
              </a:rPr>
              <a:pPr defTabSz="914038"/>
              <a:t>‹#›</a:t>
            </a:fld>
            <a:endParaRPr lang="en-US">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12862" y="6309360"/>
            <a:ext cx="1774550" cy="548640"/>
          </a:xfrm>
          <a:prstGeom prst="rect">
            <a:avLst/>
          </a:prstGeom>
        </p:spPr>
      </p:pic>
    </p:spTree>
    <p:extLst>
      <p:ext uri="{BB962C8B-B14F-4D97-AF65-F5344CB8AC3E}">
        <p14:creationId xmlns:p14="http://schemas.microsoft.com/office/powerpoint/2010/main" val="2544034021"/>
      </p:ext>
    </p:extLst>
  </p:cSld>
  <p:clrMapOvr>
    <a:masterClrMapping/>
  </p:clrMapOvr>
  <p:transition>
    <p:fade/>
  </p:transition>
  <p:timing>
    <p:tnLst>
      <p:par>
        <p:cTn id="1" dur="indefinite" restart="never" nodeType="tmRoot"/>
      </p:par>
    </p:tnLst>
  </p:timing>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380"/>
            <a:ext cx="12188825" cy="6856620"/>
          </a:xfrm>
          <a:prstGeom prst="rect">
            <a:avLst/>
          </a:prstGeom>
        </p:spPr>
      </p:pic>
      <p:pic>
        <p:nvPicPr>
          <p:cNvPr id="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62149" y="474237"/>
            <a:ext cx="1775047" cy="380393"/>
          </a:xfrm>
          <a:prstGeom prst="rect">
            <a:avLst/>
          </a:prstGeom>
        </p:spPr>
      </p:pic>
    </p:spTree>
    <p:extLst>
      <p:ext uri="{BB962C8B-B14F-4D97-AF65-F5344CB8AC3E}">
        <p14:creationId xmlns:p14="http://schemas.microsoft.com/office/powerpoint/2010/main" val="2482765371"/>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Title Slide Photo Layout">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937" r="3431" b="2608"/>
          <a:stretch/>
        </p:blipFill>
        <p:spPr>
          <a:xfrm>
            <a:off x="2" y="-7783"/>
            <a:ext cx="12218386" cy="6873565"/>
          </a:xfrm>
          <a:prstGeom prst="rect">
            <a:avLst/>
          </a:prstGeom>
        </p:spPr>
      </p:pic>
      <p:sp>
        <p:nvSpPr>
          <p:cNvPr id="19" name="Dark gradation top"/>
          <p:cNvSpPr/>
          <p:nvPr userDrawn="1"/>
        </p:nvSpPr>
        <p:spPr bwMode="gray">
          <a:xfrm>
            <a:off x="1" y="-7783"/>
            <a:ext cx="12103070" cy="6568608"/>
          </a:xfrm>
          <a:prstGeom prst="rect">
            <a:avLst/>
          </a:prstGeom>
          <a:gradFill flip="none" rotWithShape="1">
            <a:gsLst>
              <a:gs pos="0">
                <a:srgbClr val="000000">
                  <a:alpha val="7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14" y="539681"/>
            <a:ext cx="5901482" cy="2062069"/>
          </a:xfrm>
          <a:noFill/>
        </p:spPr>
        <p:txBody>
          <a:bodyPr vert="horz" wrap="square" lIns="146304" tIns="91440" rIns="146304" bIns="91440" rtlCol="0" anchor="t" anchorCtr="0">
            <a:noAutofit/>
          </a:bodyPr>
          <a:lstStyle>
            <a:lvl1pPr>
              <a:defRPr lang="en-US" sz="5880" spc="-98" baseline="0" dirty="0">
                <a:solidFill>
                  <a:schemeClr val="tx1"/>
                </a:solidFill>
              </a:defRPr>
            </a:lvl1pPr>
          </a:lstStyle>
          <a:p>
            <a:pPr lvl="0"/>
            <a:r>
              <a:rPr lang="en-US" dirty="0" smtClean="0"/>
              <a:t>Presentation title</a:t>
            </a:r>
            <a:endParaRPr lang="en-US" dirty="0"/>
          </a:p>
        </p:txBody>
      </p:sp>
      <p:pic>
        <p:nvPicPr>
          <p:cNvPr id="11"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205" y="6061767"/>
            <a:ext cx="1522008" cy="326167"/>
          </a:xfrm>
          <a:prstGeom prst="rect">
            <a:avLst/>
          </a:prstGeom>
        </p:spPr>
      </p:pic>
    </p:spTree>
    <p:extLst>
      <p:ext uri="{BB962C8B-B14F-4D97-AF65-F5344CB8AC3E}">
        <p14:creationId xmlns:p14="http://schemas.microsoft.com/office/powerpoint/2010/main" val="174647958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4" y="3877272"/>
            <a:ext cx="6271784" cy="1794661"/>
          </a:xfrm>
          <a:noFill/>
        </p:spPr>
        <p:txBody>
          <a:bodyPr lIns="146304" tIns="109728" rIns="146304" bIns="109728">
            <a:noAutofit/>
          </a:bodyPr>
          <a:lstStyle>
            <a:lvl1pPr marL="0" indent="0">
              <a:spcBef>
                <a:spcPts val="0"/>
              </a:spcBef>
              <a:buNone/>
              <a:defRPr sz="3528" spc="0" baseline="0">
                <a:solidFill>
                  <a:schemeClr val="bg1">
                    <a:lumMod val="75000"/>
                  </a:schemeClr>
                </a:solidFill>
                <a:latin typeface="+mj-lt"/>
              </a:defRPr>
            </a:lvl1pPr>
          </a:lstStyle>
          <a:p>
            <a:pPr lvl="0"/>
            <a:r>
              <a:rPr lang="en-US" dirty="0" smtClean="0"/>
              <a:t>Speaker Name</a:t>
            </a:r>
          </a:p>
        </p:txBody>
      </p:sp>
      <p:sp>
        <p:nvSpPr>
          <p:cNvPr id="9" name="Title 1"/>
          <p:cNvSpPr>
            <a:spLocks noGrp="1"/>
          </p:cNvSpPr>
          <p:nvPr>
            <p:ph type="title" hasCustomPrompt="1"/>
          </p:nvPr>
        </p:nvSpPr>
        <p:spPr>
          <a:xfrm>
            <a:off x="269233" y="2075840"/>
            <a:ext cx="8065659" cy="1801436"/>
          </a:xfrm>
          <a:noFill/>
        </p:spPr>
        <p:txBody>
          <a:bodyPr lIns="146304" tIns="91440" rIns="146304" bIns="91440" anchor="t" anchorCtr="0"/>
          <a:lstStyle>
            <a:lvl1pPr>
              <a:defRPr sz="5880" spc="-98" baseline="0">
                <a:solidFill>
                  <a:schemeClr val="bg1">
                    <a:lumMod val="75000"/>
                  </a:schemeClr>
                </a:solidFill>
              </a:defRPr>
            </a:lvl1pPr>
          </a:lstStyle>
          <a:p>
            <a:r>
              <a:rPr lang="en-US" dirty="0" smtClean="0"/>
              <a:t>Presentation title</a:t>
            </a:r>
            <a:endParaRPr lang="en-US" dirty="0"/>
          </a:p>
        </p:txBody>
      </p:sp>
      <p:pic>
        <p:nvPicPr>
          <p:cNvPr id="8"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449205" y="6061767"/>
            <a:ext cx="1522008" cy="326167"/>
          </a:xfrm>
          <a:prstGeom prst="rect">
            <a:avLst/>
          </a:prstGeom>
        </p:spPr>
      </p:pic>
    </p:spTree>
    <p:extLst>
      <p:ext uri="{BB962C8B-B14F-4D97-AF65-F5344CB8AC3E}">
        <p14:creationId xmlns:p14="http://schemas.microsoft.com/office/powerpoint/2010/main" val="20846921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69" y="3877278"/>
            <a:ext cx="8065712" cy="1793881"/>
          </a:xfrm>
          <a:noFill/>
        </p:spPr>
        <p:txBody>
          <a:bodyPr lIns="182880" tIns="146304" rIns="182880" bIns="146304">
            <a:noAutofit/>
          </a:bodyPr>
          <a:lstStyle>
            <a:lvl1pPr marL="0" indent="0">
              <a:spcBef>
                <a:spcPts val="0"/>
              </a:spcBef>
              <a:buNone/>
              <a:defRPr sz="3528" spc="0" baseline="0">
                <a:gradFill>
                  <a:gsLst>
                    <a:gs pos="0">
                      <a:srgbClr val="FFFFFF"/>
                    </a:gs>
                    <a:gs pos="100000">
                      <a:srgbClr val="FFFFFF"/>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124334841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71042021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099085946"/>
      </p:ext>
    </p:extLst>
  </p:cSld>
  <p:clrMapOvr>
    <a:masterClrMapping/>
  </p:clrMapOvr>
  <p:transition>
    <p:fade/>
  </p:transition>
  <p:timing>
    <p:tnLst>
      <p:par>
        <p:cTn id="1" dur="indefinite" restart="never" nodeType="tmRoot"/>
      </p:par>
    </p:tnLst>
  </p:timing>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601418742"/>
      </p:ext>
    </p:extLst>
  </p:cSld>
  <p:clrMapOvr>
    <a:masterClrMapping/>
  </p:clrMapOvr>
  <p:transition>
    <p:fade/>
  </p:transition>
  <p:timing>
    <p:tnLst>
      <p:par>
        <p:cTn id="1" dur="indefinite" restart="never" nodeType="tmRoot"/>
      </p:par>
    </p:tnLst>
  </p:timing>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224968642"/>
      </p:ext>
    </p:extLst>
  </p:cSld>
  <p:clrMapOvr>
    <a:masterClrMapping/>
  </p:clrMapOvr>
  <p:transition>
    <p:fade/>
  </p:transition>
  <p:timing>
    <p:tnLst>
      <p:par>
        <p:cTn id="1" dur="indefinite" restart="never" nodeType="tmRoot"/>
      </p:par>
    </p:tnLst>
  </p:timing>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2647108327"/>
      </p:ext>
    </p:extLst>
  </p:cSld>
  <p:clrMapOvr>
    <a:masterClrMapping/>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Section Title Accent Color 3">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796217"/>
          </a:xfrm>
          <a:noFill/>
        </p:spPr>
        <p:txBody>
          <a:bodyPr tIns="91440" bIns="91440" anchor="t" anchorCtr="0"/>
          <a:lstStyle>
            <a:lvl1pPr algn="l" defTabSz="914180" rtl="0" eaLnBrk="1" latinLnBrk="0" hangingPunct="1">
              <a:lnSpc>
                <a:spcPct val="90000"/>
              </a:lnSpc>
              <a:spcBef>
                <a:spcPct val="0"/>
              </a:spcBef>
              <a:buNone/>
              <a:defRPr lang="en-US" sz="8625" b="0" kern="1200" cap="none" spc="-98"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192984014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0443685"/>
      </p:ext>
    </p:extLst>
  </p:cSld>
  <p:clrMapOvr>
    <a:masterClrMapping/>
  </p:clrMapOvr>
  <p:transition>
    <p:fade/>
  </p:transition>
  <p:timing>
    <p:tnLst>
      <p:par>
        <p:cTn id="1" dur="indefinite" restart="never" nodeType="tmRoot"/>
      </p:par>
    </p:tnLst>
  </p:timing>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gradFill>
                  <a:gsLst>
                    <a:gs pos="2920">
                      <a:schemeClr val="tx1"/>
                    </a:gs>
                    <a:gs pos="100000">
                      <a:schemeClr val="tx1"/>
                    </a:gs>
                  </a:gsLst>
                  <a:lin ang="5400000" scaled="0"/>
                </a:gradFill>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431634957"/>
      </p:ext>
    </p:extLst>
  </p:cSld>
  <p:clrMapOvr>
    <a:masterClrMapping/>
  </p:clrMapOvr>
  <p:transition>
    <p:fade/>
  </p:transition>
  <p:timing>
    <p:tnLst>
      <p:par>
        <p:cTn id="1" dur="indefinite" restart="never" nodeType="tmRoot"/>
      </p:par>
    </p:tnLst>
  </p:timing>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282166357"/>
      </p:ext>
    </p:extLst>
  </p:cSld>
  <p:clrMapOvr>
    <a:masterClrMapping/>
  </p:clrMapOvr>
  <p:transition>
    <p:fade/>
  </p:transition>
  <p:timing>
    <p:tnLst>
      <p:par>
        <p:cTn id="1" dur="indefinite" restart="never" nodeType="tmRoot"/>
      </p:par>
    </p:tnLst>
  </p:timing>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1pPr>
              <a:buClr>
                <a:schemeClr val="tx2"/>
              </a:buClr>
              <a:defRPr>
                <a:gradFill>
                  <a:gsLst>
                    <a:gs pos="0">
                      <a:schemeClr val="tx1"/>
                    </a:gs>
                    <a:gs pos="100000">
                      <a:schemeClr val="tx1"/>
                    </a:gs>
                  </a:gsLst>
                  <a:lin ang="5400000" scaled="0"/>
                </a:gradFill>
              </a:defRPr>
            </a:lvl1pPr>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160122550"/>
      </p:ext>
    </p:extLst>
  </p:cSld>
  <p:clrMapOvr>
    <a:masterClrMapping/>
  </p:clrMapOvr>
  <p:transition>
    <p:fade/>
  </p:transition>
  <p:timing>
    <p:tnLst>
      <p:par>
        <p:cTn id="1" dur="indefinite" restart="never" nodeType="tmRoot"/>
      </p:par>
    </p:tnLst>
  </p:timing>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500594735"/>
      </p:ext>
    </p:extLst>
  </p:cSld>
  <p:clrMapOvr>
    <a:masterClrMapping/>
  </p:clrMapOvr>
  <p:transition>
    <p:fade/>
  </p:transition>
  <p:timing>
    <p:tnLst>
      <p:par>
        <p:cTn id="1" dur="indefinite" restart="never" nodeType="tmRoot"/>
      </p:par>
    </p:tnLst>
  </p:timing>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6578"/>
          </a:xfrm>
        </p:spPr>
        <p:txBody>
          <a:bodyPr wrap="square">
            <a:spAutoFit/>
          </a:bodyPr>
          <a:lstStyle>
            <a:lvl1pPr marL="0" indent="0">
              <a:spcBef>
                <a:spcPts val="1200"/>
              </a:spcBef>
              <a:buClr>
                <a:schemeClr val="tx1"/>
              </a:buClr>
              <a:buFont typeface="Wingdings" pitchFamily="2" charset="2"/>
              <a:buNone/>
              <a:defRPr sz="3528">
                <a:solidFill>
                  <a:schemeClr val="tx1"/>
                </a:soli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6578"/>
          </a:xfrm>
        </p:spPr>
        <p:txBody>
          <a:bodyPr wrap="square">
            <a:spAutoFit/>
          </a:bodyPr>
          <a:lstStyle>
            <a:lvl1pPr marL="0" indent="0">
              <a:spcBef>
                <a:spcPts val="1200"/>
              </a:spcBef>
              <a:buClr>
                <a:schemeClr val="tx1"/>
              </a:buClr>
              <a:buFont typeface="Wingdings" pitchFamily="2" charset="2"/>
              <a:buNone/>
              <a:defRPr sz="3528">
                <a:solidFill>
                  <a:schemeClr val="tx1"/>
                </a:soli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96041565"/>
      </p:ext>
    </p:extLst>
  </p:cSld>
  <p:clrMapOvr>
    <a:masterClrMapping/>
  </p:clrMapOvr>
  <p:transition>
    <p:fade/>
  </p:transition>
  <p:timing>
    <p:tnLst>
      <p:par>
        <p:cTn id="1" dur="indefinite" restart="never" nodeType="tmRoot"/>
      </p:par>
    </p:tnLst>
  </p:timing>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1"/>
              </a:buClr>
              <a:buFontTx/>
              <a:buBlip>
                <a:blip r:embed="rId2"/>
              </a:buBlip>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1"/>
              </a:buClr>
              <a:buFontTx/>
              <a:buBlip>
                <a:blip r:embed="rId2"/>
              </a:buBlip>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440857708"/>
      </p:ext>
    </p:extLst>
  </p:cSld>
  <p:clrMapOvr>
    <a:masterClrMapping/>
  </p:clrMapOvr>
  <p:transition>
    <p:fade/>
  </p:transition>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2"/>
              </a:buClr>
              <a:buFontTx/>
              <a:buBlip>
                <a:blip r:embed="rId2"/>
              </a:buBlip>
              <a:defRPr sz="3528">
                <a:solidFill>
                  <a:schemeClr val="tx1"/>
                </a:soli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2"/>
              </a:buClr>
              <a:buFontTx/>
              <a:buBlip>
                <a:blip r:embed="rId2"/>
              </a:buBlip>
              <a:defRPr sz="3528">
                <a:solidFill>
                  <a:schemeClr val="tx1"/>
                </a:soli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762726163"/>
      </p:ext>
    </p:extLst>
  </p:cSld>
  <p:clrMapOvr>
    <a:masterClrMapping/>
  </p:clrMapOvr>
  <p:transition>
    <p:fade/>
  </p:transition>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345619033"/>
      </p:ext>
    </p:extLst>
  </p:cSld>
  <p:clrMapOvr>
    <a:masterClrMapping/>
  </p:clrMapOvr>
  <p:transition>
    <p:fade/>
  </p:transition>
  <p:timing>
    <p:tnLst>
      <p:par>
        <p:cTn id="1" dur="indefinite" restart="never" nodeType="tmRoot"/>
      </p:par>
    </p:tnLst>
  </p:timing>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Big Idea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6949" y="1187622"/>
            <a:ext cx="11652805" cy="899665"/>
          </a:xfrm>
        </p:spPr>
        <p:txBody>
          <a:bodyPr/>
          <a:lstStyle>
            <a:lvl1pPr>
              <a:defRPr sz="7056" baseline="0"/>
            </a:lvl1pPr>
          </a:lstStyle>
          <a:p>
            <a:r>
              <a:rPr lang="en-US" smtClean="0"/>
              <a:t>Click to edit Master title style</a:t>
            </a:r>
            <a:endParaRPr lang="en-US" dirty="0"/>
          </a:p>
        </p:txBody>
      </p:sp>
    </p:spTree>
    <p:extLst>
      <p:ext uri="{BB962C8B-B14F-4D97-AF65-F5344CB8AC3E}">
        <p14:creationId xmlns:p14="http://schemas.microsoft.com/office/powerpoint/2010/main" val="2955580714"/>
      </p:ext>
    </p:extLst>
  </p:cSld>
  <p:clrMapOvr>
    <a:masterClrMapping/>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6" y="2980724"/>
            <a:ext cx="7169534" cy="896552"/>
          </a:xfrm>
        </p:spPr>
        <p:txBody>
          <a:bodyPr vert="horz" wrap="square" lIns="182880" tIns="146304" rIns="182880" bIns="146304" rtlCol="0" anchor="ctr">
            <a:noAutofit/>
          </a:bodyPr>
          <a:lstStyle>
            <a:lvl1pPr marL="0" indent="0">
              <a:buFont typeface="Arial" panose="020B0604020202020204" pitchFamily="34" charset="0"/>
              <a:buNone/>
              <a:defRPr lang="en-US" sz="3528" kern="1200" dirty="0" smtClean="0">
                <a:gradFill>
                  <a:gsLst>
                    <a:gs pos="1299">
                      <a:schemeClr val="tx1"/>
                    </a:gs>
                    <a:gs pos="100000">
                      <a:schemeClr val="tx1"/>
                    </a:gs>
                  </a:gsLst>
                  <a:lin ang="5400000" scaled="0"/>
                </a:gradFill>
                <a:latin typeface="+mj-lt"/>
                <a:ea typeface="+mn-ea"/>
                <a:cs typeface="+mn-cs"/>
              </a:defRPr>
            </a:lvl1pPr>
          </a:lstStyle>
          <a:p>
            <a:pPr marL="0" lvl="0" indent="0" algn="l" defTabSz="895974"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69169" y="1505896"/>
            <a:ext cx="3853623"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3731858117"/>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Fact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smtClean="0"/>
              <a:t>Click to edit Master title style</a:t>
            </a:r>
            <a:endParaRPr lang="en-US" dirty="0"/>
          </a:p>
        </p:txBody>
      </p:sp>
    </p:spTree>
    <p:extLst>
      <p:ext uri="{BB962C8B-B14F-4D97-AF65-F5344CB8AC3E}">
        <p14:creationId xmlns:p14="http://schemas.microsoft.com/office/powerpoint/2010/main" val="3378047603"/>
      </p:ext>
    </p:extLst>
  </p:cSld>
  <p:clrMapOvr>
    <a:masterClrMapping/>
  </p:clrMapOvr>
  <p:transition>
    <p:fade/>
  </p:transition>
  <p:timing>
    <p:tnLst>
      <p:par>
        <p:cTn id="1" dur="indefinite" restart="never" nodeType="tmRoot"/>
      </p:par>
    </p:tnLst>
  </p:timing>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smtClean="0"/>
              <a:t>Click to edit Master title style</a:t>
            </a:r>
            <a:endParaRPr lang="en-US" dirty="0"/>
          </a:p>
        </p:txBody>
      </p:sp>
    </p:spTree>
    <p:extLst>
      <p:ext uri="{BB962C8B-B14F-4D97-AF65-F5344CB8AC3E}">
        <p14:creationId xmlns:p14="http://schemas.microsoft.com/office/powerpoint/2010/main" val="2249711573"/>
      </p:ext>
    </p:extLst>
  </p:cSld>
  <p:clrMapOvr>
    <a:masterClrMapping/>
  </p:clrMapOvr>
  <p:transition>
    <p:fade/>
  </p:transition>
  <p:timing>
    <p:tnLst>
      <p:par>
        <p:cTn id="1" dur="indefinite" restart="never" nodeType="tmRoot"/>
      </p:par>
    </p:tnLst>
  </p:timing>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Quote Layout">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1178350"/>
            <a:ext cx="9858104" cy="899665"/>
          </a:xfrm>
        </p:spPr>
        <p:txBody>
          <a:bodyPr/>
          <a:lstStyle>
            <a:lvl1pPr marL="228697" indent="-228697">
              <a:defRPr sz="5880"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8" y="5025984"/>
            <a:ext cx="5377148" cy="1050156"/>
          </a:xfrm>
        </p:spPr>
        <p:txBody>
          <a:bodyPr/>
          <a:lstStyle>
            <a:lvl1pPr marL="0" indent="0">
              <a:spcBef>
                <a:spcPts val="0"/>
              </a:spcBef>
              <a:buNone/>
              <a:defRPr sz="3136"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3710681707"/>
      </p:ext>
    </p:extLst>
  </p:cSld>
  <p:clrMapOvr>
    <a:masterClrMapping/>
  </p:clrMapOvr>
  <p:transition>
    <p:fade/>
  </p:transition>
  <p:timing>
    <p:tnLst>
      <p:par>
        <p:cTn id="1" dur="indefinite" restart="never" nodeType="tmRoot"/>
      </p:par>
    </p:tnLst>
  </p:timing>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2084174"/>
            <a:ext cx="9858104" cy="899665"/>
          </a:xfrm>
        </p:spPr>
        <p:txBody>
          <a:bodyPr/>
          <a:lstStyle>
            <a:lvl1pPr marL="276925" indent="-276925">
              <a:tabLst>
                <a:tab pos="276925" algn="l"/>
              </a:tabLst>
              <a:defRPr sz="5880"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8" y="4773813"/>
            <a:ext cx="5377148" cy="1050156"/>
          </a:xfrm>
        </p:spPr>
        <p:txBody>
          <a:bodyPr/>
          <a:lstStyle>
            <a:lvl1pPr marL="0" indent="0">
              <a:spcBef>
                <a:spcPts val="0"/>
              </a:spcBef>
              <a:buNone/>
              <a:defRPr sz="3136"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2838114938"/>
      </p:ext>
    </p:extLst>
  </p:cSld>
  <p:clrMapOvr>
    <a:masterClrMapping/>
  </p:clrMapOvr>
  <p:transition>
    <p:fade/>
  </p:transition>
  <p:timing>
    <p:tnLst>
      <p:par>
        <p:cTn id="1" dur="indefinite" restart="never" nodeType="tmRoot"/>
      </p:par>
    </p:tnLst>
  </p:timing>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Big Idea &amp; 3 Points">
    <p:bg>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6949" y="2383023"/>
            <a:ext cx="11650488" cy="914360"/>
          </a:xfrm>
        </p:spPr>
        <p:txBody>
          <a:bodyPr/>
          <a:lstStyle>
            <a:lvl1pPr marL="0" indent="0">
              <a:buNone/>
              <a:defRPr sz="5292">
                <a:gradFill>
                  <a:gsLst>
                    <a:gs pos="3333">
                      <a:schemeClr val="tx1"/>
                    </a:gs>
                    <a:gs pos="39000">
                      <a:schemeClr val="tx1"/>
                    </a:gs>
                  </a:gsLst>
                  <a:lin ang="5400000" scaled="0"/>
                </a:gradFill>
              </a:defRPr>
            </a:lvl1pPr>
            <a:lvl2pPr marL="0" indent="0">
              <a:buFontTx/>
              <a:buNone/>
              <a:defRPr sz="1960"/>
            </a:lvl2pPr>
            <a:lvl3pPr marL="224030" indent="0">
              <a:buNone/>
              <a:defRPr/>
            </a:lvl3pPr>
            <a:lvl4pPr marL="448059" indent="0">
              <a:buNone/>
              <a:defRPr/>
            </a:lvl4pPr>
            <a:lvl5pPr marL="672088" indent="0">
              <a:buNone/>
              <a:defRPr/>
            </a:lvl5pPr>
          </a:lstStyle>
          <a:p>
            <a:pPr lvl="0"/>
            <a:r>
              <a:rPr lang="en-US" smtClean="0"/>
              <a:t>Click to edit Master text styles</a:t>
            </a:r>
          </a:p>
        </p:txBody>
      </p:sp>
      <p:sp>
        <p:nvSpPr>
          <p:cNvPr id="4" name="Title 1"/>
          <p:cNvSpPr>
            <a:spLocks noGrp="1"/>
          </p:cNvSpPr>
          <p:nvPr>
            <p:ph type="title"/>
          </p:nvPr>
        </p:nvSpPr>
        <p:spPr>
          <a:xfrm>
            <a:off x="276949" y="1187622"/>
            <a:ext cx="11652805" cy="899665"/>
          </a:xfrm>
        </p:spPr>
        <p:txBody>
          <a:bodyPr/>
          <a:lstStyle>
            <a:lvl1pPr>
              <a:defRPr sz="7056"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4194828586"/>
      </p:ext>
    </p:extLst>
  </p:cSld>
  <p:clrMapOvr>
    <a:masterClrMapping/>
  </p:clrMapOvr>
  <p:transition>
    <p:fade/>
  </p:transition>
  <p:timing>
    <p:tnLst>
      <p:par>
        <p:cTn id="1" dur="indefinite" restart="never" nodeType="tmRoot"/>
      </p:par>
    </p:tnLst>
  </p:timing>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1_50-50 Right Photo Layout_02">
    <p:bg bwMode="auto">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69171" y="2095971"/>
            <a:ext cx="5377148" cy="2677859"/>
          </a:xfrm>
          <a:noFill/>
        </p:spPr>
        <p:txBody>
          <a:bodyPr vert="horz" wrap="square" lIns="146304" tIns="91440" rIns="146304" bIns="91440" rtlCol="0" anchor="t" anchorCtr="0">
            <a:noAutofit/>
          </a:bodyPr>
          <a:lstStyle>
            <a:lvl1pPr>
              <a:defRPr lang="en-US" sz="5880" spc="-98" baseline="0" dirty="0">
                <a:solidFill>
                  <a:schemeClr val="bg1"/>
                </a:soli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771" y="4773830"/>
            <a:ext cx="5375815" cy="896551"/>
          </a:xfrm>
        </p:spPr>
        <p:txBody>
          <a:bodyPr tIns="109728" bIns="109728">
            <a:noAutofit/>
          </a:bodyPr>
          <a:lstStyle>
            <a:lvl1pPr marL="0" indent="0">
              <a:spcBef>
                <a:spcPts val="0"/>
              </a:spcBef>
              <a:buNone/>
              <a:defRPr sz="3136">
                <a:solidFill>
                  <a:schemeClr val="bg1"/>
                </a:solidFill>
              </a:defRPr>
            </a:lvl1pPr>
          </a:lstStyle>
          <a:p>
            <a:pPr lvl="0"/>
            <a:r>
              <a:rPr lang="en-US" dirty="0" smtClean="0"/>
              <a:t>Speaker Name</a:t>
            </a:r>
            <a:endParaRPr lang="en-US" dirty="0"/>
          </a:p>
        </p:txBody>
      </p:sp>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l="23279" r="17893"/>
          <a:stretch/>
        </p:blipFill>
        <p:spPr>
          <a:xfrm>
            <a:off x="6169094" y="0"/>
            <a:ext cx="6049292" cy="6858000"/>
          </a:xfrm>
          <a:prstGeom prst="rect">
            <a:avLst/>
          </a:prstGeom>
        </p:spPr>
      </p:pic>
      <p:pic>
        <p:nvPicPr>
          <p:cNvPr id="9" name="Picture Placeholder 4"/>
          <p:cNvPicPr>
            <a:picLocks noChangeAspect="1"/>
          </p:cNvPicPr>
          <p:nvPr userDrawn="1"/>
        </p:nvPicPr>
        <p:blipFill rotWithShape="1">
          <a:blip r:embed="rId3">
            <a:extLst>
              <a:ext uri="{28A0092B-C50C-407E-A947-70E740481C1C}">
                <a14:useLocalDpi xmlns:a14="http://schemas.microsoft.com/office/drawing/2010/main" val="0"/>
              </a:ext>
            </a:extLst>
          </a:blip>
          <a:srcRect l="-503" t="26090" r="67" b="-1"/>
          <a:stretch/>
        </p:blipFill>
        <p:spPr>
          <a:xfrm>
            <a:off x="6145398" y="-7783"/>
            <a:ext cx="6072988" cy="6873565"/>
          </a:xfrm>
          <a:prstGeom prst="rect">
            <a:avLst/>
          </a:prstGeom>
        </p:spPr>
      </p:pic>
    </p:spTree>
    <p:extLst>
      <p:ext uri="{BB962C8B-B14F-4D97-AF65-F5344CB8AC3E}">
        <p14:creationId xmlns:p14="http://schemas.microsoft.com/office/powerpoint/2010/main" val="3363267653"/>
      </p:ext>
    </p:extLst>
  </p:cSld>
  <p:clrMapOvr>
    <a:masterClrMapping/>
  </p:clrMapOvr>
  <p:transition>
    <p:fade/>
  </p:transition>
  <p:timing>
    <p:tnLst>
      <p:par>
        <p:cTn id="1" dur="indefinite" restart="never" nodeType="tmRoot"/>
      </p:par>
    </p:tnLst>
  </p:timing>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1_50-50 Right Photo Layout_03">
    <p:bg bwMode="auto">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69171" y="2095971"/>
            <a:ext cx="5377148" cy="2677859"/>
          </a:xfrm>
          <a:noFill/>
        </p:spPr>
        <p:txBody>
          <a:bodyPr vert="horz" wrap="square" lIns="146304" tIns="91440" rIns="146304" bIns="91440" rtlCol="0" anchor="t" anchorCtr="0">
            <a:noAutofit/>
          </a:bodyPr>
          <a:lstStyle>
            <a:lvl1pPr>
              <a:defRPr lang="en-US" sz="5880" spc="-98" baseline="0" dirty="0">
                <a:solidFill>
                  <a:schemeClr val="bg1"/>
                </a:soli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771" y="4773830"/>
            <a:ext cx="5375815" cy="896551"/>
          </a:xfrm>
        </p:spPr>
        <p:txBody>
          <a:bodyPr tIns="109728" bIns="109728">
            <a:noAutofit/>
          </a:bodyPr>
          <a:lstStyle>
            <a:lvl1pPr marL="0" indent="0">
              <a:spcBef>
                <a:spcPts val="0"/>
              </a:spcBef>
              <a:buNone/>
              <a:defRPr sz="3136">
                <a:solidFill>
                  <a:schemeClr val="bg1"/>
                </a:solidFill>
              </a:defRPr>
            </a:lvl1pPr>
          </a:lstStyle>
          <a:p>
            <a:pPr lvl="0"/>
            <a:r>
              <a:rPr lang="en-US" dirty="0" smtClean="0"/>
              <a:t>Speaker Name</a:t>
            </a:r>
            <a:endParaRPr lang="en-US" dirty="0"/>
          </a:p>
        </p:txBody>
      </p:sp>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l="1536" t="114" r="36245" b="-114"/>
          <a:stretch/>
        </p:blipFill>
        <p:spPr>
          <a:xfrm>
            <a:off x="6169094" y="2"/>
            <a:ext cx="6049292" cy="6857999"/>
          </a:xfrm>
          <a:prstGeom prst="rect">
            <a:avLst/>
          </a:prstGeom>
        </p:spPr>
      </p:pic>
    </p:spTree>
    <p:extLst>
      <p:ext uri="{BB962C8B-B14F-4D97-AF65-F5344CB8AC3E}">
        <p14:creationId xmlns:p14="http://schemas.microsoft.com/office/powerpoint/2010/main" val="2835177029"/>
      </p:ext>
    </p:extLst>
  </p:cSld>
  <p:clrMapOvr>
    <a:masterClrMapping/>
  </p:clrMapOvr>
  <p:transition>
    <p:fade/>
  </p:transition>
  <p:timing>
    <p:tnLst>
      <p:par>
        <p:cTn id="1" dur="indefinite" restart="never" nodeType="tmRoot"/>
      </p:par>
    </p:tnLst>
  </p:timing>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0291139"/>
      </p:ext>
    </p:extLst>
  </p:cSld>
  <p:clrMapOvr>
    <a:masterClrMapping/>
  </p:clrMapOvr>
  <p:transition>
    <p:fade/>
  </p:transition>
  <p:timing>
    <p:tnLst>
      <p:par>
        <p:cTn id="1" dur="indefinite" restart="never" nodeType="tmRoot"/>
      </p:par>
    </p:tnLst>
  </p:timing>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3416757"/>
      </p:ext>
    </p:extLst>
  </p:cSld>
  <p:clrMapOvr>
    <a:masterClrMapping/>
  </p:clrMapOvr>
  <p:transition>
    <p:fade/>
  </p:transition>
  <p:timing>
    <p:tnLst>
      <p:par>
        <p:cTn id="1" dur="indefinite" restart="never" nodeType="tmRoot"/>
      </p:par>
    </p:tnLst>
  </p:timing>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38923919"/>
      </p:ext>
    </p:extLst>
  </p:cSld>
  <p:clrMapOvr>
    <a:masterClrMapping/>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Title &amp; 2-color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169" y="1189177"/>
            <a:ext cx="11650488"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0"/>
            </a:lvl2pPr>
            <a:lvl3pPr marL="224051" indent="0">
              <a:buNone/>
              <a:defRPr/>
            </a:lvl3pPr>
            <a:lvl4pPr marL="448102" indent="0">
              <a:buNone/>
              <a:defRPr/>
            </a:lvl4pPr>
            <a:lvl5pPr marL="672153"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37225163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19576193"/>
      </p:ext>
    </p:extLst>
  </p:cSld>
  <p:clrMapOvr>
    <a:masterClrMapping/>
  </p:clrMapOvr>
  <p:transition>
    <p:fade/>
  </p:transition>
  <p:timing>
    <p:tnLst>
      <p:par>
        <p:cTn id="1" dur="indefinite" restart="never" nodeType="tmRoot"/>
      </p:par>
    </p:tnLst>
  </p:timing>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solidFill>
                  <a:schemeClr val="bg1"/>
                </a:soli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solidFill>
                  <a:schemeClr val="bg1"/>
                </a:soli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solidFill>
                  <a:schemeClr val="bg1"/>
                </a:soli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solidFill>
                  <a:schemeClr val="bg1"/>
                </a:soli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solidFill>
                  <a:schemeClr val="bg1"/>
                </a:soli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7"/>
            <a:ext cx="12188826"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solidFill>
                  <a:schemeClr val="bg1"/>
                </a:soli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89921860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Black slide Layout">
    <p:bg bwMode="black">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79467645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380"/>
            <a:ext cx="12188825" cy="6856620"/>
          </a:xfrm>
          <a:prstGeom prst="rect">
            <a:avLst/>
          </a:prstGeom>
        </p:spPr>
      </p:pic>
      <p:pic>
        <p:nvPicPr>
          <p:cNvPr id="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62149" y="474237"/>
            <a:ext cx="1775047" cy="380393"/>
          </a:xfrm>
          <a:prstGeom prst="rect">
            <a:avLst/>
          </a:prstGeom>
        </p:spPr>
      </p:pic>
    </p:spTree>
    <p:extLst>
      <p:ext uri="{BB962C8B-B14F-4D97-AF65-F5344CB8AC3E}">
        <p14:creationId xmlns:p14="http://schemas.microsoft.com/office/powerpoint/2010/main" val="1345329040"/>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Title Slide Photo Layout">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937" r="3431" b="2608"/>
          <a:stretch/>
        </p:blipFill>
        <p:spPr>
          <a:xfrm>
            <a:off x="2" y="-7783"/>
            <a:ext cx="12218386" cy="6873565"/>
          </a:xfrm>
          <a:prstGeom prst="rect">
            <a:avLst/>
          </a:prstGeom>
        </p:spPr>
      </p:pic>
      <p:sp>
        <p:nvSpPr>
          <p:cNvPr id="19" name="Dark gradation top"/>
          <p:cNvSpPr/>
          <p:nvPr userDrawn="1"/>
        </p:nvSpPr>
        <p:spPr bwMode="gray">
          <a:xfrm>
            <a:off x="1" y="-7783"/>
            <a:ext cx="12103070" cy="6568608"/>
          </a:xfrm>
          <a:prstGeom prst="rect">
            <a:avLst/>
          </a:prstGeom>
          <a:gradFill flip="none" rotWithShape="1">
            <a:gsLst>
              <a:gs pos="0">
                <a:srgbClr val="000000">
                  <a:alpha val="7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14" y="539681"/>
            <a:ext cx="5901482" cy="2062069"/>
          </a:xfrm>
          <a:noFill/>
        </p:spPr>
        <p:txBody>
          <a:bodyPr vert="horz" wrap="square" lIns="146304" tIns="91440" rIns="146304" bIns="91440" rtlCol="0" anchor="t" anchorCtr="0">
            <a:noAutofit/>
          </a:bodyPr>
          <a:lstStyle>
            <a:lvl1pPr>
              <a:defRPr lang="en-US" sz="5880" spc="-98" baseline="0" dirty="0">
                <a:solidFill>
                  <a:schemeClr val="tx1"/>
                </a:solidFill>
              </a:defRPr>
            </a:lvl1pPr>
          </a:lstStyle>
          <a:p>
            <a:pPr lvl="0"/>
            <a:r>
              <a:rPr lang="en-US" dirty="0" smtClean="0"/>
              <a:t>Presentation title</a:t>
            </a:r>
            <a:endParaRPr lang="en-US" dirty="0"/>
          </a:p>
        </p:txBody>
      </p:sp>
      <p:pic>
        <p:nvPicPr>
          <p:cNvPr id="11"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205" y="6061767"/>
            <a:ext cx="1522008" cy="326167"/>
          </a:xfrm>
          <a:prstGeom prst="rect">
            <a:avLst/>
          </a:prstGeom>
        </p:spPr>
      </p:pic>
    </p:spTree>
    <p:extLst>
      <p:ext uri="{BB962C8B-B14F-4D97-AF65-F5344CB8AC3E}">
        <p14:creationId xmlns:p14="http://schemas.microsoft.com/office/powerpoint/2010/main" val="270291836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4" y="3877272"/>
            <a:ext cx="6271784" cy="1794661"/>
          </a:xfrm>
          <a:noFill/>
        </p:spPr>
        <p:txBody>
          <a:bodyPr lIns="146304" tIns="109728" rIns="146304" bIns="109728">
            <a:noAutofit/>
          </a:bodyPr>
          <a:lstStyle>
            <a:lvl1pPr marL="0" indent="0">
              <a:spcBef>
                <a:spcPts val="0"/>
              </a:spcBef>
              <a:buNone/>
              <a:defRPr sz="3528" spc="0" baseline="0">
                <a:solidFill>
                  <a:schemeClr val="bg1">
                    <a:lumMod val="75000"/>
                  </a:schemeClr>
                </a:solidFill>
                <a:latin typeface="+mj-lt"/>
              </a:defRPr>
            </a:lvl1pPr>
          </a:lstStyle>
          <a:p>
            <a:pPr lvl="0"/>
            <a:r>
              <a:rPr lang="en-US" dirty="0" smtClean="0"/>
              <a:t>Speaker Name</a:t>
            </a:r>
          </a:p>
        </p:txBody>
      </p:sp>
      <p:sp>
        <p:nvSpPr>
          <p:cNvPr id="9" name="Title 1"/>
          <p:cNvSpPr>
            <a:spLocks noGrp="1"/>
          </p:cNvSpPr>
          <p:nvPr>
            <p:ph type="title" hasCustomPrompt="1"/>
          </p:nvPr>
        </p:nvSpPr>
        <p:spPr>
          <a:xfrm>
            <a:off x="269233" y="2075840"/>
            <a:ext cx="8065659" cy="1801436"/>
          </a:xfrm>
          <a:noFill/>
        </p:spPr>
        <p:txBody>
          <a:bodyPr lIns="146304" tIns="91440" rIns="146304" bIns="91440" anchor="t" anchorCtr="0"/>
          <a:lstStyle>
            <a:lvl1pPr>
              <a:defRPr sz="5880" spc="-98" baseline="0">
                <a:solidFill>
                  <a:schemeClr val="bg1">
                    <a:lumMod val="75000"/>
                  </a:schemeClr>
                </a:solidFill>
              </a:defRPr>
            </a:lvl1pPr>
          </a:lstStyle>
          <a:p>
            <a:r>
              <a:rPr lang="en-US" dirty="0" smtClean="0"/>
              <a:t>Presentation title</a:t>
            </a:r>
            <a:endParaRPr lang="en-US" dirty="0"/>
          </a:p>
        </p:txBody>
      </p:sp>
      <p:pic>
        <p:nvPicPr>
          <p:cNvPr id="8"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449205" y="6061767"/>
            <a:ext cx="1522008" cy="326167"/>
          </a:xfrm>
          <a:prstGeom prst="rect">
            <a:avLst/>
          </a:prstGeom>
        </p:spPr>
      </p:pic>
    </p:spTree>
    <p:extLst>
      <p:ext uri="{BB962C8B-B14F-4D97-AF65-F5344CB8AC3E}">
        <p14:creationId xmlns:p14="http://schemas.microsoft.com/office/powerpoint/2010/main" val="111823473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69" y="3877278"/>
            <a:ext cx="8065712" cy="1793881"/>
          </a:xfrm>
          <a:noFill/>
        </p:spPr>
        <p:txBody>
          <a:bodyPr lIns="182880" tIns="146304" rIns="182880" bIns="146304">
            <a:noAutofit/>
          </a:bodyPr>
          <a:lstStyle>
            <a:lvl1pPr marL="0" indent="0">
              <a:spcBef>
                <a:spcPts val="0"/>
              </a:spcBef>
              <a:buNone/>
              <a:defRPr sz="3528" spc="0" baseline="0">
                <a:gradFill>
                  <a:gsLst>
                    <a:gs pos="0">
                      <a:srgbClr val="FFFFFF"/>
                    </a:gs>
                    <a:gs pos="100000">
                      <a:srgbClr val="FFFFFF"/>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87822562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354499295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253198529"/>
      </p:ext>
    </p:extLst>
  </p:cSld>
  <p:clrMapOvr>
    <a:masterClrMapping/>
  </p:clrMapOvr>
  <p:transition>
    <p:fade/>
  </p:transition>
  <p:timing>
    <p:tnLst>
      <p:par>
        <p:cTn id="1" dur="indefinite" restart="never" nodeType="tmRoot"/>
      </p:par>
    </p:tnLst>
  </p:timing>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069987920"/>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1178350"/>
            <a:ext cx="9858104" cy="899665"/>
          </a:xfrm>
        </p:spPr>
        <p:txBody>
          <a:bodyPr/>
          <a:lstStyle>
            <a:lvl1pPr marL="228697" indent="-228697">
              <a:defRPr sz="5880"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8" y="5025984"/>
            <a:ext cx="5377148" cy="1050156"/>
          </a:xfrm>
        </p:spPr>
        <p:txBody>
          <a:bodyPr/>
          <a:lstStyle>
            <a:lvl1pPr marL="0" indent="0">
              <a:spcBef>
                <a:spcPts val="0"/>
              </a:spcBef>
              <a:buNone/>
              <a:defRPr sz="3136"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943542434"/>
      </p:ext>
    </p:extLst>
  </p:cSld>
  <p:clrMapOvr>
    <a:masterClrMapping/>
  </p:clrMapOvr>
  <p:transition>
    <p:fade/>
  </p:transition>
  <p:timing>
    <p:tnLst>
      <p:par>
        <p:cTn id="1" dur="indefinite" restart="never" nodeType="tmRoot"/>
      </p:par>
    </p:tnLst>
  </p:timing>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3688225305"/>
      </p:ext>
    </p:extLst>
  </p:cSld>
  <p:clrMapOvr>
    <a:masterClrMapping/>
  </p:clrMapOvr>
  <p:transition>
    <p:fade/>
  </p:transition>
  <p:timing>
    <p:tnLst>
      <p:par>
        <p:cTn id="1" dur="indefinite" restart="never" nodeType="tmRoot"/>
      </p:par>
    </p:tnLst>
  </p:timing>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1378110187"/>
      </p:ext>
    </p:extLst>
  </p:cSld>
  <p:clrMapOvr>
    <a:masterClrMapping/>
  </p:clrMapOvr>
  <p:transition>
    <p:fade/>
  </p:transition>
  <p:timing>
    <p:tnLst>
      <p:par>
        <p:cTn id="1" dur="indefinite" restart="never" nodeType="tmRoot"/>
      </p:par>
    </p:tnLst>
  </p:timing>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54186430"/>
      </p:ext>
    </p:extLst>
  </p:cSld>
  <p:clrMapOvr>
    <a:masterClrMapping/>
  </p:clrMapOvr>
  <p:transition>
    <p:fade/>
  </p:transition>
  <p:timing>
    <p:tnLst>
      <p:par>
        <p:cTn id="1" dur="indefinite" restart="never" nodeType="tmRoot"/>
      </p:par>
    </p:tnLst>
  </p:timing>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gradFill>
                  <a:gsLst>
                    <a:gs pos="2920">
                      <a:schemeClr val="tx1"/>
                    </a:gs>
                    <a:gs pos="100000">
                      <a:schemeClr val="tx1"/>
                    </a:gs>
                  </a:gsLst>
                  <a:lin ang="5400000" scaled="0"/>
                </a:gradFill>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1549171"/>
      </p:ext>
    </p:extLst>
  </p:cSld>
  <p:clrMapOvr>
    <a:masterClrMapping/>
  </p:clrMapOvr>
  <p:transition>
    <p:fade/>
  </p:transition>
  <p:timing>
    <p:tnLst>
      <p:par>
        <p:cTn id="1" dur="indefinite" restart="never" nodeType="tmRoot"/>
      </p:par>
    </p:tnLst>
  </p:timing>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435211323"/>
      </p:ext>
    </p:extLst>
  </p:cSld>
  <p:clrMapOvr>
    <a:masterClrMapping/>
  </p:clrMapOvr>
  <p:transition>
    <p:fade/>
  </p:transition>
  <p:timing>
    <p:tnLst>
      <p:par>
        <p:cTn id="1" dur="indefinite" restart="never" nodeType="tmRoot"/>
      </p:par>
    </p:tnLst>
  </p:timing>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1pPr>
              <a:buClr>
                <a:schemeClr val="tx2"/>
              </a:buClr>
              <a:defRPr>
                <a:gradFill>
                  <a:gsLst>
                    <a:gs pos="0">
                      <a:schemeClr val="tx1"/>
                    </a:gs>
                    <a:gs pos="100000">
                      <a:schemeClr val="tx1"/>
                    </a:gs>
                  </a:gsLst>
                  <a:lin ang="5400000" scaled="0"/>
                </a:gradFill>
              </a:defRPr>
            </a:lvl1pPr>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583941388"/>
      </p:ext>
    </p:extLst>
  </p:cSld>
  <p:clrMapOvr>
    <a:masterClrMapping/>
  </p:clrMapOvr>
  <p:transition>
    <p:fade/>
  </p:transition>
  <p:timing>
    <p:tnLst>
      <p:par>
        <p:cTn id="1" dur="indefinite" restart="never" nodeType="tmRoot"/>
      </p:par>
    </p:tnLst>
  </p:timing>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82202954"/>
      </p:ext>
    </p:extLst>
  </p:cSld>
  <p:clrMapOvr>
    <a:masterClrMapping/>
  </p:clrMapOvr>
  <p:transition>
    <p:fade/>
  </p:transition>
  <p:timing>
    <p:tnLst>
      <p:par>
        <p:cTn id="1" dur="indefinite" restart="never" nodeType="tmRoot"/>
      </p:par>
    </p:tnLst>
  </p:timing>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6578"/>
          </a:xfrm>
        </p:spPr>
        <p:txBody>
          <a:bodyPr wrap="square">
            <a:spAutoFit/>
          </a:bodyPr>
          <a:lstStyle>
            <a:lvl1pPr marL="0" indent="0">
              <a:spcBef>
                <a:spcPts val="1200"/>
              </a:spcBef>
              <a:buClr>
                <a:schemeClr val="tx1"/>
              </a:buClr>
              <a:buFont typeface="Wingdings" pitchFamily="2" charset="2"/>
              <a:buNone/>
              <a:defRPr sz="3528">
                <a:solidFill>
                  <a:schemeClr val="tx1"/>
                </a:soli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6578"/>
          </a:xfrm>
        </p:spPr>
        <p:txBody>
          <a:bodyPr wrap="square">
            <a:spAutoFit/>
          </a:bodyPr>
          <a:lstStyle>
            <a:lvl1pPr marL="0" indent="0">
              <a:spcBef>
                <a:spcPts val="1200"/>
              </a:spcBef>
              <a:buClr>
                <a:schemeClr val="tx1"/>
              </a:buClr>
              <a:buFont typeface="Wingdings" pitchFamily="2" charset="2"/>
              <a:buNone/>
              <a:defRPr sz="3528">
                <a:solidFill>
                  <a:schemeClr val="tx1"/>
                </a:soli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116972944"/>
      </p:ext>
    </p:extLst>
  </p:cSld>
  <p:clrMapOvr>
    <a:masterClrMapping/>
  </p:clrMapOvr>
  <p:transition>
    <p:fade/>
  </p:transition>
  <p:timing>
    <p:tnLst>
      <p:par>
        <p:cTn id="1" dur="indefinite" restart="never" nodeType="tmRoot"/>
      </p:par>
    </p:tnLst>
  </p:timing>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1"/>
              </a:buClr>
              <a:buFontTx/>
              <a:buBlip>
                <a:blip r:embed="rId2"/>
              </a:buBlip>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1"/>
              </a:buClr>
              <a:buFontTx/>
              <a:buBlip>
                <a:blip r:embed="rId2"/>
              </a:buBlip>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165348642"/>
      </p:ext>
    </p:extLst>
  </p:cSld>
  <p:clrMapOvr>
    <a:masterClrMapping/>
  </p:clrMapOvr>
  <p:transition>
    <p:fade/>
  </p:transition>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2"/>
              </a:buClr>
              <a:buFontTx/>
              <a:buBlip>
                <a:blip r:embed="rId2"/>
              </a:buBlip>
              <a:defRPr sz="3528">
                <a:solidFill>
                  <a:schemeClr val="tx1"/>
                </a:soli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2"/>
              </a:buClr>
              <a:buFontTx/>
              <a:buBlip>
                <a:blip r:embed="rId2"/>
              </a:buBlip>
              <a:defRPr sz="3528">
                <a:solidFill>
                  <a:schemeClr val="tx1"/>
                </a:soli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195140388"/>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ivider Slide Orang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2742735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651652400"/>
      </p:ext>
    </p:extLst>
  </p:cSld>
  <p:clrMapOvr>
    <a:masterClrMapping/>
  </p:clrMapOvr>
  <p:transition>
    <p:fade/>
  </p:transition>
  <p:timing>
    <p:tnLst>
      <p:par>
        <p:cTn id="1" dur="indefinite" restart="never" nodeType="tmRoot"/>
      </p:par>
    </p:tnLst>
  </p:timing>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Big Idea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6949" y="1187622"/>
            <a:ext cx="11652805" cy="899665"/>
          </a:xfrm>
        </p:spPr>
        <p:txBody>
          <a:bodyPr/>
          <a:lstStyle>
            <a:lvl1pPr>
              <a:defRPr sz="7056" baseline="0"/>
            </a:lvl1pPr>
          </a:lstStyle>
          <a:p>
            <a:r>
              <a:rPr lang="en-US" smtClean="0"/>
              <a:t>Click to edit Master title style</a:t>
            </a:r>
            <a:endParaRPr lang="en-US" dirty="0"/>
          </a:p>
        </p:txBody>
      </p:sp>
    </p:spTree>
    <p:extLst>
      <p:ext uri="{BB962C8B-B14F-4D97-AF65-F5344CB8AC3E}">
        <p14:creationId xmlns:p14="http://schemas.microsoft.com/office/powerpoint/2010/main" val="4064971265"/>
      </p:ext>
    </p:extLst>
  </p:cSld>
  <p:clrMapOvr>
    <a:masterClrMapping/>
  </p:clrMapOvr>
  <p:transition>
    <p:fade/>
  </p:transition>
  <p:timing>
    <p:tnLst>
      <p:par>
        <p:cTn id="1" dur="indefinite" restart="never" nodeType="tmRoot"/>
      </p:par>
    </p:tnLst>
  </p:timing>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Fact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smtClean="0"/>
              <a:t>Click to edit Master title style</a:t>
            </a:r>
            <a:endParaRPr lang="en-US" dirty="0"/>
          </a:p>
        </p:txBody>
      </p:sp>
    </p:spTree>
    <p:extLst>
      <p:ext uri="{BB962C8B-B14F-4D97-AF65-F5344CB8AC3E}">
        <p14:creationId xmlns:p14="http://schemas.microsoft.com/office/powerpoint/2010/main" val="59283199"/>
      </p:ext>
    </p:extLst>
  </p:cSld>
  <p:clrMapOvr>
    <a:masterClrMapping/>
  </p:clrMapOvr>
  <p:transition>
    <p:fade/>
  </p:transition>
  <p:timing>
    <p:tnLst>
      <p:par>
        <p:cTn id="1" dur="indefinite" restart="never" nodeType="tmRoot"/>
      </p:par>
    </p:tnLst>
  </p:timing>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smtClean="0"/>
              <a:t>Click to edit Master title style</a:t>
            </a:r>
            <a:endParaRPr lang="en-US" dirty="0"/>
          </a:p>
        </p:txBody>
      </p:sp>
    </p:spTree>
    <p:extLst>
      <p:ext uri="{BB962C8B-B14F-4D97-AF65-F5344CB8AC3E}">
        <p14:creationId xmlns:p14="http://schemas.microsoft.com/office/powerpoint/2010/main" val="1845467547"/>
      </p:ext>
    </p:extLst>
  </p:cSld>
  <p:clrMapOvr>
    <a:masterClrMapping/>
  </p:clrMapOvr>
  <p:transition>
    <p:fade/>
  </p:transition>
  <p:timing>
    <p:tnLst>
      <p:par>
        <p:cTn id="1" dur="indefinite" restart="never" nodeType="tmRoot"/>
      </p:par>
    </p:tnLst>
  </p:timing>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Quote Layout">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1178350"/>
            <a:ext cx="9858104" cy="899665"/>
          </a:xfrm>
        </p:spPr>
        <p:txBody>
          <a:bodyPr/>
          <a:lstStyle>
            <a:lvl1pPr marL="228697" indent="-228697">
              <a:defRPr sz="5880"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8" y="5025984"/>
            <a:ext cx="5377148" cy="1050156"/>
          </a:xfrm>
        </p:spPr>
        <p:txBody>
          <a:bodyPr/>
          <a:lstStyle>
            <a:lvl1pPr marL="0" indent="0">
              <a:spcBef>
                <a:spcPts val="0"/>
              </a:spcBef>
              <a:buNone/>
              <a:defRPr sz="3136"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219644017"/>
      </p:ext>
    </p:extLst>
  </p:cSld>
  <p:clrMapOvr>
    <a:masterClrMapping/>
  </p:clrMapOvr>
  <p:transition>
    <p:fade/>
  </p:transition>
  <p:timing>
    <p:tnLst>
      <p:par>
        <p:cTn id="1" dur="indefinite" restart="never" nodeType="tmRoot"/>
      </p:par>
    </p:tnLst>
  </p:timing>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2084174"/>
            <a:ext cx="9858104" cy="899665"/>
          </a:xfrm>
        </p:spPr>
        <p:txBody>
          <a:bodyPr/>
          <a:lstStyle>
            <a:lvl1pPr marL="276925" indent="-276925">
              <a:tabLst>
                <a:tab pos="276925" algn="l"/>
              </a:tabLst>
              <a:defRPr sz="5880"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8" y="4773813"/>
            <a:ext cx="5377148" cy="1050156"/>
          </a:xfrm>
        </p:spPr>
        <p:txBody>
          <a:bodyPr/>
          <a:lstStyle>
            <a:lvl1pPr marL="0" indent="0">
              <a:spcBef>
                <a:spcPts val="0"/>
              </a:spcBef>
              <a:buNone/>
              <a:defRPr sz="3136"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130728799"/>
      </p:ext>
    </p:extLst>
  </p:cSld>
  <p:clrMapOvr>
    <a:masterClrMapping/>
  </p:clrMapOvr>
  <p:transition>
    <p:fade/>
  </p:transition>
  <p:timing>
    <p:tnLst>
      <p:par>
        <p:cTn id="1" dur="indefinite" restart="never" nodeType="tmRoot"/>
      </p:par>
    </p:tnLst>
  </p:timing>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Big Idea &amp; 3 Points">
    <p:bg>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6949" y="2383023"/>
            <a:ext cx="11650488" cy="914360"/>
          </a:xfrm>
        </p:spPr>
        <p:txBody>
          <a:bodyPr/>
          <a:lstStyle>
            <a:lvl1pPr marL="0" indent="0">
              <a:buNone/>
              <a:defRPr sz="5292">
                <a:gradFill>
                  <a:gsLst>
                    <a:gs pos="3333">
                      <a:schemeClr val="tx1"/>
                    </a:gs>
                    <a:gs pos="39000">
                      <a:schemeClr val="tx1"/>
                    </a:gs>
                  </a:gsLst>
                  <a:lin ang="5400000" scaled="0"/>
                </a:gradFill>
              </a:defRPr>
            </a:lvl1pPr>
            <a:lvl2pPr marL="0" indent="0">
              <a:buFontTx/>
              <a:buNone/>
              <a:defRPr sz="1960"/>
            </a:lvl2pPr>
            <a:lvl3pPr marL="224030" indent="0">
              <a:buNone/>
              <a:defRPr/>
            </a:lvl3pPr>
            <a:lvl4pPr marL="448059" indent="0">
              <a:buNone/>
              <a:defRPr/>
            </a:lvl4pPr>
            <a:lvl5pPr marL="672088" indent="0">
              <a:buNone/>
              <a:defRPr/>
            </a:lvl5pPr>
          </a:lstStyle>
          <a:p>
            <a:pPr lvl="0"/>
            <a:r>
              <a:rPr lang="en-US" smtClean="0"/>
              <a:t>Click to edit Master text styles</a:t>
            </a:r>
          </a:p>
        </p:txBody>
      </p:sp>
      <p:sp>
        <p:nvSpPr>
          <p:cNvPr id="4" name="Title 1"/>
          <p:cNvSpPr>
            <a:spLocks noGrp="1"/>
          </p:cNvSpPr>
          <p:nvPr>
            <p:ph type="title"/>
          </p:nvPr>
        </p:nvSpPr>
        <p:spPr>
          <a:xfrm>
            <a:off x="276949" y="1187622"/>
            <a:ext cx="11652805" cy="899665"/>
          </a:xfrm>
        </p:spPr>
        <p:txBody>
          <a:bodyPr/>
          <a:lstStyle>
            <a:lvl1pPr>
              <a:defRPr sz="7056"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3399278339"/>
      </p:ext>
    </p:extLst>
  </p:cSld>
  <p:clrMapOvr>
    <a:masterClrMapping/>
  </p:clrMapOvr>
  <p:transition>
    <p:fade/>
  </p:transition>
  <p:timing>
    <p:tnLst>
      <p:par>
        <p:cTn id="1" dur="indefinite" restart="never" nodeType="tmRoot"/>
      </p:par>
    </p:tnLst>
  </p:timing>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1_50-50 Right Photo Layout_02">
    <p:bg bwMode="auto">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69171" y="2095971"/>
            <a:ext cx="5377148" cy="2677859"/>
          </a:xfrm>
          <a:noFill/>
        </p:spPr>
        <p:txBody>
          <a:bodyPr vert="horz" wrap="square" lIns="146304" tIns="91440" rIns="146304" bIns="91440" rtlCol="0" anchor="t" anchorCtr="0">
            <a:noAutofit/>
          </a:bodyPr>
          <a:lstStyle>
            <a:lvl1pPr>
              <a:defRPr lang="en-US" sz="5880" spc="-98" baseline="0" dirty="0">
                <a:solidFill>
                  <a:schemeClr val="bg1"/>
                </a:soli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771" y="4773830"/>
            <a:ext cx="5375815" cy="896551"/>
          </a:xfrm>
        </p:spPr>
        <p:txBody>
          <a:bodyPr tIns="109728" bIns="109728">
            <a:noAutofit/>
          </a:bodyPr>
          <a:lstStyle>
            <a:lvl1pPr marL="0" indent="0">
              <a:spcBef>
                <a:spcPts val="0"/>
              </a:spcBef>
              <a:buNone/>
              <a:defRPr sz="3136">
                <a:solidFill>
                  <a:schemeClr val="bg1"/>
                </a:solidFill>
              </a:defRPr>
            </a:lvl1pPr>
          </a:lstStyle>
          <a:p>
            <a:pPr lvl="0"/>
            <a:r>
              <a:rPr lang="en-US" dirty="0" smtClean="0"/>
              <a:t>Speaker Name</a:t>
            </a:r>
            <a:endParaRPr lang="en-US" dirty="0"/>
          </a:p>
        </p:txBody>
      </p:sp>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l="23279" r="17893"/>
          <a:stretch/>
        </p:blipFill>
        <p:spPr>
          <a:xfrm>
            <a:off x="6169094" y="0"/>
            <a:ext cx="6049292" cy="6858000"/>
          </a:xfrm>
          <a:prstGeom prst="rect">
            <a:avLst/>
          </a:prstGeom>
        </p:spPr>
      </p:pic>
      <p:pic>
        <p:nvPicPr>
          <p:cNvPr id="9" name="Picture Placeholder 4"/>
          <p:cNvPicPr>
            <a:picLocks noChangeAspect="1"/>
          </p:cNvPicPr>
          <p:nvPr userDrawn="1"/>
        </p:nvPicPr>
        <p:blipFill rotWithShape="1">
          <a:blip r:embed="rId3">
            <a:extLst>
              <a:ext uri="{28A0092B-C50C-407E-A947-70E740481C1C}">
                <a14:useLocalDpi xmlns:a14="http://schemas.microsoft.com/office/drawing/2010/main" val="0"/>
              </a:ext>
            </a:extLst>
          </a:blip>
          <a:srcRect l="-503" t="26090" r="67" b="-1"/>
          <a:stretch/>
        </p:blipFill>
        <p:spPr>
          <a:xfrm>
            <a:off x="6145398" y="-7783"/>
            <a:ext cx="6072988" cy="6873565"/>
          </a:xfrm>
          <a:prstGeom prst="rect">
            <a:avLst/>
          </a:prstGeom>
        </p:spPr>
      </p:pic>
    </p:spTree>
    <p:extLst>
      <p:ext uri="{BB962C8B-B14F-4D97-AF65-F5344CB8AC3E}">
        <p14:creationId xmlns:p14="http://schemas.microsoft.com/office/powerpoint/2010/main" val="1671108129"/>
      </p:ext>
    </p:extLst>
  </p:cSld>
  <p:clrMapOvr>
    <a:masterClrMapping/>
  </p:clrMapOvr>
  <p:transition>
    <p:fade/>
  </p:transition>
  <p:timing>
    <p:tnLst>
      <p:par>
        <p:cTn id="1" dur="indefinite" restart="never" nodeType="tmRoot"/>
      </p:par>
    </p:tnLst>
  </p:timing>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1_50-50 Right Photo Layout_03">
    <p:bg bwMode="auto">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69171" y="2095971"/>
            <a:ext cx="5377148" cy="2677859"/>
          </a:xfrm>
          <a:noFill/>
        </p:spPr>
        <p:txBody>
          <a:bodyPr vert="horz" wrap="square" lIns="146304" tIns="91440" rIns="146304" bIns="91440" rtlCol="0" anchor="t" anchorCtr="0">
            <a:noAutofit/>
          </a:bodyPr>
          <a:lstStyle>
            <a:lvl1pPr>
              <a:defRPr lang="en-US" sz="5880" spc="-98" baseline="0" dirty="0">
                <a:solidFill>
                  <a:schemeClr val="bg1"/>
                </a:soli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771" y="4773830"/>
            <a:ext cx="5375815" cy="896551"/>
          </a:xfrm>
        </p:spPr>
        <p:txBody>
          <a:bodyPr tIns="109728" bIns="109728">
            <a:noAutofit/>
          </a:bodyPr>
          <a:lstStyle>
            <a:lvl1pPr marL="0" indent="0">
              <a:spcBef>
                <a:spcPts val="0"/>
              </a:spcBef>
              <a:buNone/>
              <a:defRPr sz="3136">
                <a:solidFill>
                  <a:schemeClr val="bg1"/>
                </a:solidFill>
              </a:defRPr>
            </a:lvl1pPr>
          </a:lstStyle>
          <a:p>
            <a:pPr lvl="0"/>
            <a:r>
              <a:rPr lang="en-US" dirty="0" smtClean="0"/>
              <a:t>Speaker Name</a:t>
            </a:r>
            <a:endParaRPr lang="en-US" dirty="0"/>
          </a:p>
        </p:txBody>
      </p:sp>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l="1536" t="114" r="36245" b="-114"/>
          <a:stretch/>
        </p:blipFill>
        <p:spPr>
          <a:xfrm>
            <a:off x="6169094" y="2"/>
            <a:ext cx="6049292" cy="6857999"/>
          </a:xfrm>
          <a:prstGeom prst="rect">
            <a:avLst/>
          </a:prstGeom>
        </p:spPr>
      </p:pic>
    </p:spTree>
    <p:extLst>
      <p:ext uri="{BB962C8B-B14F-4D97-AF65-F5344CB8AC3E}">
        <p14:creationId xmlns:p14="http://schemas.microsoft.com/office/powerpoint/2010/main" val="2513043969"/>
      </p:ext>
    </p:extLst>
  </p:cSld>
  <p:clrMapOvr>
    <a:masterClrMapping/>
  </p:clrMapOvr>
  <p:transition>
    <p:fade/>
  </p:transition>
  <p:timing>
    <p:tnLst>
      <p:par>
        <p:cTn id="1" dur="indefinite" restart="never" nodeType="tmRoot"/>
      </p:par>
    </p:tnLst>
  </p:timing>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20468848"/>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600" kern="1200" spc="-70" baseline="0" dirty="0">
                <a:gradFill>
                  <a:gsLst>
                    <a:gs pos="2083">
                      <a:schemeClr val="bg2"/>
                    </a:gs>
                    <a:gs pos="99000">
                      <a:schemeClr val="bg2"/>
                    </a:gs>
                  </a:gsLst>
                  <a:lin ang="5400000" scaled="0"/>
                </a:gra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138" y="2739678"/>
            <a:ext cx="10245725"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138" y="1447800"/>
            <a:ext cx="10237787" cy="914096"/>
          </a:xfrm>
        </p:spPr>
        <p:txBody>
          <a:bodyPr wrap="square" anchor="b">
            <a:noAutofit/>
          </a:bodyPr>
          <a:lstStyle>
            <a:lvl1pPr marL="0" indent="0">
              <a:buNone/>
              <a:defRPr sz="6600" spc="-150"/>
            </a:lvl1pPr>
          </a:lstStyle>
          <a:p>
            <a:pPr lvl="0"/>
            <a:r>
              <a:rPr lang="en-US" smtClean="0"/>
              <a:t>Click to edit Master text styles</a:t>
            </a:r>
          </a:p>
        </p:txBody>
      </p:sp>
    </p:spTree>
    <p:extLst>
      <p:ext uri="{BB962C8B-B14F-4D97-AF65-F5344CB8AC3E}">
        <p14:creationId xmlns:p14="http://schemas.microsoft.com/office/powerpoint/2010/main" val="26015579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ivider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12596783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82064535"/>
      </p:ext>
    </p:extLst>
  </p:cSld>
  <p:clrMapOvr>
    <a:masterClrMapping/>
  </p:clrMapOvr>
  <p:transition>
    <p:fade/>
  </p:transition>
  <p:timing>
    <p:tnLst>
      <p:par>
        <p:cTn id="1" dur="indefinite" restart="never" nodeType="tmRoot"/>
      </p:par>
    </p:tnLst>
  </p:timing>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29144314"/>
      </p:ext>
    </p:extLst>
  </p:cSld>
  <p:clrMapOvr>
    <a:masterClrMapping/>
  </p:clrMapOvr>
  <p:transition>
    <p:fade/>
  </p:transition>
  <p:timing>
    <p:tnLst>
      <p:par>
        <p:cTn id="1" dur="indefinite" restart="never" nodeType="tmRoot"/>
      </p:par>
    </p:tnLst>
  </p:timing>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73997435"/>
      </p:ext>
    </p:extLst>
  </p:cSld>
  <p:clrMapOvr>
    <a:masterClrMapping/>
  </p:clrMapOvr>
  <p:transition>
    <p:fade/>
  </p:transition>
  <p:timing>
    <p:tnLst>
      <p:par>
        <p:cTn id="1" dur="indefinite" restart="never" nodeType="tmRoot"/>
      </p:par>
    </p:tnLst>
  </p:timing>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solidFill>
                  <a:schemeClr val="bg1"/>
                </a:soli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solidFill>
                  <a:schemeClr val="bg1"/>
                </a:soli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solidFill>
                  <a:schemeClr val="bg1"/>
                </a:soli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solidFill>
                  <a:schemeClr val="bg1"/>
                </a:soli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solidFill>
                  <a:schemeClr val="bg1"/>
                </a:soli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7"/>
            <a:ext cx="12188826"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solidFill>
                  <a:schemeClr val="bg1"/>
                </a:soli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19406939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Black slide Layout">
    <p:bg bwMode="black">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27159427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05.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858" y="291103"/>
            <a:ext cx="11650799" cy="896518"/>
          </a:xfrm>
        </p:spPr>
        <p:txBody>
          <a:bodyPr/>
          <a:lstStyle>
            <a:lvl1pPr>
              <a:defRPr sz="5684">
                <a:solidFill>
                  <a:schemeClr val="bg1"/>
                </a:soli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169" y="1663939"/>
            <a:ext cx="10754297" cy="1865319"/>
          </a:xfrm>
        </p:spPr>
        <p:txBody>
          <a:bodyPr/>
          <a:lstStyle>
            <a:lvl1pPr>
              <a:defRPr sz="2548">
                <a:solidFill>
                  <a:schemeClr val="bg1"/>
                </a:solidFill>
                <a:latin typeface="+mn-lt"/>
              </a:defRPr>
            </a:lvl1pPr>
            <a:lvl2pPr>
              <a:defRPr sz="2352">
                <a:solidFill>
                  <a:schemeClr val="bg1"/>
                </a:solidFill>
              </a:defRPr>
            </a:lvl2pPr>
            <a:lvl3pPr>
              <a:defRPr sz="1960">
                <a:solidFill>
                  <a:schemeClr val="bg1"/>
                </a:solidFill>
              </a:defRPr>
            </a:lvl3pPr>
            <a:lvl4pPr>
              <a:defRPr sz="1764">
                <a:solidFill>
                  <a:schemeClr val="bg1"/>
                </a:solidFill>
              </a:defRPr>
            </a:lvl4pPr>
            <a:lvl5pPr>
              <a:defRPr sz="1764">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085164135"/>
      </p:ext>
    </p:extLst>
  </p:cSld>
  <p:clrMapOvr>
    <a:masterClrMapping/>
  </p:clrMapOvr>
  <p:transition>
    <p:fade/>
  </p:transition>
  <p:timing>
    <p:tnLst>
      <p:par>
        <p:cTn id="1" dur="indefinite" restart="never" nodeType="tmRoot"/>
      </p:par>
    </p:tnLst>
  </p:timing>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380"/>
            <a:ext cx="12188825" cy="6856620"/>
          </a:xfrm>
          <a:prstGeom prst="rect">
            <a:avLst/>
          </a:prstGeom>
        </p:spPr>
      </p:pic>
      <p:pic>
        <p:nvPicPr>
          <p:cNvPr id="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62149" y="474237"/>
            <a:ext cx="1775047" cy="380393"/>
          </a:xfrm>
          <a:prstGeom prst="rect">
            <a:avLst/>
          </a:prstGeom>
        </p:spPr>
      </p:pic>
    </p:spTree>
    <p:extLst>
      <p:ext uri="{BB962C8B-B14F-4D97-AF65-F5344CB8AC3E}">
        <p14:creationId xmlns:p14="http://schemas.microsoft.com/office/powerpoint/2010/main" val="866971980"/>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Title Slide Photo Layout">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937" r="3431" b="2608"/>
          <a:stretch/>
        </p:blipFill>
        <p:spPr>
          <a:xfrm>
            <a:off x="2" y="-7783"/>
            <a:ext cx="12218386" cy="6873565"/>
          </a:xfrm>
          <a:prstGeom prst="rect">
            <a:avLst/>
          </a:prstGeom>
        </p:spPr>
      </p:pic>
      <p:sp>
        <p:nvSpPr>
          <p:cNvPr id="19" name="Dark gradation top"/>
          <p:cNvSpPr/>
          <p:nvPr userDrawn="1"/>
        </p:nvSpPr>
        <p:spPr bwMode="gray">
          <a:xfrm>
            <a:off x="1" y="-7783"/>
            <a:ext cx="12103070" cy="6568608"/>
          </a:xfrm>
          <a:prstGeom prst="rect">
            <a:avLst/>
          </a:prstGeom>
          <a:gradFill flip="none" rotWithShape="1">
            <a:gsLst>
              <a:gs pos="0">
                <a:srgbClr val="000000">
                  <a:alpha val="7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14" y="539681"/>
            <a:ext cx="5901482" cy="2062069"/>
          </a:xfrm>
          <a:noFill/>
        </p:spPr>
        <p:txBody>
          <a:bodyPr vert="horz" wrap="square" lIns="146304" tIns="91440" rIns="146304" bIns="91440" rtlCol="0" anchor="t" anchorCtr="0">
            <a:noAutofit/>
          </a:bodyPr>
          <a:lstStyle>
            <a:lvl1pPr>
              <a:defRPr lang="en-US" sz="5880" spc="-98" baseline="0" dirty="0">
                <a:solidFill>
                  <a:schemeClr val="tx1"/>
                </a:solidFill>
              </a:defRPr>
            </a:lvl1pPr>
          </a:lstStyle>
          <a:p>
            <a:pPr lvl="0"/>
            <a:r>
              <a:rPr lang="en-US" dirty="0" smtClean="0"/>
              <a:t>Presentation title</a:t>
            </a:r>
            <a:endParaRPr lang="en-US" dirty="0"/>
          </a:p>
        </p:txBody>
      </p:sp>
      <p:pic>
        <p:nvPicPr>
          <p:cNvPr id="11"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205" y="6061767"/>
            <a:ext cx="1522008" cy="326167"/>
          </a:xfrm>
          <a:prstGeom prst="rect">
            <a:avLst/>
          </a:prstGeom>
        </p:spPr>
      </p:pic>
    </p:spTree>
    <p:extLst>
      <p:ext uri="{BB962C8B-B14F-4D97-AF65-F5344CB8AC3E}">
        <p14:creationId xmlns:p14="http://schemas.microsoft.com/office/powerpoint/2010/main" val="91922641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4" y="3877272"/>
            <a:ext cx="6271784" cy="1794661"/>
          </a:xfrm>
          <a:noFill/>
        </p:spPr>
        <p:txBody>
          <a:bodyPr lIns="146304" tIns="109728" rIns="146304" bIns="109728">
            <a:noAutofit/>
          </a:bodyPr>
          <a:lstStyle>
            <a:lvl1pPr marL="0" indent="0">
              <a:spcBef>
                <a:spcPts val="0"/>
              </a:spcBef>
              <a:buNone/>
              <a:defRPr sz="3528" spc="0" baseline="0">
                <a:solidFill>
                  <a:schemeClr val="bg1">
                    <a:lumMod val="75000"/>
                  </a:schemeClr>
                </a:solidFill>
                <a:latin typeface="+mj-lt"/>
              </a:defRPr>
            </a:lvl1pPr>
          </a:lstStyle>
          <a:p>
            <a:pPr lvl="0"/>
            <a:r>
              <a:rPr lang="en-US" dirty="0" smtClean="0"/>
              <a:t>Speaker Name</a:t>
            </a:r>
          </a:p>
        </p:txBody>
      </p:sp>
      <p:sp>
        <p:nvSpPr>
          <p:cNvPr id="9" name="Title 1"/>
          <p:cNvSpPr>
            <a:spLocks noGrp="1"/>
          </p:cNvSpPr>
          <p:nvPr>
            <p:ph type="title" hasCustomPrompt="1"/>
          </p:nvPr>
        </p:nvSpPr>
        <p:spPr>
          <a:xfrm>
            <a:off x="269233" y="2075840"/>
            <a:ext cx="8065659" cy="1801436"/>
          </a:xfrm>
          <a:noFill/>
        </p:spPr>
        <p:txBody>
          <a:bodyPr lIns="146304" tIns="91440" rIns="146304" bIns="91440" anchor="t" anchorCtr="0"/>
          <a:lstStyle>
            <a:lvl1pPr>
              <a:defRPr sz="5880" spc="-98" baseline="0">
                <a:solidFill>
                  <a:schemeClr val="bg1">
                    <a:lumMod val="75000"/>
                  </a:schemeClr>
                </a:solidFill>
              </a:defRPr>
            </a:lvl1pPr>
          </a:lstStyle>
          <a:p>
            <a:r>
              <a:rPr lang="en-US" dirty="0" smtClean="0"/>
              <a:t>Presentation title</a:t>
            </a:r>
            <a:endParaRPr lang="en-US" dirty="0"/>
          </a:p>
        </p:txBody>
      </p:sp>
      <p:pic>
        <p:nvPicPr>
          <p:cNvPr id="8"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449205" y="6061767"/>
            <a:ext cx="1522008" cy="326167"/>
          </a:xfrm>
          <a:prstGeom prst="rect">
            <a:avLst/>
          </a:prstGeom>
        </p:spPr>
      </p:pic>
    </p:spTree>
    <p:extLst>
      <p:ext uri="{BB962C8B-B14F-4D97-AF65-F5344CB8AC3E}">
        <p14:creationId xmlns:p14="http://schemas.microsoft.com/office/powerpoint/2010/main" val="359518965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69" y="3877278"/>
            <a:ext cx="8065712" cy="1793881"/>
          </a:xfrm>
          <a:noFill/>
        </p:spPr>
        <p:txBody>
          <a:bodyPr lIns="182880" tIns="146304" rIns="182880" bIns="146304">
            <a:noAutofit/>
          </a:bodyPr>
          <a:lstStyle>
            <a:lvl1pPr marL="0" indent="0">
              <a:spcBef>
                <a:spcPts val="0"/>
              </a:spcBef>
              <a:buNone/>
              <a:defRPr sz="3528" spc="0" baseline="0">
                <a:gradFill>
                  <a:gsLst>
                    <a:gs pos="0">
                      <a:srgbClr val="FFFFFF"/>
                    </a:gs>
                    <a:gs pos="100000">
                      <a:srgbClr val="FFFFFF"/>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371002173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ivider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58707608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26413796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208377586"/>
      </p:ext>
    </p:extLst>
  </p:cSld>
  <p:clrMapOvr>
    <a:masterClrMapping/>
  </p:clrMapOvr>
  <p:transition>
    <p:fade/>
  </p:transition>
  <p:timing>
    <p:tnLst>
      <p:par>
        <p:cTn id="1" dur="indefinite" restart="never" nodeType="tmRoot"/>
      </p:par>
    </p:tnLst>
  </p:timing>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14386895"/>
      </p:ext>
    </p:extLst>
  </p:cSld>
  <p:clrMapOvr>
    <a:masterClrMapping/>
  </p:clrMapOvr>
  <p:transition>
    <p:fade/>
  </p:transition>
  <p:timing>
    <p:tnLst>
      <p:par>
        <p:cTn id="1" dur="indefinite" restart="never" nodeType="tmRoot"/>
      </p:par>
    </p:tnLst>
  </p:timing>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418985635"/>
      </p:ext>
    </p:extLst>
  </p:cSld>
  <p:clrMapOvr>
    <a:masterClrMapping/>
  </p:clrMapOvr>
  <p:transition>
    <p:fade/>
  </p:transition>
  <p:timing>
    <p:tnLst>
      <p:par>
        <p:cTn id="1" dur="indefinite" restart="never" nodeType="tmRoot"/>
      </p:par>
    </p:tnLst>
  </p:timing>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1883799518"/>
      </p:ext>
    </p:extLst>
  </p:cSld>
  <p:clrMapOvr>
    <a:masterClrMapping/>
  </p:clrMapOvr>
  <p:transition>
    <p:fade/>
  </p:transition>
  <p:timing>
    <p:tnLst>
      <p:par>
        <p:cTn id="1" dur="indefinite" restart="never" nodeType="tmRoot"/>
      </p:par>
    </p:tnLst>
  </p:timing>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77051"/>
      </p:ext>
    </p:extLst>
  </p:cSld>
  <p:clrMapOvr>
    <a:masterClrMapping/>
  </p:clrMapOvr>
  <p:transition>
    <p:fade/>
  </p:transition>
  <p:timing>
    <p:tnLst>
      <p:par>
        <p:cTn id="1" dur="indefinite" restart="never" nodeType="tmRoot"/>
      </p:par>
    </p:tnLst>
  </p:timing>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gradFill>
                  <a:gsLst>
                    <a:gs pos="2920">
                      <a:schemeClr val="tx1"/>
                    </a:gs>
                    <a:gs pos="100000">
                      <a:schemeClr val="tx1"/>
                    </a:gs>
                  </a:gsLst>
                  <a:lin ang="5400000" scaled="0"/>
                </a:gradFill>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082195384"/>
      </p:ext>
    </p:extLst>
  </p:cSld>
  <p:clrMapOvr>
    <a:masterClrMapping/>
  </p:clrMapOvr>
  <p:transition>
    <p:fade/>
  </p:transition>
  <p:timing>
    <p:tnLst>
      <p:par>
        <p:cTn id="1" dur="indefinite" restart="never" nodeType="tmRoot"/>
      </p:par>
    </p:tnLst>
  </p:timing>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580704000"/>
      </p:ext>
    </p:extLst>
  </p:cSld>
  <p:clrMapOvr>
    <a:masterClrMapping/>
  </p:clrMapOvr>
  <p:transition>
    <p:fade/>
  </p:transition>
  <p:timing>
    <p:tnLst>
      <p:par>
        <p:cTn id="1" dur="indefinite" restart="never" nodeType="tmRoot"/>
      </p:par>
    </p:tnLst>
  </p:timing>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1pPr>
              <a:buClr>
                <a:schemeClr val="tx2"/>
              </a:buClr>
              <a:defRPr>
                <a:gradFill>
                  <a:gsLst>
                    <a:gs pos="0">
                      <a:schemeClr val="tx1"/>
                    </a:gs>
                    <a:gs pos="100000">
                      <a:schemeClr val="tx1"/>
                    </a:gs>
                  </a:gsLst>
                  <a:lin ang="5400000" scaled="0"/>
                </a:gradFill>
              </a:defRPr>
            </a:lvl1pPr>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489541390"/>
      </p:ext>
    </p:extLst>
  </p:cSld>
  <p:clrMapOvr>
    <a:masterClrMapping/>
  </p:clrMapOvr>
  <p:transition>
    <p:fade/>
  </p:transition>
  <p:timing>
    <p:tnLst>
      <p:par>
        <p:cTn id="1" dur="indefinite" restart="never" nodeType="tmRoot"/>
      </p:par>
    </p:tnLst>
  </p:timing>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53212732"/>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ivider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1677948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6578"/>
          </a:xfrm>
        </p:spPr>
        <p:txBody>
          <a:bodyPr wrap="square">
            <a:spAutoFit/>
          </a:bodyPr>
          <a:lstStyle>
            <a:lvl1pPr marL="0" indent="0">
              <a:spcBef>
                <a:spcPts val="1200"/>
              </a:spcBef>
              <a:buClr>
                <a:schemeClr val="tx1"/>
              </a:buClr>
              <a:buFont typeface="Wingdings" pitchFamily="2" charset="2"/>
              <a:buNone/>
              <a:defRPr sz="3528">
                <a:solidFill>
                  <a:schemeClr val="tx1"/>
                </a:soli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6578"/>
          </a:xfrm>
        </p:spPr>
        <p:txBody>
          <a:bodyPr wrap="square">
            <a:spAutoFit/>
          </a:bodyPr>
          <a:lstStyle>
            <a:lvl1pPr marL="0" indent="0">
              <a:spcBef>
                <a:spcPts val="1200"/>
              </a:spcBef>
              <a:buClr>
                <a:schemeClr val="tx1"/>
              </a:buClr>
              <a:buFont typeface="Wingdings" pitchFamily="2" charset="2"/>
              <a:buNone/>
              <a:defRPr sz="3528">
                <a:solidFill>
                  <a:schemeClr val="tx1"/>
                </a:soli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58879279"/>
      </p:ext>
    </p:extLst>
  </p:cSld>
  <p:clrMapOvr>
    <a:masterClrMapping/>
  </p:clrMapOvr>
  <p:transition>
    <p:fade/>
  </p:transition>
  <p:timing>
    <p:tnLst>
      <p:par>
        <p:cTn id="1" dur="indefinite" restart="never" nodeType="tmRoot"/>
      </p:par>
    </p:tnLst>
  </p:timing>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1"/>
              </a:buClr>
              <a:buFontTx/>
              <a:buBlip>
                <a:blip r:embed="rId2"/>
              </a:buBlip>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1"/>
              </a:buClr>
              <a:buFontTx/>
              <a:buBlip>
                <a:blip r:embed="rId2"/>
              </a:buBlip>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52303770"/>
      </p:ext>
    </p:extLst>
  </p:cSld>
  <p:clrMapOvr>
    <a:masterClrMapping/>
  </p:clrMapOvr>
  <p:transition>
    <p:fade/>
  </p:transition>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2"/>
              </a:buClr>
              <a:buFontTx/>
              <a:buBlip>
                <a:blip r:embed="rId2"/>
              </a:buBlip>
              <a:defRPr sz="3528">
                <a:solidFill>
                  <a:schemeClr val="tx1"/>
                </a:soli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2"/>
              </a:buClr>
              <a:buFontTx/>
              <a:buBlip>
                <a:blip r:embed="rId2"/>
              </a:buBlip>
              <a:defRPr sz="3528">
                <a:solidFill>
                  <a:schemeClr val="tx1"/>
                </a:soli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101713838"/>
      </p:ext>
    </p:extLst>
  </p:cSld>
  <p:clrMapOvr>
    <a:masterClrMapping/>
  </p:clrMapOvr>
  <p:transition>
    <p:fade/>
  </p:transition>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213764114"/>
      </p:ext>
    </p:extLst>
  </p:cSld>
  <p:clrMapOvr>
    <a:masterClrMapping/>
  </p:clrMapOvr>
  <p:transition>
    <p:fade/>
  </p:transition>
  <p:timing>
    <p:tnLst>
      <p:par>
        <p:cTn id="1" dur="indefinite" restart="never" nodeType="tmRoot"/>
      </p:par>
    </p:tnLst>
  </p:timing>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Big Idea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6949" y="1187622"/>
            <a:ext cx="11652805" cy="899665"/>
          </a:xfrm>
        </p:spPr>
        <p:txBody>
          <a:bodyPr/>
          <a:lstStyle>
            <a:lvl1pPr>
              <a:defRPr sz="7056" baseline="0"/>
            </a:lvl1pPr>
          </a:lstStyle>
          <a:p>
            <a:r>
              <a:rPr lang="en-US" smtClean="0"/>
              <a:t>Click to edit Master title style</a:t>
            </a:r>
            <a:endParaRPr lang="en-US" dirty="0"/>
          </a:p>
        </p:txBody>
      </p:sp>
    </p:spTree>
    <p:extLst>
      <p:ext uri="{BB962C8B-B14F-4D97-AF65-F5344CB8AC3E}">
        <p14:creationId xmlns:p14="http://schemas.microsoft.com/office/powerpoint/2010/main" val="1051764435"/>
      </p:ext>
    </p:extLst>
  </p:cSld>
  <p:clrMapOvr>
    <a:masterClrMapping/>
  </p:clrMapOvr>
  <p:transition>
    <p:fade/>
  </p:transition>
  <p:timing>
    <p:tnLst>
      <p:par>
        <p:cTn id="1" dur="indefinite" restart="never" nodeType="tmRoot"/>
      </p:par>
    </p:tnLst>
  </p:timing>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userDrawn="1">
  <p:cSld name="Fact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smtClean="0"/>
              <a:t>Click to edit Master title style</a:t>
            </a:r>
            <a:endParaRPr lang="en-US" dirty="0"/>
          </a:p>
        </p:txBody>
      </p:sp>
    </p:spTree>
    <p:extLst>
      <p:ext uri="{BB962C8B-B14F-4D97-AF65-F5344CB8AC3E}">
        <p14:creationId xmlns:p14="http://schemas.microsoft.com/office/powerpoint/2010/main" val="562648952"/>
      </p:ext>
    </p:extLst>
  </p:cSld>
  <p:clrMapOvr>
    <a:masterClrMapping/>
  </p:clrMapOvr>
  <p:transition>
    <p:fade/>
  </p:transition>
  <p:timing>
    <p:tnLst>
      <p:par>
        <p:cTn id="1" dur="indefinite" restart="never" nodeType="tmRoot"/>
      </p:par>
    </p:tnLst>
  </p:timing>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smtClean="0"/>
              <a:t>Click to edit Master title style</a:t>
            </a:r>
            <a:endParaRPr lang="en-US" dirty="0"/>
          </a:p>
        </p:txBody>
      </p:sp>
    </p:spTree>
    <p:extLst>
      <p:ext uri="{BB962C8B-B14F-4D97-AF65-F5344CB8AC3E}">
        <p14:creationId xmlns:p14="http://schemas.microsoft.com/office/powerpoint/2010/main" val="2695940896"/>
      </p:ext>
    </p:extLst>
  </p:cSld>
  <p:clrMapOvr>
    <a:masterClrMapping/>
  </p:clrMapOvr>
  <p:transition>
    <p:fade/>
  </p:transition>
  <p:timing>
    <p:tnLst>
      <p:par>
        <p:cTn id="1" dur="indefinite" restart="never" nodeType="tmRoot"/>
      </p:par>
    </p:tnLst>
  </p:timing>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Quote Layout">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1178350"/>
            <a:ext cx="9858104" cy="899665"/>
          </a:xfrm>
        </p:spPr>
        <p:txBody>
          <a:bodyPr/>
          <a:lstStyle>
            <a:lvl1pPr marL="228697" indent="-228697">
              <a:defRPr sz="5880"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8" y="5025984"/>
            <a:ext cx="5377148" cy="1050156"/>
          </a:xfrm>
        </p:spPr>
        <p:txBody>
          <a:bodyPr/>
          <a:lstStyle>
            <a:lvl1pPr marL="0" indent="0">
              <a:spcBef>
                <a:spcPts val="0"/>
              </a:spcBef>
              <a:buNone/>
              <a:defRPr sz="3136"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1539263127"/>
      </p:ext>
    </p:extLst>
  </p:cSld>
  <p:clrMapOvr>
    <a:masterClrMapping/>
  </p:clrMapOvr>
  <p:transition>
    <p:fade/>
  </p:transition>
  <p:timing>
    <p:tnLst>
      <p:par>
        <p:cTn id="1" dur="indefinite" restart="never" nodeType="tmRoot"/>
      </p:par>
    </p:tnLst>
  </p:timing>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2084174"/>
            <a:ext cx="9858104" cy="899665"/>
          </a:xfrm>
        </p:spPr>
        <p:txBody>
          <a:bodyPr/>
          <a:lstStyle>
            <a:lvl1pPr marL="276925" indent="-276925">
              <a:tabLst>
                <a:tab pos="276925" algn="l"/>
              </a:tabLst>
              <a:defRPr sz="5880"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8" y="4773813"/>
            <a:ext cx="5377148" cy="1050156"/>
          </a:xfrm>
        </p:spPr>
        <p:txBody>
          <a:bodyPr/>
          <a:lstStyle>
            <a:lvl1pPr marL="0" indent="0">
              <a:spcBef>
                <a:spcPts val="0"/>
              </a:spcBef>
              <a:buNone/>
              <a:defRPr sz="3136"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2006979252"/>
      </p:ext>
    </p:extLst>
  </p:cSld>
  <p:clrMapOvr>
    <a:masterClrMapping/>
  </p:clrMapOvr>
  <p:transition>
    <p:fade/>
  </p:transition>
  <p:timing>
    <p:tnLst>
      <p:par>
        <p:cTn id="1" dur="indefinite" restart="never" nodeType="tmRoot"/>
      </p:par>
    </p:tnLst>
  </p:timing>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Big Idea &amp; 3 Points">
    <p:bg>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6949" y="2383023"/>
            <a:ext cx="11650488" cy="914360"/>
          </a:xfrm>
        </p:spPr>
        <p:txBody>
          <a:bodyPr/>
          <a:lstStyle>
            <a:lvl1pPr marL="0" indent="0">
              <a:buNone/>
              <a:defRPr sz="5292">
                <a:gradFill>
                  <a:gsLst>
                    <a:gs pos="3333">
                      <a:schemeClr val="tx1"/>
                    </a:gs>
                    <a:gs pos="39000">
                      <a:schemeClr val="tx1"/>
                    </a:gs>
                  </a:gsLst>
                  <a:lin ang="5400000" scaled="0"/>
                </a:gradFill>
              </a:defRPr>
            </a:lvl1pPr>
            <a:lvl2pPr marL="0" indent="0">
              <a:buFontTx/>
              <a:buNone/>
              <a:defRPr sz="1960"/>
            </a:lvl2pPr>
            <a:lvl3pPr marL="224030" indent="0">
              <a:buNone/>
              <a:defRPr/>
            </a:lvl3pPr>
            <a:lvl4pPr marL="448059" indent="0">
              <a:buNone/>
              <a:defRPr/>
            </a:lvl4pPr>
            <a:lvl5pPr marL="672088" indent="0">
              <a:buNone/>
              <a:defRPr/>
            </a:lvl5pPr>
          </a:lstStyle>
          <a:p>
            <a:pPr lvl="0"/>
            <a:r>
              <a:rPr lang="en-US" smtClean="0"/>
              <a:t>Click to edit Master text styles</a:t>
            </a:r>
          </a:p>
        </p:txBody>
      </p:sp>
      <p:sp>
        <p:nvSpPr>
          <p:cNvPr id="4" name="Title 1"/>
          <p:cNvSpPr>
            <a:spLocks noGrp="1"/>
          </p:cNvSpPr>
          <p:nvPr>
            <p:ph type="title"/>
          </p:nvPr>
        </p:nvSpPr>
        <p:spPr>
          <a:xfrm>
            <a:off x="276949" y="1187622"/>
            <a:ext cx="11652805" cy="899665"/>
          </a:xfrm>
        </p:spPr>
        <p:txBody>
          <a:bodyPr/>
          <a:lstStyle>
            <a:lvl1pPr>
              <a:defRPr sz="7056"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2951018064"/>
      </p:ext>
    </p:extLst>
  </p:cSld>
  <p:clrMapOvr>
    <a:masterClrMapping/>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Punchy Slide Orang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998230128"/>
      </p:ext>
    </p:extLst>
  </p:cSld>
  <p:clrMapOvr>
    <a:masterClrMapping/>
  </p:clrMapOvr>
  <p:transition>
    <p:fade/>
  </p:transition>
  <p:timing>
    <p:tnLst>
      <p:par>
        <p:cTn id="1" dur="indefinite" restart="never" nodeType="tmRoot"/>
      </p:par>
    </p:tnLst>
  </p:timing>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1_50-50 Right Photo Layout_02">
    <p:bg bwMode="auto">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69171" y="2095971"/>
            <a:ext cx="5377148" cy="2677859"/>
          </a:xfrm>
          <a:noFill/>
        </p:spPr>
        <p:txBody>
          <a:bodyPr vert="horz" wrap="square" lIns="146304" tIns="91440" rIns="146304" bIns="91440" rtlCol="0" anchor="t" anchorCtr="0">
            <a:noAutofit/>
          </a:bodyPr>
          <a:lstStyle>
            <a:lvl1pPr>
              <a:defRPr lang="en-US" sz="5880" spc="-98" baseline="0" dirty="0">
                <a:solidFill>
                  <a:schemeClr val="bg1"/>
                </a:soli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771" y="4773830"/>
            <a:ext cx="5375815" cy="896551"/>
          </a:xfrm>
        </p:spPr>
        <p:txBody>
          <a:bodyPr tIns="109728" bIns="109728">
            <a:noAutofit/>
          </a:bodyPr>
          <a:lstStyle>
            <a:lvl1pPr marL="0" indent="0">
              <a:spcBef>
                <a:spcPts val="0"/>
              </a:spcBef>
              <a:buNone/>
              <a:defRPr sz="3136">
                <a:solidFill>
                  <a:schemeClr val="bg1"/>
                </a:solidFill>
              </a:defRPr>
            </a:lvl1pPr>
          </a:lstStyle>
          <a:p>
            <a:pPr lvl="0"/>
            <a:r>
              <a:rPr lang="en-US" dirty="0" smtClean="0"/>
              <a:t>Speaker Name</a:t>
            </a:r>
            <a:endParaRPr lang="en-US" dirty="0"/>
          </a:p>
        </p:txBody>
      </p:sp>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l="23279" r="17893"/>
          <a:stretch/>
        </p:blipFill>
        <p:spPr>
          <a:xfrm>
            <a:off x="6169094" y="0"/>
            <a:ext cx="6049292" cy="6858000"/>
          </a:xfrm>
          <a:prstGeom prst="rect">
            <a:avLst/>
          </a:prstGeom>
        </p:spPr>
      </p:pic>
      <p:pic>
        <p:nvPicPr>
          <p:cNvPr id="9" name="Picture Placeholder 4"/>
          <p:cNvPicPr>
            <a:picLocks noChangeAspect="1"/>
          </p:cNvPicPr>
          <p:nvPr userDrawn="1"/>
        </p:nvPicPr>
        <p:blipFill rotWithShape="1">
          <a:blip r:embed="rId3">
            <a:extLst>
              <a:ext uri="{28A0092B-C50C-407E-A947-70E740481C1C}">
                <a14:useLocalDpi xmlns:a14="http://schemas.microsoft.com/office/drawing/2010/main" val="0"/>
              </a:ext>
            </a:extLst>
          </a:blip>
          <a:srcRect l="-503" t="26090" r="67" b="-1"/>
          <a:stretch/>
        </p:blipFill>
        <p:spPr>
          <a:xfrm>
            <a:off x="6145398" y="-7783"/>
            <a:ext cx="6072988" cy="6873565"/>
          </a:xfrm>
          <a:prstGeom prst="rect">
            <a:avLst/>
          </a:prstGeom>
        </p:spPr>
      </p:pic>
    </p:spTree>
    <p:extLst>
      <p:ext uri="{BB962C8B-B14F-4D97-AF65-F5344CB8AC3E}">
        <p14:creationId xmlns:p14="http://schemas.microsoft.com/office/powerpoint/2010/main" val="3820518515"/>
      </p:ext>
    </p:extLst>
  </p:cSld>
  <p:clrMapOvr>
    <a:masterClrMapping/>
  </p:clrMapOvr>
  <p:transition>
    <p:fade/>
  </p:transition>
  <p:timing>
    <p:tnLst>
      <p:par>
        <p:cTn id="1" dur="indefinite" restart="never" nodeType="tmRoot"/>
      </p:par>
    </p:tnLst>
  </p:timing>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1_50-50 Right Photo Layout_03">
    <p:bg bwMode="auto">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69171" y="2095971"/>
            <a:ext cx="5377148" cy="2677859"/>
          </a:xfrm>
          <a:noFill/>
        </p:spPr>
        <p:txBody>
          <a:bodyPr vert="horz" wrap="square" lIns="146304" tIns="91440" rIns="146304" bIns="91440" rtlCol="0" anchor="t" anchorCtr="0">
            <a:noAutofit/>
          </a:bodyPr>
          <a:lstStyle>
            <a:lvl1pPr>
              <a:defRPr lang="en-US" sz="5880" spc="-98" baseline="0" dirty="0">
                <a:solidFill>
                  <a:schemeClr val="bg1"/>
                </a:soli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771" y="4773830"/>
            <a:ext cx="5375815" cy="896551"/>
          </a:xfrm>
        </p:spPr>
        <p:txBody>
          <a:bodyPr tIns="109728" bIns="109728">
            <a:noAutofit/>
          </a:bodyPr>
          <a:lstStyle>
            <a:lvl1pPr marL="0" indent="0">
              <a:spcBef>
                <a:spcPts val="0"/>
              </a:spcBef>
              <a:buNone/>
              <a:defRPr sz="3136">
                <a:solidFill>
                  <a:schemeClr val="bg1"/>
                </a:solidFill>
              </a:defRPr>
            </a:lvl1pPr>
          </a:lstStyle>
          <a:p>
            <a:pPr lvl="0"/>
            <a:r>
              <a:rPr lang="en-US" dirty="0" smtClean="0"/>
              <a:t>Speaker Name</a:t>
            </a:r>
            <a:endParaRPr lang="en-US" dirty="0"/>
          </a:p>
        </p:txBody>
      </p:sp>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l="1536" t="114" r="36245" b="-114"/>
          <a:stretch/>
        </p:blipFill>
        <p:spPr>
          <a:xfrm>
            <a:off x="6169094" y="2"/>
            <a:ext cx="6049292" cy="6857999"/>
          </a:xfrm>
          <a:prstGeom prst="rect">
            <a:avLst/>
          </a:prstGeom>
        </p:spPr>
      </p:pic>
    </p:spTree>
    <p:extLst>
      <p:ext uri="{BB962C8B-B14F-4D97-AF65-F5344CB8AC3E}">
        <p14:creationId xmlns:p14="http://schemas.microsoft.com/office/powerpoint/2010/main" val="4126236802"/>
      </p:ext>
    </p:extLst>
  </p:cSld>
  <p:clrMapOvr>
    <a:masterClrMapping/>
  </p:clrMapOvr>
  <p:transition>
    <p:fade/>
  </p:transition>
  <p:timing>
    <p:tnLst>
      <p:par>
        <p:cTn id="1" dur="indefinite" restart="never" nodeType="tmRoot"/>
      </p:par>
    </p:tnLst>
  </p:timing>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9868050"/>
      </p:ext>
    </p:extLst>
  </p:cSld>
  <p:clrMapOvr>
    <a:masterClrMapping/>
  </p:clrMapOvr>
  <p:transition>
    <p:fade/>
  </p:transition>
  <p:timing>
    <p:tnLst>
      <p:par>
        <p:cTn id="1" dur="indefinite" restart="never" nodeType="tmRoot"/>
      </p:par>
    </p:tnLst>
  </p:timing>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83275120"/>
      </p:ext>
    </p:extLst>
  </p:cSld>
  <p:clrMapOvr>
    <a:masterClrMapping/>
  </p:clrMapOvr>
  <p:transition>
    <p:fade/>
  </p:transition>
  <p:timing>
    <p:tnLst>
      <p:par>
        <p:cTn id="1" dur="indefinite" restart="never" nodeType="tmRoot"/>
      </p:par>
    </p:tnLst>
  </p:timing>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00317372"/>
      </p:ext>
    </p:extLst>
  </p:cSld>
  <p:clrMapOvr>
    <a:masterClrMapping/>
  </p:clrMapOvr>
  <p:transition>
    <p:fade/>
  </p:transition>
  <p:timing>
    <p:tnLst>
      <p:par>
        <p:cTn id="1" dur="indefinite" restart="never" nodeType="tmRoot"/>
      </p:par>
    </p:tnLst>
  </p:timing>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33634374"/>
      </p:ext>
    </p:extLst>
  </p:cSld>
  <p:clrMapOvr>
    <a:masterClrMapping/>
  </p:clrMapOvr>
  <p:transition>
    <p:fade/>
  </p:transition>
  <p:timing>
    <p:tnLst>
      <p:par>
        <p:cTn id="1" dur="indefinite" restart="never" nodeType="tmRoot"/>
      </p:par>
    </p:tnLst>
  </p:timing>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solidFill>
                  <a:schemeClr val="bg1"/>
                </a:soli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solidFill>
                  <a:schemeClr val="bg1"/>
                </a:soli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solidFill>
                  <a:schemeClr val="bg1"/>
                </a:soli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solidFill>
                  <a:schemeClr val="bg1"/>
                </a:soli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solidFill>
                  <a:schemeClr val="bg1"/>
                </a:soli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7"/>
            <a:ext cx="12188826"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solidFill>
                  <a:schemeClr val="bg1"/>
                </a:soli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69600116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Black slide Layout">
    <p:bg bwMode="black">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416926313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38.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858" y="291103"/>
            <a:ext cx="11650799" cy="896518"/>
          </a:xfrm>
        </p:spPr>
        <p:txBody>
          <a:bodyPr/>
          <a:lstStyle>
            <a:lvl1pPr>
              <a:defRPr sz="5684">
                <a:solidFill>
                  <a:schemeClr val="bg1"/>
                </a:soli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169" y="1663939"/>
            <a:ext cx="10754297" cy="1865319"/>
          </a:xfrm>
        </p:spPr>
        <p:txBody>
          <a:bodyPr/>
          <a:lstStyle>
            <a:lvl1pPr>
              <a:defRPr sz="2548">
                <a:solidFill>
                  <a:schemeClr val="bg1"/>
                </a:solidFill>
                <a:latin typeface="+mn-lt"/>
              </a:defRPr>
            </a:lvl1pPr>
            <a:lvl2pPr>
              <a:defRPr sz="2352">
                <a:solidFill>
                  <a:schemeClr val="bg1"/>
                </a:solidFill>
              </a:defRPr>
            </a:lvl2pPr>
            <a:lvl3pPr>
              <a:defRPr sz="1960">
                <a:solidFill>
                  <a:schemeClr val="bg1"/>
                </a:solidFill>
              </a:defRPr>
            </a:lvl3pPr>
            <a:lvl4pPr>
              <a:defRPr sz="1764">
                <a:solidFill>
                  <a:schemeClr val="bg1"/>
                </a:solidFill>
              </a:defRPr>
            </a:lvl4pPr>
            <a:lvl5pPr>
              <a:defRPr sz="1764">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83234"/>
      </p:ext>
    </p:extLst>
  </p:cSld>
  <p:clrMapOvr>
    <a:masterClrMapping/>
  </p:clrMapOvr>
  <p:transition>
    <p:fade/>
  </p:transition>
  <p:timing>
    <p:tnLst>
      <p:par>
        <p:cTn id="1" dur="indefinite" restart="never" nodeType="tmRoot"/>
      </p:par>
    </p:tnLst>
  </p:timing>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0" y="-313"/>
            <a:ext cx="12188826" cy="6858313"/>
          </a:xfrm>
          <a:prstGeom prst="rect">
            <a:avLst/>
          </a:prstGeom>
        </p:spPr>
      </p:pic>
      <p:grpSp>
        <p:nvGrpSpPr>
          <p:cNvPr id="9" name="Group 8"/>
          <p:cNvGrpSpPr/>
          <p:nvPr userDrawn="1"/>
        </p:nvGrpSpPr>
        <p:grpSpPr bwMode="gray">
          <a:xfrm>
            <a:off x="269169" y="2084172"/>
            <a:ext cx="4480957" cy="4482760"/>
            <a:chOff x="274638" y="2125663"/>
            <a:chExt cx="4572000" cy="4572000"/>
          </a:xfrm>
        </p:grpSpPr>
        <p:sp>
          <p:nvSpPr>
            <p:cNvPr id="10" name="Rectangle 9"/>
            <p:cNvSpPr/>
            <p:nvPr userDrawn="1"/>
          </p:nvSpPr>
          <p:spPr bwMode="gray">
            <a:xfrm>
              <a:off x="274638" y="2125663"/>
              <a:ext cx="4572000" cy="4572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477295" y="2857189"/>
              <a:ext cx="3590428" cy="3657600"/>
            </a:xfrm>
            <a:prstGeom prst="rect">
              <a:avLst/>
            </a:prstGeom>
          </p:spPr>
        </p:pic>
      </p:grpSp>
      <p:pic>
        <p:nvPicPr>
          <p:cNvPr id="2" name="Picture 1"/>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gray">
          <a:xfrm>
            <a:off x="10218723" y="480789"/>
            <a:ext cx="1522007" cy="326167"/>
          </a:xfrm>
          <a:prstGeom prst="rect">
            <a:avLst/>
          </a:prstGeom>
        </p:spPr>
      </p:pic>
    </p:spTree>
    <p:extLst>
      <p:ext uri="{BB962C8B-B14F-4D97-AF65-F5344CB8AC3E}">
        <p14:creationId xmlns:p14="http://schemas.microsoft.com/office/powerpoint/2010/main" val="3110338087"/>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Punchy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74874795"/>
      </p:ext>
    </p:extLst>
  </p:cSld>
  <p:clrMapOvr>
    <a:masterClrMapping/>
  </p:clrMapOvr>
  <p:transition>
    <p:fade/>
  </p:transition>
  <p:timing>
    <p:tnLst>
      <p:par>
        <p:cTn id="1" dur="indefinite" restart="never" nodeType="tmRoot"/>
      </p:par>
    </p:tnLst>
  </p:timing>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0" y="0"/>
            <a:ext cx="12188825" cy="6858000"/>
          </a:xfrm>
          <a:prstGeom prst="rect">
            <a:avLst/>
          </a:prstGeom>
        </p:spPr>
      </p:pic>
      <p:sp>
        <p:nvSpPr>
          <p:cNvPr id="18" name="Rectangle 17"/>
          <p:cNvSpPr/>
          <p:nvPr userDrawn="1"/>
        </p:nvSpPr>
        <p:spPr bwMode="gray">
          <a:xfrm>
            <a:off x="269169" y="2995667"/>
            <a:ext cx="6273340" cy="3586208"/>
          </a:xfrm>
          <a:prstGeom prst="rect">
            <a:avLst/>
          </a:prstGeom>
          <a:solidFill>
            <a:srgbClr val="44235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13" y="2980724"/>
            <a:ext cx="6274896" cy="2062069"/>
          </a:xfrm>
          <a:noFill/>
        </p:spPr>
        <p:txBody>
          <a:bodyPr vert="horz" wrap="square" lIns="146304" tIns="91440" rIns="146304" bIns="91440" rtlCol="0" anchor="t" anchorCtr="0">
            <a:noAutofit/>
          </a:bodyPr>
          <a:lstStyle>
            <a:lvl1pPr>
              <a:defRPr lang="en-US" sz="5881" spc="-98" baseline="0" dirty="0">
                <a:gradFill>
                  <a:gsLst>
                    <a:gs pos="5833">
                      <a:srgbClr val="FFFFFF"/>
                    </a:gs>
                    <a:gs pos="18000">
                      <a:srgbClr val="FFFFFF"/>
                    </a:gs>
                  </a:gsLst>
                  <a:lin ang="5400000" scaled="0"/>
                </a:gradFill>
              </a:defRPr>
            </a:lvl1pPr>
          </a:lstStyle>
          <a:p>
            <a:pPr lvl="0"/>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69169" y="5042795"/>
            <a:ext cx="6273340" cy="1524136"/>
          </a:xfrm>
        </p:spPr>
        <p:txBody>
          <a:bodyPr tIns="109728" bIns="109728">
            <a:noAutofit/>
          </a:bodyPr>
          <a:lstStyle>
            <a:lvl1pPr marL="0" indent="0">
              <a:spcBef>
                <a:spcPts val="0"/>
              </a:spcBef>
              <a:buNone/>
              <a:defRPr sz="3136">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463285" y="473036"/>
            <a:ext cx="1522007" cy="326167"/>
          </a:xfrm>
          <a:prstGeom prst="rect">
            <a:avLst/>
          </a:prstGeom>
        </p:spPr>
      </p:pic>
      <p:grpSp>
        <p:nvGrpSpPr>
          <p:cNvPr id="10" name="Group 9"/>
          <p:cNvGrpSpPr/>
          <p:nvPr userDrawn="1"/>
        </p:nvGrpSpPr>
        <p:grpSpPr bwMode="gray">
          <a:xfrm>
            <a:off x="6542509" y="3892219"/>
            <a:ext cx="2688574" cy="2689656"/>
            <a:chOff x="274638" y="2125663"/>
            <a:chExt cx="4572000" cy="4572000"/>
          </a:xfrm>
        </p:grpSpPr>
        <p:sp>
          <p:nvSpPr>
            <p:cNvPr id="12" name="Rectangle 11"/>
            <p:cNvSpPr/>
            <p:nvPr userDrawn="1"/>
          </p:nvSpPr>
          <p:spPr bwMode="gray">
            <a:xfrm>
              <a:off x="274638" y="2125663"/>
              <a:ext cx="4572000" cy="4572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gray">
            <a:xfrm>
              <a:off x="578908" y="3015191"/>
              <a:ext cx="3607150" cy="3352800"/>
            </a:xfrm>
            <a:prstGeom prst="rect">
              <a:avLst/>
            </a:prstGeom>
          </p:spPr>
        </p:pic>
      </p:grpSp>
    </p:spTree>
    <p:extLst>
      <p:ext uri="{BB962C8B-B14F-4D97-AF65-F5344CB8AC3E}">
        <p14:creationId xmlns:p14="http://schemas.microsoft.com/office/powerpoint/2010/main" val="79262037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l="17070" t="6178" b="23861"/>
          <a:stretch/>
        </p:blipFill>
        <p:spPr>
          <a:xfrm>
            <a:off x="0" y="0"/>
            <a:ext cx="12188826" cy="6858000"/>
          </a:xfrm>
          <a:prstGeom prst="rect">
            <a:avLst/>
          </a:prstGeom>
        </p:spPr>
      </p:pic>
      <p:sp>
        <p:nvSpPr>
          <p:cNvPr id="6" name="Rectangle 5"/>
          <p:cNvSpPr/>
          <p:nvPr userDrawn="1"/>
        </p:nvSpPr>
        <p:spPr bwMode="auto">
          <a:xfrm>
            <a:off x="4750126" y="1186356"/>
            <a:ext cx="7169531" cy="44840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269232" y="1187644"/>
            <a:ext cx="9858042"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750126" y="1186356"/>
            <a:ext cx="7167975" cy="2697988"/>
          </a:xfrm>
          <a:noFill/>
        </p:spPr>
        <p:txBody>
          <a:bodyPr tIns="91440" bIns="91440" anchor="t" anchorCtr="0"/>
          <a:lstStyle>
            <a:lvl1pPr>
              <a:defRPr sz="7057" spc="-98" baseline="0">
                <a:gradFill>
                  <a:gsLst>
                    <a:gs pos="91241">
                      <a:schemeClr val="tx1"/>
                    </a:gs>
                    <a:gs pos="57000">
                      <a:schemeClr val="tx1"/>
                    </a:gs>
                    <a:gs pos="18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4750549" y="3877277"/>
            <a:ext cx="7169108" cy="1793881"/>
          </a:xfrm>
          <a:noFill/>
        </p:spPr>
        <p:txBody>
          <a:bodyPr lIns="182880" tIns="146304" rIns="182880" bIns="146304">
            <a:noAutofit/>
          </a:bodyPr>
          <a:lstStyle>
            <a:lvl1pPr marL="0" indent="0">
              <a:spcBef>
                <a:spcPts val="0"/>
              </a:spcBef>
              <a:buNone/>
              <a:defRPr sz="3528" spc="0" baseline="0">
                <a:gradFill>
                  <a:gsLst>
                    <a:gs pos="91241">
                      <a:schemeClr val="tx1"/>
                    </a:gs>
                    <a:gs pos="57000">
                      <a:schemeClr val="tx1"/>
                    </a:gs>
                    <a:gs pos="18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26579953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l="17070" t="6178" b="23861"/>
          <a:stretch/>
        </p:blipFill>
        <p:spPr>
          <a:xfrm>
            <a:off x="0" y="0"/>
            <a:ext cx="12188826" cy="6858000"/>
          </a:xfrm>
          <a:prstGeom prst="rect">
            <a:avLst/>
          </a:prstGeom>
        </p:spPr>
      </p:pic>
      <p:sp>
        <p:nvSpPr>
          <p:cNvPr id="6" name="Rectangle 5"/>
          <p:cNvSpPr/>
          <p:nvPr userDrawn="1"/>
        </p:nvSpPr>
        <p:spPr bwMode="auto">
          <a:xfrm>
            <a:off x="4750126" y="1186356"/>
            <a:ext cx="7169531" cy="4484025"/>
          </a:xfrm>
          <a:prstGeom prst="rect">
            <a:avLst/>
          </a:prstGeom>
          <a:solidFill>
            <a:srgbClr val="44235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269232" y="1187644"/>
            <a:ext cx="9858042"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750126" y="1186356"/>
            <a:ext cx="7169530" cy="4484025"/>
          </a:xfrm>
          <a:noFill/>
        </p:spPr>
        <p:txBody>
          <a:bodyPr tIns="91440" bIns="91440" anchor="t" anchorCtr="0"/>
          <a:lstStyle>
            <a:lvl1pPr>
              <a:defRPr sz="7057" spc="-98" baseline="0">
                <a:gradFill>
                  <a:gsLst>
                    <a:gs pos="91241">
                      <a:schemeClr val="tx1"/>
                    </a:gs>
                    <a:gs pos="57000">
                      <a:schemeClr val="tx1"/>
                    </a:gs>
                    <a:gs pos="18000">
                      <a:schemeClr val="tx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30016700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796217"/>
          </a:xfrm>
          <a:noFill/>
        </p:spPr>
        <p:txBody>
          <a:bodyPr tIns="91440" bIns="91440" anchor="t" anchorCtr="0"/>
          <a:lstStyle>
            <a:lvl1pPr>
              <a:defRPr sz="8625" spc="-98" baseline="0">
                <a:gradFill>
                  <a:gsLst>
                    <a:gs pos="91241">
                      <a:schemeClr val="tx1"/>
                    </a:gs>
                    <a:gs pos="57000">
                      <a:schemeClr val="tx1"/>
                    </a:gs>
                    <a:gs pos="1800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99014386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796217"/>
          </a:xfrm>
          <a:noFill/>
        </p:spPr>
        <p:txBody>
          <a:bodyPr tIns="91440" bIns="91440" anchor="t" anchorCtr="0"/>
          <a:lstStyle>
            <a:lvl1pPr algn="l" defTabSz="914180" rtl="0" eaLnBrk="1" latinLnBrk="0" hangingPunct="1">
              <a:lnSpc>
                <a:spcPct val="90000"/>
              </a:lnSpc>
              <a:spcBef>
                <a:spcPct val="0"/>
              </a:spcBef>
              <a:buNone/>
              <a:defRPr lang="en-US" sz="8625" b="0" kern="1200" cap="none" spc="-98"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172645950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796217"/>
          </a:xfrm>
          <a:noFill/>
        </p:spPr>
        <p:txBody>
          <a:bodyPr tIns="91440" bIns="91440" anchor="t" anchorCtr="0"/>
          <a:lstStyle>
            <a:lvl1pPr algn="l" defTabSz="914180" rtl="0" eaLnBrk="1" latinLnBrk="0" hangingPunct="1">
              <a:lnSpc>
                <a:spcPct val="90000"/>
              </a:lnSpc>
              <a:spcBef>
                <a:spcPct val="0"/>
              </a:spcBef>
              <a:buNone/>
              <a:defRPr lang="en-US" sz="8625" b="0" kern="1200" cap="none" spc="-98"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75097611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6"/>
            <a:ext cx="11652805" cy="2018835"/>
          </a:xfrm>
        </p:spPr>
        <p:txBody>
          <a:bodyPr/>
          <a:lstStyle>
            <a:lvl1pPr marL="0" indent="0">
              <a:buNone/>
              <a:defRPr/>
            </a:lvl1pPr>
            <a:lvl2pPr marL="28006" indent="0">
              <a:buNone/>
              <a:defRPr sz="1960"/>
            </a:lvl2pPr>
            <a:lvl3pPr marL="219384" indent="0">
              <a:buNone/>
              <a:defRPr sz="1960"/>
            </a:lvl3pPr>
            <a:lvl4pPr marL="466773" indent="0">
              <a:buNone/>
              <a:defRPr sz="1764"/>
            </a:lvl4pPr>
            <a:lvl5pPr marL="72505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399740329"/>
      </p:ext>
    </p:extLst>
  </p:cSld>
  <p:clrMapOvr>
    <a:masterClrMapping/>
  </p:clrMapOvr>
  <p:transition>
    <p:fade/>
  </p:transition>
  <p:timing>
    <p:tnLst>
      <p:par>
        <p:cTn id="1" dur="indefinite" restart="never" nodeType="tmRoot"/>
      </p:par>
    </p:tnLst>
  </p:timing>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6"/>
            <a:ext cx="11652805" cy="2018835"/>
          </a:xfrm>
        </p:spPr>
        <p:txBody>
          <a:bodyPr/>
          <a:lstStyle>
            <a:lvl1pPr marL="0" indent="0">
              <a:buNone/>
              <a:defRPr>
                <a:gradFill>
                  <a:gsLst>
                    <a:gs pos="2920">
                      <a:schemeClr val="tx2"/>
                    </a:gs>
                    <a:gs pos="39000">
                      <a:schemeClr val="tx2"/>
                    </a:gs>
                  </a:gsLst>
                  <a:lin ang="5400000" scaled="0"/>
                </a:gradFill>
              </a:defRPr>
            </a:lvl1pPr>
            <a:lvl2pPr marL="28006" indent="0">
              <a:buNone/>
              <a:defRPr sz="1960"/>
            </a:lvl2pPr>
            <a:lvl3pPr marL="219384" indent="0">
              <a:buNone/>
              <a:defRPr sz="1960"/>
            </a:lvl3pPr>
            <a:lvl4pPr marL="466773" indent="0">
              <a:buNone/>
              <a:defRPr sz="1764"/>
            </a:lvl4pPr>
            <a:lvl5pPr marL="72505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739469686"/>
      </p:ext>
    </p:extLst>
  </p:cSld>
  <p:clrMapOvr>
    <a:masterClrMapping/>
  </p:clrMapOvr>
  <p:transition>
    <p:fade/>
  </p:transition>
  <p:timing>
    <p:tnLst>
      <p:par>
        <p:cTn id="1" dur="indefinite" restart="never" nodeType="tmRoot"/>
      </p:par>
    </p:tnLst>
  </p:timing>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468800411"/>
      </p:ext>
    </p:extLst>
  </p:cSld>
  <p:clrMapOvr>
    <a:masterClrMapping/>
  </p:clrMapOvr>
  <p:transition>
    <p:fade/>
  </p:transition>
  <p:timing>
    <p:tnLst>
      <p:par>
        <p:cTn id="1" dur="indefinite" restart="never" nodeType="tmRoot"/>
      </p:par>
    </p:tnLst>
  </p:timing>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1pPr>
              <a:buClr>
                <a:schemeClr val="tx2"/>
              </a:buClr>
              <a:defRPr>
                <a:gradFill>
                  <a:gsLst>
                    <a:gs pos="13869">
                      <a:schemeClr val="tx2"/>
                    </a:gs>
                    <a:gs pos="42000">
                      <a:schemeClr val="tx2"/>
                    </a:gs>
                  </a:gsLst>
                  <a:lin ang="5400000" scaled="0"/>
                </a:gradFill>
              </a:defRPr>
            </a:lvl1pPr>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123997101"/>
      </p:ext>
    </p:extLst>
  </p:cSld>
  <p:clrMapOvr>
    <a:masterClrMapping/>
  </p:clrMapOvr>
  <p:transition>
    <p:fade/>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Punchy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1071124730"/>
      </p:ext>
    </p:extLst>
  </p:cSld>
  <p:clrMapOvr>
    <a:masterClrMapping/>
  </p:clrMapOvr>
  <p:transition>
    <p:fade/>
  </p:transition>
  <p:timing>
    <p:tnLst>
      <p:par>
        <p:cTn id="1" dur="indefinite" restart="never" nodeType="tmRoot"/>
      </p:par>
    </p:tnLst>
  </p:timing>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9143"/>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9143"/>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344203214"/>
      </p:ext>
    </p:extLst>
  </p:cSld>
  <p:clrMapOvr>
    <a:masterClrMapping/>
  </p:clrMapOvr>
  <p:transition>
    <p:fade/>
  </p:transition>
  <p:timing>
    <p:tnLst>
      <p:par>
        <p:cTn id="1" dur="indefinite" restart="never" nodeType="tmRoot"/>
      </p:par>
    </p:tnLst>
  </p:timing>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6578"/>
          </a:xfrm>
        </p:spPr>
        <p:txBody>
          <a:bodyPr wrap="square">
            <a:spAutoFit/>
          </a:bodyPr>
          <a:lstStyle>
            <a:lvl1pPr marL="0" indent="0">
              <a:spcBef>
                <a:spcPts val="1200"/>
              </a:spcBef>
              <a:buClr>
                <a:schemeClr val="tx1"/>
              </a:buClr>
              <a:buFont typeface="Wingdings" pitchFamily="2" charset="2"/>
              <a:buNone/>
              <a:defRPr sz="3528">
                <a:gradFill>
                  <a:gsLst>
                    <a:gs pos="5109">
                      <a:schemeClr val="tx2"/>
                    </a:gs>
                    <a:gs pos="25000">
                      <a:schemeClr val="tx2"/>
                    </a:gs>
                  </a:gsLst>
                  <a:lin ang="5400000" scaled="0"/>
                </a:gradFill>
              </a:defRPr>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6578"/>
          </a:xfrm>
        </p:spPr>
        <p:txBody>
          <a:bodyPr wrap="square">
            <a:spAutoFit/>
          </a:bodyPr>
          <a:lstStyle>
            <a:lvl1pPr marL="0" indent="0">
              <a:spcBef>
                <a:spcPts val="1200"/>
              </a:spcBef>
              <a:buClr>
                <a:schemeClr val="tx1"/>
              </a:buClr>
              <a:buFont typeface="Wingdings" pitchFamily="2" charset="2"/>
              <a:buNone/>
              <a:defRPr sz="3528">
                <a:gradFill>
                  <a:gsLst>
                    <a:gs pos="100000">
                      <a:schemeClr val="tx2"/>
                    </a:gs>
                    <a:gs pos="0">
                      <a:schemeClr val="tx2"/>
                    </a:gs>
                  </a:gsLst>
                  <a:lin ang="5400000" scaled="0"/>
                </a:gradFill>
              </a:defRPr>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403622816"/>
      </p:ext>
    </p:extLst>
  </p:cSld>
  <p:clrMapOvr>
    <a:masterClrMapping/>
  </p:clrMapOvr>
  <p:transition>
    <p:fade/>
  </p:transition>
  <p:timing>
    <p:tnLst>
      <p:par>
        <p:cTn id="1" dur="indefinite" restart="never" nodeType="tmRoot"/>
      </p:par>
    </p:tnLst>
  </p:timing>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555508"/>
          </a:xfrm>
        </p:spPr>
        <p:txBody>
          <a:bodyPr wrap="square">
            <a:spAutoFit/>
          </a:bodyPr>
          <a:lstStyle>
            <a:lvl1pPr marL="281620" indent="-281620">
              <a:spcBef>
                <a:spcPts val="1200"/>
              </a:spcBef>
              <a:buClr>
                <a:schemeClr val="tx1"/>
              </a:buClr>
              <a:buFont typeface="Wingdings" panose="05000000000000000000" pitchFamily="2" charset="2"/>
              <a:buChar char="§"/>
              <a:defRPr sz="3528"/>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555508"/>
          </a:xfrm>
        </p:spPr>
        <p:txBody>
          <a:bodyPr wrap="square">
            <a:spAutoFit/>
          </a:bodyPr>
          <a:lstStyle>
            <a:lvl1pPr marL="281620" indent="-281620">
              <a:spcBef>
                <a:spcPts val="1200"/>
              </a:spcBef>
              <a:buClr>
                <a:schemeClr val="tx1"/>
              </a:buClr>
              <a:buFont typeface="Wingdings" panose="05000000000000000000" pitchFamily="2" charset="2"/>
              <a:buChar char="§"/>
              <a:defRPr sz="3528"/>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163989212"/>
      </p:ext>
    </p:extLst>
  </p:cSld>
  <p:clrMapOvr>
    <a:masterClrMapping/>
  </p:clrMapOvr>
  <p:transition>
    <p:fade/>
  </p:transition>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552967"/>
          </a:xfrm>
        </p:spPr>
        <p:txBody>
          <a:bodyPr wrap="square">
            <a:spAutoFit/>
          </a:bodyPr>
          <a:lstStyle>
            <a:lvl1pPr marL="281620" indent="-281620">
              <a:spcBef>
                <a:spcPts val="1200"/>
              </a:spcBef>
              <a:buClr>
                <a:schemeClr val="tx2"/>
              </a:buClr>
              <a:buFont typeface="Wingdings" panose="05000000000000000000" pitchFamily="2" charset="2"/>
              <a:buChar char="§"/>
              <a:defRPr sz="3528">
                <a:gradFill>
                  <a:gsLst>
                    <a:gs pos="5109">
                      <a:schemeClr val="tx2"/>
                    </a:gs>
                    <a:gs pos="100000">
                      <a:schemeClr val="tx2"/>
                    </a:gs>
                  </a:gsLst>
                  <a:lin ang="5400000" scaled="0"/>
                </a:gradFill>
              </a:defRPr>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552967"/>
          </a:xfrm>
        </p:spPr>
        <p:txBody>
          <a:bodyPr wrap="square">
            <a:spAutoFit/>
          </a:bodyPr>
          <a:lstStyle>
            <a:lvl1pPr marL="281620" indent="-281620">
              <a:spcBef>
                <a:spcPts val="1200"/>
              </a:spcBef>
              <a:buClr>
                <a:schemeClr val="tx2"/>
              </a:buClr>
              <a:buFont typeface="Wingdings" panose="05000000000000000000" pitchFamily="2" charset="2"/>
              <a:buChar char="§"/>
              <a:defRPr sz="3528">
                <a:gradFill>
                  <a:gsLst>
                    <a:gs pos="5109">
                      <a:schemeClr val="tx2"/>
                    </a:gs>
                    <a:gs pos="100000">
                      <a:schemeClr val="tx2"/>
                    </a:gs>
                  </a:gsLst>
                  <a:lin ang="5400000" scaled="0"/>
                </a:gradFill>
              </a:defRPr>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37869564"/>
      </p:ext>
    </p:extLst>
  </p:cSld>
  <p:clrMapOvr>
    <a:masterClrMapping/>
  </p:clrMapOvr>
  <p:transition>
    <p:fade/>
  </p:transition>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79371625"/>
      </p:ext>
    </p:extLst>
  </p:cSld>
  <p:clrMapOvr>
    <a:masterClrMapping/>
  </p:clrMapOvr>
  <p:transition>
    <p:fade/>
  </p:transition>
  <p:timing>
    <p:tnLst>
      <p:par>
        <p:cTn id="1" dur="indefinite" restart="never" nodeType="tmRoot"/>
      </p:par>
    </p:tnLst>
  </p:timing>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6949" y="1187621"/>
            <a:ext cx="11652805" cy="899665"/>
          </a:xfrm>
        </p:spPr>
        <p:txBody>
          <a:bodyPr/>
          <a:lstStyle>
            <a:lvl1pPr>
              <a:defRPr sz="7057" baseline="0"/>
            </a:lvl1pPr>
          </a:lstStyle>
          <a:p>
            <a:r>
              <a:rPr lang="en-US" smtClean="0"/>
              <a:t>Click to edit Master title style</a:t>
            </a:r>
            <a:endParaRPr lang="en-US" dirty="0"/>
          </a:p>
        </p:txBody>
      </p:sp>
    </p:spTree>
    <p:extLst>
      <p:ext uri="{BB962C8B-B14F-4D97-AF65-F5344CB8AC3E}">
        <p14:creationId xmlns:p14="http://schemas.microsoft.com/office/powerpoint/2010/main" val="3691644024"/>
      </p:ext>
    </p:extLst>
  </p:cSld>
  <p:clrMapOvr>
    <a:masterClrMapping/>
  </p:clrMapOvr>
  <p:transition>
    <p:fade/>
  </p:transition>
  <p:timing>
    <p:tnLst>
      <p:par>
        <p:cTn id="1" dur="indefinite" restart="never" nodeType="tmRoot"/>
      </p:par>
    </p:tnLst>
  </p:timing>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0" cy="1793104"/>
          </a:xfrm>
        </p:spPr>
        <p:txBody>
          <a:bodyPr/>
          <a:lstStyle>
            <a:lvl1pPr>
              <a:defRPr sz="5881" baseline="0"/>
            </a:lvl1pPr>
          </a:lstStyle>
          <a:p>
            <a:r>
              <a:rPr lang="en-US" smtClean="0"/>
              <a:t>Click to edit Master title style</a:t>
            </a:r>
            <a:endParaRPr lang="en-US" dirty="0"/>
          </a:p>
        </p:txBody>
      </p:sp>
    </p:spTree>
    <p:extLst>
      <p:ext uri="{BB962C8B-B14F-4D97-AF65-F5344CB8AC3E}">
        <p14:creationId xmlns:p14="http://schemas.microsoft.com/office/powerpoint/2010/main" val="1102607163"/>
      </p:ext>
    </p:extLst>
  </p:cSld>
  <p:clrMapOvr>
    <a:masterClrMapping/>
  </p:clrMapOvr>
  <p:transition>
    <p:fade/>
  </p:transition>
  <p:timing>
    <p:tnLst>
      <p:par>
        <p:cTn id="1" dur="indefinite" restart="never" nodeType="tmRoot"/>
      </p:par>
    </p:tnLst>
  </p:timing>
</p:sldLayout>
</file>

<file path=ppt/slideLayouts/slideLayout357.xml><?xml version="1.0" encoding="utf-8"?>
<p:sldLayout xmlns:a="http://schemas.openxmlformats.org/drawingml/2006/main" xmlns:r="http://schemas.openxmlformats.org/officeDocument/2006/relationships" xmlns:p="http://schemas.openxmlformats.org/presentationml/2006/main" showMasterSp="0" preserve="1" userDrawn="1">
  <p:cSld name="Fact Layout_Accent Color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0" cy="1793104"/>
          </a:xfrm>
        </p:spPr>
        <p:txBody>
          <a:bodyPr/>
          <a:lstStyle>
            <a:lvl1pPr>
              <a:defRPr sz="5881" baseline="0"/>
            </a:lvl1pPr>
          </a:lstStyle>
          <a:p>
            <a:r>
              <a:rPr lang="en-US" smtClean="0"/>
              <a:t>Click to edit Master title style</a:t>
            </a:r>
            <a:endParaRPr lang="en-US" dirty="0"/>
          </a:p>
        </p:txBody>
      </p:sp>
    </p:spTree>
    <p:extLst>
      <p:ext uri="{BB962C8B-B14F-4D97-AF65-F5344CB8AC3E}">
        <p14:creationId xmlns:p14="http://schemas.microsoft.com/office/powerpoint/2010/main" val="68954349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1178349"/>
            <a:ext cx="9858104" cy="899665"/>
          </a:xfrm>
        </p:spPr>
        <p:txBody>
          <a:bodyPr/>
          <a:lstStyle>
            <a:lvl1pPr marL="228719" indent="-228719">
              <a:defRPr sz="5881"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7" y="5025984"/>
            <a:ext cx="5377148" cy="1050156"/>
          </a:xfrm>
        </p:spPr>
        <p:txBody>
          <a:bodyPr/>
          <a:lstStyle>
            <a:lvl1pPr marL="0" indent="0">
              <a:spcBef>
                <a:spcPts val="0"/>
              </a:spcBef>
              <a:buNone/>
              <a:defRPr sz="3136"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1498321908"/>
      </p:ext>
    </p:extLst>
  </p:cSld>
  <p:clrMapOvr>
    <a:masterClrMapping/>
  </p:clrMapOvr>
  <p:transition>
    <p:fade/>
  </p:transition>
  <p:timing>
    <p:tnLst>
      <p:par>
        <p:cTn id="1" dur="indefinite" restart="never" nodeType="tmRoot"/>
      </p:par>
    </p:tnLst>
  </p:timing>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userDrawn="1">
  <p:cSld name="Quote Layout_Accent Color 1">
    <p:bg>
      <p:bgPr>
        <a:solidFill>
          <a:schemeClr val="accent1">
            <a:lumMod val="75000"/>
          </a:schemeClr>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2084173"/>
            <a:ext cx="9858104" cy="899665"/>
          </a:xfrm>
        </p:spPr>
        <p:txBody>
          <a:bodyPr/>
          <a:lstStyle>
            <a:lvl1pPr marL="276952" indent="-276952">
              <a:tabLst>
                <a:tab pos="276952" algn="l"/>
              </a:tabLst>
              <a:defRPr sz="5881"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7" y="4773813"/>
            <a:ext cx="5377148" cy="1050156"/>
          </a:xfrm>
        </p:spPr>
        <p:txBody>
          <a:bodyPr/>
          <a:lstStyle>
            <a:lvl1pPr marL="0" indent="0">
              <a:spcBef>
                <a:spcPts val="0"/>
              </a:spcBef>
              <a:buNone/>
              <a:defRPr sz="3136"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276430478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Punchy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609594423"/>
      </p:ext>
    </p:extLst>
  </p:cSld>
  <p:clrMapOvr>
    <a:masterClrMapping/>
  </p:clrMapOvr>
  <p:transition>
    <p:fade/>
  </p:transition>
  <p:timing>
    <p:tnLst>
      <p:par>
        <p:cTn id="1" dur="indefinite" restart="never" nodeType="tmRoot"/>
      </p:par>
    </p:tnLst>
  </p:timing>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6949" y="2383023"/>
            <a:ext cx="11650488" cy="914360"/>
          </a:xfrm>
        </p:spPr>
        <p:txBody>
          <a:bodyPr/>
          <a:lstStyle>
            <a:lvl1pPr marL="0" indent="0">
              <a:buNone/>
              <a:defRPr sz="5293">
                <a:gradFill>
                  <a:gsLst>
                    <a:gs pos="3333">
                      <a:schemeClr val="tx1"/>
                    </a:gs>
                    <a:gs pos="39000">
                      <a:schemeClr val="tx1"/>
                    </a:gs>
                  </a:gsLst>
                  <a:lin ang="5400000" scaled="0"/>
                </a:gradFill>
              </a:defRPr>
            </a:lvl1pPr>
            <a:lvl2pPr marL="0" indent="0">
              <a:buFontTx/>
              <a:buNone/>
              <a:defRPr sz="1960"/>
            </a:lvl2pPr>
            <a:lvl3pPr marL="224051" indent="0">
              <a:buNone/>
              <a:defRPr/>
            </a:lvl3pPr>
            <a:lvl4pPr marL="448102" indent="0">
              <a:buNone/>
              <a:defRPr/>
            </a:lvl4pPr>
            <a:lvl5pPr marL="672153" indent="0">
              <a:buNone/>
              <a:defRPr/>
            </a:lvl5pPr>
          </a:lstStyle>
          <a:p>
            <a:pPr lvl="0"/>
            <a:r>
              <a:rPr lang="en-US" smtClean="0"/>
              <a:t>Click to edit Master text styles</a:t>
            </a:r>
          </a:p>
        </p:txBody>
      </p:sp>
      <p:sp>
        <p:nvSpPr>
          <p:cNvPr id="4" name="Title 1"/>
          <p:cNvSpPr>
            <a:spLocks noGrp="1"/>
          </p:cNvSpPr>
          <p:nvPr>
            <p:ph type="title"/>
          </p:nvPr>
        </p:nvSpPr>
        <p:spPr>
          <a:xfrm>
            <a:off x="276949" y="1187621"/>
            <a:ext cx="11652805" cy="899665"/>
          </a:xfrm>
        </p:spPr>
        <p:txBody>
          <a:bodyPr/>
          <a:lstStyle>
            <a:lvl1pPr>
              <a:defRPr sz="7057"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1081553652"/>
      </p:ext>
    </p:extLst>
  </p:cSld>
  <p:clrMapOvr>
    <a:masterClrMapping/>
  </p:clrMapOvr>
  <p:transition>
    <p:fade/>
  </p:transition>
  <p:timing>
    <p:tnLst>
      <p:par>
        <p:cTn id="1" dur="indefinite" restart="never" nodeType="tmRoot"/>
      </p:par>
    </p:tnLst>
  </p:timing>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1" y="1217195"/>
            <a:ext cx="5377147" cy="1763530"/>
          </a:xfrm>
        </p:spPr>
        <p:txBody>
          <a:bodyPr/>
          <a:lstStyle>
            <a:lvl1pPr>
              <a:defRPr sz="6469"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095968" y="0"/>
            <a:ext cx="6092857" cy="6856100"/>
          </a:xfrm>
          <a:blipFill>
            <a:blip r:embed="rId2" cstate="email">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smtClean="0"/>
              <a:t>Click icon to add picture</a:t>
            </a:r>
            <a:endParaRPr lang="en-US" dirty="0"/>
          </a:p>
        </p:txBody>
      </p:sp>
    </p:spTree>
    <p:extLst>
      <p:ext uri="{BB962C8B-B14F-4D97-AF65-F5344CB8AC3E}">
        <p14:creationId xmlns:p14="http://schemas.microsoft.com/office/powerpoint/2010/main" val="1987101397"/>
      </p:ext>
    </p:extLst>
  </p:cSld>
  <p:clrMapOvr>
    <a:masterClrMapping/>
  </p:clrMapOvr>
  <p:transition>
    <p:fade/>
  </p:transition>
  <p:timing>
    <p:tnLst>
      <p:par>
        <p:cTn id="1" dur="indefinite" restart="never" nodeType="tmRoot"/>
      </p:par>
    </p:tnLst>
  </p:timing>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userDrawn="1">
  <p:cSld name="50-50 Lef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542510" y="1217195"/>
            <a:ext cx="5377147" cy="899665"/>
          </a:xfrm>
        </p:spPr>
        <p:txBody>
          <a:bodyPr/>
          <a:lstStyle>
            <a:lvl1pPr>
              <a:defRPr sz="6469"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
        <p:nvSpPr>
          <p:cNvPr id="4" name="Picture Placeholder 4"/>
          <p:cNvSpPr>
            <a:spLocks noGrp="1"/>
          </p:cNvSpPr>
          <p:nvPr>
            <p:ph type="pic" sz="quarter" idx="10"/>
          </p:nvPr>
        </p:nvSpPr>
        <p:spPr bwMode="ltGray">
          <a:xfrm>
            <a:off x="0" y="0"/>
            <a:ext cx="6092857" cy="6852151"/>
          </a:xfrm>
          <a:blipFill>
            <a:blip r:embed="rId2" cstate="email">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372" b="1">
                <a:gradFill>
                  <a:gsLst>
                    <a:gs pos="13139">
                      <a:srgbClr val="FFFFFF"/>
                    </a:gs>
                    <a:gs pos="38000">
                      <a:srgbClr val="FFFFFF"/>
                    </a:gs>
                  </a:gsLst>
                  <a:lin ang="5400000" scaled="0"/>
                </a:gradFill>
                <a:latin typeface="+mn-lt"/>
              </a:defRPr>
            </a:lvl1pPr>
          </a:lstStyle>
          <a:p>
            <a:r>
              <a:rPr lang="en-US" smtClean="0"/>
              <a:t>Click icon to add picture</a:t>
            </a:r>
            <a:endParaRPr lang="en-US" dirty="0"/>
          </a:p>
        </p:txBody>
      </p:sp>
    </p:spTree>
    <p:extLst>
      <p:ext uri="{BB962C8B-B14F-4D97-AF65-F5344CB8AC3E}">
        <p14:creationId xmlns:p14="http://schemas.microsoft.com/office/powerpoint/2010/main" val="186306689"/>
      </p:ext>
    </p:extLst>
  </p:cSld>
  <p:clrMapOvr>
    <a:masterClrMapping/>
  </p:clrMapOvr>
  <p:transition>
    <p:fade/>
  </p:transition>
  <p:timing>
    <p:tnLst>
      <p:par>
        <p:cTn id="1" dur="indefinite" restart="never" nodeType="tmRoot"/>
      </p:par>
    </p:tnLst>
  </p:timing>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93421976"/>
      </p:ext>
    </p:extLst>
  </p:cSld>
  <p:clrMapOvr>
    <a:masterClrMapping/>
  </p:clrMapOvr>
  <p:transition>
    <p:fade/>
  </p:transition>
  <p:timing>
    <p:tnLst>
      <p:par>
        <p:cTn id="1" dur="indefinite" restart="never" nodeType="tmRoot"/>
      </p:par>
    </p:tnLst>
  </p:timing>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8455468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65.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649732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8563950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7"/>
            <a:ext cx="11650488" cy="2396047"/>
          </a:xfrm>
          <a:prstGeom prst="rect">
            <a:avLst/>
          </a:prstGeom>
        </p:spPr>
        <p:txBody>
          <a:bodyPr/>
          <a:lstStyle>
            <a:lvl1pPr marL="284732" indent="-284732">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27" indent="-275396">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59" indent="-284732">
              <a:buClr>
                <a:schemeClr val="tx1"/>
              </a:buClr>
              <a:buSzPct val="90000"/>
              <a:buFont typeface="Wingdings" panose="05000000000000000000" pitchFamily="2" charset="2"/>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10" indent="-224051">
              <a:buClr>
                <a:schemeClr val="tx1"/>
              </a:buClr>
              <a:buSzPct val="90000"/>
              <a:buFont typeface="Wingdings" panose="05000000000000000000" pitchFamily="2" charset="2"/>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61" indent="-224051">
              <a:buClr>
                <a:schemeClr val="tx1"/>
              </a:buClr>
              <a:buSzPct val="90000"/>
              <a:buFont typeface="Wingdings" panose="05000000000000000000" pitchFamily="2" charset="2"/>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262873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68.xml><?xml version="1.0" encoding="utf-8"?>
<p:sldLayout xmlns:a="http://schemas.openxmlformats.org/drawingml/2006/main" xmlns:r="http://schemas.openxmlformats.org/officeDocument/2006/relationships" xmlns:p="http://schemas.openxmlformats.org/presentationml/2006/main" userDrawn="1">
  <p:cSld name="1_Large &amp; Small Content 2">
    <p:spTree>
      <p:nvGrpSpPr>
        <p:cNvPr id="1" name=""/>
        <p:cNvGrpSpPr/>
        <p:nvPr/>
      </p:nvGrpSpPr>
      <p:grpSpPr>
        <a:xfrm>
          <a:off x="0" y="0"/>
          <a:ext cx="0" cy="0"/>
          <a:chOff x="0" y="0"/>
          <a:chExt cx="0" cy="0"/>
        </a:xfrm>
      </p:grpSpPr>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spTree>
    <p:extLst>
      <p:ext uri="{BB962C8B-B14F-4D97-AF65-F5344CB8AC3E}">
        <p14:creationId xmlns:p14="http://schemas.microsoft.com/office/powerpoint/2010/main" val="3828675036"/>
      </p:ext>
    </p:extLst>
  </p:cSld>
  <p:clrMapOvr>
    <a:masterClrMapping/>
  </p:clrMapOvr>
  <p:timing>
    <p:tnLst>
      <p:par>
        <p:cTn id="1" dur="indefinite" restart="never" nodeType="tmRoot"/>
      </p:par>
    </p:tnLst>
  </p:timing>
</p:sldLayout>
</file>

<file path=ppt/slideLayouts/slideLayout369.xml><?xml version="1.0" encoding="utf-8"?>
<p:sldLayout xmlns:a="http://schemas.openxmlformats.org/drawingml/2006/main" xmlns:r="http://schemas.openxmlformats.org/officeDocument/2006/relationships" xmlns:p="http://schemas.openxmlformats.org/presentationml/2006/main" userDrawn="1">
  <p:cSld name="photo_placeholder">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169" y="291068"/>
            <a:ext cx="11650488" cy="6275864"/>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sp>
        <p:nvSpPr>
          <p:cNvPr id="3" name="Picture Placeholder 2"/>
          <p:cNvSpPr>
            <a:spLocks noGrp="1"/>
          </p:cNvSpPr>
          <p:nvPr>
            <p:ph type="pic" sz="quarter" idx="10"/>
          </p:nvPr>
        </p:nvSpPr>
        <p:spPr>
          <a:xfrm>
            <a:off x="448096" y="470067"/>
            <a:ext cx="11292634" cy="727571"/>
          </a:xfrm>
        </p:spPr>
        <p:txBody>
          <a:bodyPr/>
          <a:lstStyle/>
          <a:p>
            <a:endParaRPr lang="en-US"/>
          </a:p>
        </p:txBody>
      </p:sp>
    </p:spTree>
    <p:extLst>
      <p:ext uri="{BB962C8B-B14F-4D97-AF65-F5344CB8AC3E}">
        <p14:creationId xmlns:p14="http://schemas.microsoft.com/office/powerpoint/2010/main" val="3867952495"/>
      </p:ext>
    </p:extLst>
  </p:cSld>
  <p:clrMapOvr>
    <a:masterClrMapping/>
  </p:clrMapOvr>
  <p:transition>
    <p:fade/>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nk Slide Orange">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6880358"/>
      </p:ext>
    </p:extLst>
  </p:cSld>
  <p:clrMapOvr>
    <a:masterClrMapping/>
  </p:clrMapOvr>
  <p:transition>
    <p:fade/>
  </p:transition>
</p:sldLayout>
</file>

<file path=ppt/slideLayouts/slideLayout370.xml><?xml version="1.0" encoding="utf-8"?>
<p:sldLayout xmlns:a="http://schemas.openxmlformats.org/drawingml/2006/main" xmlns:r="http://schemas.openxmlformats.org/officeDocument/2006/relationships" xmlns:p="http://schemas.openxmlformats.org/presentationml/2006/main" userDrawn="1">
  <p:cSld name="Section Title Texture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796217"/>
          </a:xfrm>
          <a:noFill/>
        </p:spPr>
        <p:txBody>
          <a:bodyPr tIns="91440" bIns="91440" anchor="t" anchorCtr="0"/>
          <a:lstStyle>
            <a:lvl1pPr>
              <a:defRPr sz="8625" spc="-98" baseline="0">
                <a:gradFill>
                  <a:gsLst>
                    <a:gs pos="91241">
                      <a:schemeClr val="tx1"/>
                    </a:gs>
                    <a:gs pos="57000">
                      <a:schemeClr val="tx1"/>
                    </a:gs>
                    <a:gs pos="18000">
                      <a:schemeClr val="tx1"/>
                    </a:gs>
                  </a:gsLst>
                  <a:lin ang="5400000" scaled="0"/>
                </a:gradFill>
              </a:defRPr>
            </a:lvl1pPr>
          </a:lstStyle>
          <a:p>
            <a:r>
              <a:rPr lang="en-US" dirty="0" smtClean="0"/>
              <a:t>Section title</a:t>
            </a:r>
            <a:endParaRPr lang="en-US" dirty="0"/>
          </a:p>
        </p:txBody>
      </p:sp>
      <p:sp>
        <p:nvSpPr>
          <p:cNvPr id="5" name="Rectangle 4"/>
          <p:cNvSpPr/>
          <p:nvPr userDrawn="1"/>
        </p:nvSpPr>
        <p:spPr bwMode="gray">
          <a:xfrm>
            <a:off x="680052" y="470068"/>
            <a:ext cx="3186321" cy="597822"/>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505050">
                      <a:lumMod val="50000"/>
                    </a:srgbClr>
                  </a:gs>
                  <a:gs pos="100000">
                    <a:srgbClr val="505050">
                      <a:lumMod val="50000"/>
                    </a:srgbClr>
                  </a:gs>
                </a:gsLst>
                <a:lin ang="5400000" scaled="0"/>
              </a:gradFill>
            </a:endParaRPr>
          </a:p>
        </p:txBody>
      </p:sp>
      <p:sp>
        <p:nvSpPr>
          <p:cNvPr id="6" name="Rectangle 5"/>
          <p:cNvSpPr/>
          <p:nvPr userDrawn="1"/>
        </p:nvSpPr>
        <p:spPr bwMode="gray">
          <a:xfrm>
            <a:off x="-28047" y="589799"/>
            <a:ext cx="3175520" cy="597822"/>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505050">
                      <a:lumMod val="50000"/>
                    </a:srgbClr>
                  </a:gs>
                  <a:gs pos="100000">
                    <a:srgbClr val="505050">
                      <a:lumMod val="50000"/>
                    </a:srgbClr>
                  </a:gs>
                </a:gsLst>
                <a:lin ang="5400000" scaled="0"/>
              </a:gradFill>
            </a:endParaRPr>
          </a:p>
        </p:txBody>
      </p:sp>
      <p:sp>
        <p:nvSpPr>
          <p:cNvPr id="8" name="Rectangle 7"/>
          <p:cNvSpPr/>
          <p:nvPr userDrawn="1"/>
        </p:nvSpPr>
        <p:spPr bwMode="gray">
          <a:xfrm flipH="1">
            <a:off x="6542508" y="5629606"/>
            <a:ext cx="4989553" cy="413419"/>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505050">
                      <a:lumMod val="50000"/>
                    </a:srgbClr>
                  </a:gs>
                  <a:gs pos="100000">
                    <a:srgbClr val="505050">
                      <a:lumMod val="50000"/>
                    </a:srgbClr>
                  </a:gs>
                </a:gsLst>
                <a:lin ang="5400000" scaled="0"/>
              </a:gradFill>
            </a:endParaRPr>
          </a:p>
        </p:txBody>
      </p:sp>
      <p:sp>
        <p:nvSpPr>
          <p:cNvPr id="9" name="Rectangle 8"/>
          <p:cNvSpPr/>
          <p:nvPr userDrawn="1"/>
        </p:nvSpPr>
        <p:spPr bwMode="gray">
          <a:xfrm flipH="1">
            <a:off x="7289923" y="5795020"/>
            <a:ext cx="4898902" cy="409756"/>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505050">
                      <a:lumMod val="50000"/>
                    </a:srgbClr>
                  </a:gs>
                  <a:gs pos="100000">
                    <a:srgbClr val="505050">
                      <a:lumMod val="50000"/>
                    </a:srgbClr>
                  </a:gs>
                </a:gsLst>
                <a:lin ang="5400000" scaled="0"/>
              </a:gradFill>
            </a:endParaRPr>
          </a:p>
        </p:txBody>
      </p:sp>
      <p:sp>
        <p:nvSpPr>
          <p:cNvPr id="10" name="Rectangle 9"/>
          <p:cNvSpPr/>
          <p:nvPr userDrawn="1"/>
        </p:nvSpPr>
        <p:spPr bwMode="gray">
          <a:xfrm flipH="1">
            <a:off x="7050344" y="6160357"/>
            <a:ext cx="4971785" cy="409756"/>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505050">
                      <a:lumMod val="50000"/>
                    </a:srgbClr>
                  </a:gs>
                  <a:gs pos="100000">
                    <a:srgbClr val="505050">
                      <a:lumMod val="50000"/>
                    </a:srgbClr>
                  </a:gs>
                </a:gsLst>
                <a:lin ang="5400000" scaled="0"/>
              </a:gradFill>
            </a:endParaRPr>
          </a:p>
        </p:txBody>
      </p:sp>
    </p:spTree>
    <p:extLst>
      <p:ext uri="{BB962C8B-B14F-4D97-AF65-F5344CB8AC3E}">
        <p14:creationId xmlns:p14="http://schemas.microsoft.com/office/powerpoint/2010/main" val="1917375850"/>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850" fill="hold"/>
                                        <p:tgtEl>
                                          <p:spTgt spid="6"/>
                                        </p:tgtEl>
                                        <p:attrNameLst>
                                          <p:attrName>ppt_x</p:attrName>
                                        </p:attrNameLst>
                                      </p:cBhvr>
                                      <p:tavLst>
                                        <p:tav tm="0">
                                          <p:val>
                                            <p:strVal val="0-#ppt_w/2"/>
                                          </p:val>
                                        </p:tav>
                                        <p:tav tm="100000">
                                          <p:val>
                                            <p:strVal val="#ppt_x"/>
                                          </p:val>
                                        </p:tav>
                                      </p:tavLst>
                                    </p:anim>
                                    <p:anim calcmode="lin" valueType="num">
                                      <p:cBhvr additive="base">
                                        <p:cTn id="8" dur="850" fill="hold"/>
                                        <p:tgtEl>
                                          <p:spTgt spid="6"/>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850" fill="hold"/>
                                        <p:tgtEl>
                                          <p:spTgt spid="5"/>
                                        </p:tgtEl>
                                        <p:attrNameLst>
                                          <p:attrName>ppt_x</p:attrName>
                                        </p:attrNameLst>
                                      </p:cBhvr>
                                      <p:tavLst>
                                        <p:tav tm="0">
                                          <p:val>
                                            <p:strVal val="1+#ppt_w/2"/>
                                          </p:val>
                                        </p:tav>
                                        <p:tav tm="100000">
                                          <p:val>
                                            <p:strVal val="#ppt_x"/>
                                          </p:val>
                                        </p:tav>
                                      </p:tavLst>
                                    </p:anim>
                                    <p:anim calcmode="lin" valueType="num">
                                      <p:cBhvr additive="base">
                                        <p:cTn id="12" dur="850" fill="hold"/>
                                        <p:tgtEl>
                                          <p:spTgt spid="5"/>
                                        </p:tgtEl>
                                        <p:attrNameLst>
                                          <p:attrName>ppt_y</p:attrName>
                                        </p:attrNameLst>
                                      </p:cBhvr>
                                      <p:tavLst>
                                        <p:tav tm="0">
                                          <p:val>
                                            <p:strVal val="#ppt_y"/>
                                          </p:val>
                                        </p:tav>
                                        <p:tav tm="100000">
                                          <p:val>
                                            <p:strVal val="#ppt_y"/>
                                          </p:val>
                                        </p:tav>
                                      </p:tavLst>
                                    </p:anim>
                                  </p:childTnLst>
                                </p:cTn>
                              </p:par>
                              <p:par>
                                <p:cTn id="13" presetID="10" presetClass="entr" presetSubtype="0" fill="hold" grpId="0" nodeType="withEffect">
                                  <p:stCondLst>
                                    <p:cond delay="58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750"/>
                                        <p:tgtEl>
                                          <p:spTgt spid="2"/>
                                        </p:tgtEl>
                                      </p:cBhvr>
                                    </p:animEffect>
                                  </p:childTnLst>
                                </p:cTn>
                              </p:par>
                              <p:par>
                                <p:cTn id="16" presetID="63" presetClass="path" presetSubtype="0" decel="100000" fill="hold" grpId="1" nodeType="withEffect">
                                  <p:stCondLst>
                                    <p:cond delay="580"/>
                                  </p:stCondLst>
                                  <p:childTnLst>
                                    <p:animMotion origin="layout" path="M -0.02409 1.50289E-6 L -4.16667E-7 1.50289E-6 " pathEditMode="relative" rAng="0" ptsTypes="AA">
                                      <p:cBhvr>
                                        <p:cTn id="17" dur="500" fill="hold"/>
                                        <p:tgtEl>
                                          <p:spTgt spid="2"/>
                                        </p:tgtEl>
                                        <p:attrNameLst>
                                          <p:attrName>ppt_x</p:attrName>
                                          <p:attrName>ppt_y</p:attrName>
                                        </p:attrNameLst>
                                      </p:cBhvr>
                                      <p:rCtr x="1198" y="0"/>
                                    </p:animMotion>
                                  </p:childTnLst>
                                </p:cTn>
                              </p:par>
                              <p:par>
                                <p:cTn id="18" presetID="2" presetClass="entr" presetSubtype="2" decel="100000" fill="hold" grpId="0" nodeType="withEffect">
                                  <p:stCondLst>
                                    <p:cond delay="0"/>
                                  </p:stCondLst>
                                  <p:childTnLst>
                                    <p:set>
                                      <p:cBhvr>
                                        <p:cTn id="19" dur="1" fill="hold">
                                          <p:stCondLst>
                                            <p:cond delay="0"/>
                                          </p:stCondLst>
                                        </p:cTn>
                                        <p:tgtEl>
                                          <p:spTgt spid="8"/>
                                        </p:tgtEl>
                                        <p:attrNameLst>
                                          <p:attrName>style.visibility</p:attrName>
                                        </p:attrNameLst>
                                      </p:cBhvr>
                                      <p:to>
                                        <p:strVal val="visible"/>
                                      </p:to>
                                    </p:set>
                                    <p:anim calcmode="lin" valueType="num">
                                      <p:cBhvr additive="base">
                                        <p:cTn id="20" dur="850" fill="hold"/>
                                        <p:tgtEl>
                                          <p:spTgt spid="8"/>
                                        </p:tgtEl>
                                        <p:attrNameLst>
                                          <p:attrName>ppt_x</p:attrName>
                                        </p:attrNameLst>
                                      </p:cBhvr>
                                      <p:tavLst>
                                        <p:tav tm="0">
                                          <p:val>
                                            <p:strVal val="1+#ppt_w/2"/>
                                          </p:val>
                                        </p:tav>
                                        <p:tav tm="100000">
                                          <p:val>
                                            <p:strVal val="#ppt_x"/>
                                          </p:val>
                                        </p:tav>
                                      </p:tavLst>
                                    </p:anim>
                                    <p:anim calcmode="lin" valueType="num">
                                      <p:cBhvr additive="base">
                                        <p:cTn id="21" dur="850" fill="hold"/>
                                        <p:tgtEl>
                                          <p:spTgt spid="8"/>
                                        </p:tgtEl>
                                        <p:attrNameLst>
                                          <p:attrName>ppt_y</p:attrName>
                                        </p:attrNameLst>
                                      </p:cBhvr>
                                      <p:tavLst>
                                        <p:tav tm="0">
                                          <p:val>
                                            <p:strVal val="#ppt_y"/>
                                          </p:val>
                                        </p:tav>
                                        <p:tav tm="100000">
                                          <p:val>
                                            <p:strVal val="#ppt_y"/>
                                          </p:val>
                                        </p:tav>
                                      </p:tavLst>
                                    </p:anim>
                                  </p:childTnLst>
                                </p:cTn>
                              </p:par>
                              <p:par>
                                <p:cTn id="22" presetID="2" presetClass="entr" presetSubtype="2" decel="100000" fill="hold" grpId="0" nodeType="withEffect">
                                  <p:stCondLst>
                                    <p:cond delay="250"/>
                                  </p:stCondLst>
                                  <p:childTnLst>
                                    <p:set>
                                      <p:cBhvr>
                                        <p:cTn id="23" dur="1" fill="hold">
                                          <p:stCondLst>
                                            <p:cond delay="0"/>
                                          </p:stCondLst>
                                        </p:cTn>
                                        <p:tgtEl>
                                          <p:spTgt spid="10"/>
                                        </p:tgtEl>
                                        <p:attrNameLst>
                                          <p:attrName>style.visibility</p:attrName>
                                        </p:attrNameLst>
                                      </p:cBhvr>
                                      <p:to>
                                        <p:strVal val="visible"/>
                                      </p:to>
                                    </p:set>
                                    <p:anim calcmode="lin" valueType="num">
                                      <p:cBhvr additive="base">
                                        <p:cTn id="24" dur="850" fill="hold"/>
                                        <p:tgtEl>
                                          <p:spTgt spid="10"/>
                                        </p:tgtEl>
                                        <p:attrNameLst>
                                          <p:attrName>ppt_x</p:attrName>
                                        </p:attrNameLst>
                                      </p:cBhvr>
                                      <p:tavLst>
                                        <p:tav tm="0">
                                          <p:val>
                                            <p:strVal val="1+#ppt_w/2"/>
                                          </p:val>
                                        </p:tav>
                                        <p:tav tm="100000">
                                          <p:val>
                                            <p:strVal val="#ppt_x"/>
                                          </p:val>
                                        </p:tav>
                                      </p:tavLst>
                                    </p:anim>
                                    <p:anim calcmode="lin" valueType="num">
                                      <p:cBhvr additive="base">
                                        <p:cTn id="25" dur="850" fill="hold"/>
                                        <p:tgtEl>
                                          <p:spTgt spid="10"/>
                                        </p:tgtEl>
                                        <p:attrNameLst>
                                          <p:attrName>ppt_y</p:attrName>
                                        </p:attrNameLst>
                                      </p:cBhvr>
                                      <p:tavLst>
                                        <p:tav tm="0">
                                          <p:val>
                                            <p:strVal val="#ppt_y"/>
                                          </p:val>
                                        </p:tav>
                                        <p:tav tm="100000">
                                          <p:val>
                                            <p:strVal val="#ppt_y"/>
                                          </p:val>
                                        </p:tav>
                                      </p:tavLst>
                                    </p:anim>
                                  </p:childTnLst>
                                </p:cTn>
                              </p:par>
                              <p:par>
                                <p:cTn id="26" presetID="2" presetClass="entr" presetSubtype="8" decel="100000" fill="hold" grpId="0" nodeType="withEffect">
                                  <p:stCondLst>
                                    <p:cond delay="250"/>
                                  </p:stCondLst>
                                  <p:childTnLst>
                                    <p:set>
                                      <p:cBhvr>
                                        <p:cTn id="27" dur="1" fill="hold">
                                          <p:stCondLst>
                                            <p:cond delay="0"/>
                                          </p:stCondLst>
                                        </p:cTn>
                                        <p:tgtEl>
                                          <p:spTgt spid="9"/>
                                        </p:tgtEl>
                                        <p:attrNameLst>
                                          <p:attrName>style.visibility</p:attrName>
                                        </p:attrNameLst>
                                      </p:cBhvr>
                                      <p:to>
                                        <p:strVal val="visible"/>
                                      </p:to>
                                    </p:set>
                                    <p:anim calcmode="lin" valueType="num">
                                      <p:cBhvr additive="base">
                                        <p:cTn id="28" dur="850" fill="hold"/>
                                        <p:tgtEl>
                                          <p:spTgt spid="9"/>
                                        </p:tgtEl>
                                        <p:attrNameLst>
                                          <p:attrName>ppt_x</p:attrName>
                                        </p:attrNameLst>
                                      </p:cBhvr>
                                      <p:tavLst>
                                        <p:tav tm="0">
                                          <p:val>
                                            <p:strVal val="0-#ppt_w/2"/>
                                          </p:val>
                                        </p:tav>
                                        <p:tav tm="100000">
                                          <p:val>
                                            <p:strVal val="#ppt_x"/>
                                          </p:val>
                                        </p:tav>
                                      </p:tavLst>
                                    </p:anim>
                                    <p:anim calcmode="lin" valueType="num">
                                      <p:cBhvr additive="base">
                                        <p:cTn id="29" dur="8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5" grpId="0" animBg="1"/>
      <p:bldP spid="6" grpId="0" animBg="1"/>
      <p:bldP spid="8" grpId="0" animBg="1"/>
      <p:bldP spid="9" grpId="0" animBg="1"/>
      <p:bldP spid="10" grpId="0" animBg="1"/>
    </p:bldLst>
  </p:timing>
</p:sldLayout>
</file>

<file path=ppt/slideLayouts/slideLayout371.xml><?xml version="1.0" encoding="utf-8"?>
<p:sldLayout xmlns:a="http://schemas.openxmlformats.org/drawingml/2006/main" xmlns:r="http://schemas.openxmlformats.org/officeDocument/2006/relationships" xmlns:p="http://schemas.openxmlformats.org/presentationml/2006/main" type="blank">
  <p:cSld name="5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7982" y="6356352"/>
            <a:ext cx="2742486" cy="365125"/>
          </a:xfrm>
          <a:prstGeom prst="rect">
            <a:avLst/>
          </a:prstGeom>
        </p:spPr>
        <p:txBody>
          <a:bodyPr/>
          <a:lstStyle/>
          <a:p>
            <a:pPr defTabSz="914180"/>
            <a:fld id="{FE747D4A-C71D-4D92-BEB1-B6EC108D2AC6}" type="datetimeFigureOut">
              <a:rPr lang="en-US" smtClean="0">
                <a:solidFill>
                  <a:prstClr val="black">
                    <a:tint val="75000"/>
                  </a:prstClr>
                </a:solidFill>
              </a:rPr>
              <a:pPr defTabSz="914180"/>
              <a:t>12/14/2015</a:t>
            </a:fld>
            <a:endParaRPr lang="en-US">
              <a:solidFill>
                <a:prstClr val="black">
                  <a:tint val="75000"/>
                </a:prstClr>
              </a:solidFill>
            </a:endParaRPr>
          </a:p>
        </p:txBody>
      </p:sp>
      <p:sp>
        <p:nvSpPr>
          <p:cNvPr id="3" name="Footer Placeholder 2"/>
          <p:cNvSpPr>
            <a:spLocks noGrp="1"/>
          </p:cNvSpPr>
          <p:nvPr>
            <p:ph type="ftr" sz="quarter" idx="11"/>
          </p:nvPr>
        </p:nvSpPr>
        <p:spPr>
          <a:xfrm>
            <a:off x="4037549" y="6356352"/>
            <a:ext cx="4113728" cy="365125"/>
          </a:xfrm>
          <a:prstGeom prst="rect">
            <a:avLst/>
          </a:prstGeom>
        </p:spPr>
        <p:txBody>
          <a:bodyPr/>
          <a:lstStyle/>
          <a:p>
            <a:pPr defTabSz="914180"/>
            <a:endParaRPr lang="en-US">
              <a:solidFill>
                <a:prstClr val="black">
                  <a:tint val="75000"/>
                </a:prstClr>
              </a:solidFill>
            </a:endParaRPr>
          </a:p>
        </p:txBody>
      </p:sp>
      <p:sp>
        <p:nvSpPr>
          <p:cNvPr id="4" name="Slide Number Placeholder 3"/>
          <p:cNvSpPr>
            <a:spLocks noGrp="1"/>
          </p:cNvSpPr>
          <p:nvPr>
            <p:ph type="sldNum" sz="quarter" idx="12"/>
          </p:nvPr>
        </p:nvSpPr>
        <p:spPr>
          <a:xfrm>
            <a:off x="8608358" y="6356352"/>
            <a:ext cx="2742486" cy="365125"/>
          </a:xfrm>
          <a:prstGeom prst="rect">
            <a:avLst/>
          </a:prstGeom>
        </p:spPr>
        <p:txBody>
          <a:bodyPr/>
          <a:lstStyle/>
          <a:p>
            <a:pPr defTabSz="914180"/>
            <a:fld id="{3A9B8C51-E985-4E84-8727-C4FD0F397338}" type="slidenum">
              <a:rPr lang="en-US" smtClean="0">
                <a:solidFill>
                  <a:prstClr val="black">
                    <a:tint val="75000"/>
                  </a:prstClr>
                </a:solidFill>
              </a:rPr>
              <a:pPr defTabSz="914180"/>
              <a:t>‹#›</a:t>
            </a:fld>
            <a:endParaRPr lang="en-US">
              <a:solidFill>
                <a:prstClr val="black">
                  <a:tint val="75000"/>
                </a:prstClr>
              </a:solidFill>
            </a:endParaRPr>
          </a:p>
        </p:txBody>
      </p:sp>
      <p:sp>
        <p:nvSpPr>
          <p:cNvPr id="8" name="Rectangle 7"/>
          <p:cNvSpPr/>
          <p:nvPr userDrawn="1"/>
        </p:nvSpPr>
        <p:spPr>
          <a:xfrm>
            <a:off x="0" y="0"/>
            <a:ext cx="12188825" cy="6858000"/>
          </a:xfrm>
          <a:prstGeom prst="rect">
            <a:avLst/>
          </a:prstGeom>
          <a:solidFill>
            <a:srgbClr val="7DBF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44021"/>
            <a:endParaRPr lang="en-US" sz="2166">
              <a:solidFill>
                <a:prstClr val="white"/>
              </a:solidFill>
            </a:endParaRPr>
          </a:p>
        </p:txBody>
      </p:sp>
    </p:spTree>
    <p:extLst>
      <p:ext uri="{BB962C8B-B14F-4D97-AF65-F5344CB8AC3E}">
        <p14:creationId xmlns:p14="http://schemas.microsoft.com/office/powerpoint/2010/main" val="457487144"/>
      </p:ext>
    </p:extLst>
  </p:cSld>
  <p:clrMapOvr>
    <a:masterClrMapping/>
  </p:clrMapOvr>
  <p:timing>
    <p:tnLst>
      <p:par>
        <p:cTn id="1" dur="indefinite" restart="never" nodeType="tmRoot"/>
      </p:par>
    </p:tnLst>
  </p:timing>
</p:sldLayout>
</file>

<file path=ppt/slideLayouts/slideLayout372.xml><?xml version="1.0" encoding="utf-8"?>
<p:sldLayout xmlns:a="http://schemas.openxmlformats.org/drawingml/2006/main" xmlns:r="http://schemas.openxmlformats.org/officeDocument/2006/relationships" xmlns:p="http://schemas.openxmlformats.org/presentationml/2006/main" showMasterSp="0" userDrawn="1">
  <p:cSld name="Divider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4" y="2819605"/>
            <a:ext cx="11149013" cy="1218795"/>
          </a:xfrm>
        </p:spPr>
        <p:txBody>
          <a:bodyPr anchor="b" anchorCtr="0"/>
          <a:lstStyle>
            <a:lvl1pPr>
              <a:defRPr sz="8796" spc="-300"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10394860" y="6199261"/>
            <a:ext cx="1516869" cy="399979"/>
          </a:xfrm>
          <a:prstGeom prst="rect">
            <a:avLst/>
          </a:prstGeom>
        </p:spPr>
      </p:pic>
    </p:spTree>
    <p:extLst>
      <p:ext uri="{BB962C8B-B14F-4D97-AF65-F5344CB8AC3E}">
        <p14:creationId xmlns:p14="http://schemas.microsoft.com/office/powerpoint/2010/main" val="2973765729"/>
      </p:ext>
    </p:extLst>
  </p:cSld>
  <p:clrMapOvr>
    <a:masterClrMapping/>
  </p:clrMapOvr>
  <p:transition>
    <p:fade/>
  </p:transition>
  <p:timing>
    <p:tnLst>
      <p:par>
        <p:cTn id="1" dur="indefinite" restart="never" nodeType="tmRoot"/>
      </p:par>
    </p:tnLst>
  </p:timing>
</p:sldLayout>
</file>

<file path=ppt/slideLayouts/slideLayout373.xml><?xml version="1.0" encoding="utf-8"?>
<p:sldLayout xmlns:a="http://schemas.openxmlformats.org/drawingml/2006/main" xmlns:r="http://schemas.openxmlformats.org/officeDocument/2006/relationships" xmlns:p="http://schemas.openxmlformats.org/presentationml/2006/main"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114" y="228600"/>
            <a:ext cx="11149013" cy="747897"/>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4" y="1447799"/>
            <a:ext cx="11149013" cy="2195686"/>
          </a:xfrm>
          <a:prstGeom prst="rect">
            <a:avLst/>
          </a:prstGeom>
        </p:spPr>
        <p:txBody>
          <a:bodyPr/>
          <a:lstStyle>
            <a:lvl1pPr marL="283997" indent="-283997">
              <a:buFont typeface="Wingdings" pitchFamily="2" charset="2"/>
              <a:buChar char=""/>
              <a:defRPr sz="3999"/>
            </a:lvl1pPr>
            <a:lvl2pPr marL="517221" indent="-233226">
              <a:buFont typeface="Wingdings" pitchFamily="2" charset="2"/>
              <a:buChar char=""/>
              <a:defRPr>
                <a:latin typeface="+mn-lt"/>
              </a:defRPr>
            </a:lvl2pPr>
            <a:lvl3pPr marL="740927" indent="-223707">
              <a:buFont typeface="Wingdings" pitchFamily="2" charset="2"/>
              <a:buChar char=""/>
              <a:tabLst/>
              <a:defRPr>
                <a:latin typeface="+mn-lt"/>
              </a:defRPr>
            </a:lvl3pPr>
            <a:lvl4pPr marL="913863" indent="-172936">
              <a:buFont typeface="Wingdings" pitchFamily="2" charset="2"/>
              <a:buChar char=""/>
              <a:defRPr>
                <a:latin typeface="+mn-lt"/>
              </a:defRPr>
            </a:lvl4pPr>
            <a:lvl5pPr marL="1086799" indent="-172936">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Slide Number Placeholder 9"/>
          <p:cNvSpPr>
            <a:spLocks noGrp="1"/>
          </p:cNvSpPr>
          <p:nvPr>
            <p:ph type="sldNum" sz="quarter" idx="12"/>
          </p:nvPr>
        </p:nvSpPr>
        <p:spPr>
          <a:xfrm>
            <a:off x="11770292" y="6641646"/>
            <a:ext cx="399640" cy="216356"/>
          </a:xfrm>
          <a:prstGeom prst="rect">
            <a:avLst/>
          </a:prstGeom>
        </p:spPr>
        <p:txBody>
          <a:bodyPr lIns="121899" tIns="60949" rIns="121899" bIns="60949" anchor="ctr"/>
          <a:lstStyle>
            <a:lvl1pPr algn="l">
              <a:defRPr sz="784">
                <a:gradFill>
                  <a:gsLst>
                    <a:gs pos="100000">
                      <a:schemeClr val="bg2"/>
                    </a:gs>
                    <a:gs pos="0">
                      <a:schemeClr val="bg2"/>
                    </a:gs>
                  </a:gsLst>
                  <a:lin ang="5400000" scaled="0"/>
                </a:gradFill>
              </a:defRPr>
            </a:lvl1pPr>
          </a:lstStyle>
          <a:p>
            <a:pPr defTabSz="913826"/>
            <a:fld id="{727B4C2D-45E2-4621-8491-2995EB46A674}" type="slidenum">
              <a:rPr lang="en-US" smtClean="0">
                <a:gradFill>
                  <a:gsLst>
                    <a:gs pos="100000">
                      <a:srgbClr val="797A7D"/>
                    </a:gs>
                    <a:gs pos="0">
                      <a:srgbClr val="797A7D"/>
                    </a:gs>
                  </a:gsLst>
                  <a:lin ang="5400000" scaled="0"/>
                </a:gradFill>
              </a:rPr>
              <a:pPr defTabSz="913826"/>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2291122646"/>
      </p:ext>
    </p:extLst>
  </p:cSld>
  <p:clrMapOvr>
    <a:masterClrMapping/>
  </p:clrMapOvr>
  <p:transition>
    <p:fade/>
  </p:transition>
  <p:timing>
    <p:tnLst>
      <p:par>
        <p:cTn id="1" dur="indefinite" restart="never" nodeType="tmRoot"/>
      </p:par>
    </p:tnLst>
  </p:timing>
</p:sldLayout>
</file>

<file path=ppt/slideLayouts/slideLayout374.xml><?xml version="1.0" encoding="utf-8"?>
<p:sldLayout xmlns:a="http://schemas.openxmlformats.org/drawingml/2006/main" xmlns:r="http://schemas.openxmlformats.org/officeDocument/2006/relationships" xmlns:p="http://schemas.openxmlformats.org/presentationml/2006/main" userDrawn="1">
  <p:cSld name="Title &amp; Content Layout">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269169" y="1187620"/>
            <a:ext cx="11650488" cy="21875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905240887"/>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0" y="-313"/>
            <a:ext cx="12188826" cy="6858313"/>
          </a:xfrm>
          <a:prstGeom prst="rect">
            <a:avLst/>
          </a:prstGeom>
        </p:spPr>
      </p:pic>
      <p:grpSp>
        <p:nvGrpSpPr>
          <p:cNvPr id="9" name="Group 8"/>
          <p:cNvGrpSpPr/>
          <p:nvPr userDrawn="1"/>
        </p:nvGrpSpPr>
        <p:grpSpPr bwMode="gray">
          <a:xfrm>
            <a:off x="269169" y="2084172"/>
            <a:ext cx="4480957" cy="4482760"/>
            <a:chOff x="274638" y="2125663"/>
            <a:chExt cx="4572000" cy="4572000"/>
          </a:xfrm>
        </p:grpSpPr>
        <p:sp>
          <p:nvSpPr>
            <p:cNvPr id="10" name="Rectangle 9"/>
            <p:cNvSpPr/>
            <p:nvPr userDrawn="1"/>
          </p:nvSpPr>
          <p:spPr bwMode="gray">
            <a:xfrm>
              <a:off x="274638" y="2125663"/>
              <a:ext cx="4572000" cy="4572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477295" y="2857189"/>
              <a:ext cx="3590428" cy="3657600"/>
            </a:xfrm>
            <a:prstGeom prst="rect">
              <a:avLst/>
            </a:prstGeom>
          </p:spPr>
        </p:pic>
      </p:grpSp>
      <p:pic>
        <p:nvPicPr>
          <p:cNvPr id="2" name="Picture 1"/>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gray">
          <a:xfrm>
            <a:off x="10218723" y="480789"/>
            <a:ext cx="1522007" cy="326167"/>
          </a:xfrm>
          <a:prstGeom prst="rect">
            <a:avLst/>
          </a:prstGeom>
        </p:spPr>
      </p:pic>
    </p:spTree>
    <p:extLst>
      <p:ext uri="{BB962C8B-B14F-4D97-AF65-F5344CB8AC3E}">
        <p14:creationId xmlns:p14="http://schemas.microsoft.com/office/powerpoint/2010/main" val="3813241616"/>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0" y="0"/>
            <a:ext cx="12188825" cy="6858000"/>
          </a:xfrm>
          <a:prstGeom prst="rect">
            <a:avLst/>
          </a:prstGeom>
        </p:spPr>
      </p:pic>
      <p:sp>
        <p:nvSpPr>
          <p:cNvPr id="18" name="Rectangle 17"/>
          <p:cNvSpPr/>
          <p:nvPr userDrawn="1"/>
        </p:nvSpPr>
        <p:spPr bwMode="gray">
          <a:xfrm>
            <a:off x="269169" y="2995667"/>
            <a:ext cx="6273340" cy="3586208"/>
          </a:xfrm>
          <a:prstGeom prst="rect">
            <a:avLst/>
          </a:prstGeom>
          <a:solidFill>
            <a:srgbClr val="44235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13" y="2980724"/>
            <a:ext cx="6274896" cy="2062069"/>
          </a:xfrm>
          <a:noFill/>
        </p:spPr>
        <p:txBody>
          <a:bodyPr vert="horz" wrap="square" lIns="146304" tIns="91440" rIns="146304" bIns="91440" rtlCol="0" anchor="t" anchorCtr="0">
            <a:noAutofit/>
          </a:bodyPr>
          <a:lstStyle>
            <a:lvl1pPr>
              <a:defRPr lang="en-US" sz="5881" spc="-98" baseline="0" dirty="0">
                <a:gradFill>
                  <a:gsLst>
                    <a:gs pos="5833">
                      <a:srgbClr val="FFFFFF"/>
                    </a:gs>
                    <a:gs pos="18000">
                      <a:srgbClr val="FFFFFF"/>
                    </a:gs>
                  </a:gsLst>
                  <a:lin ang="5400000" scaled="0"/>
                </a:gradFill>
              </a:defRPr>
            </a:lvl1pPr>
          </a:lstStyle>
          <a:p>
            <a:pPr lvl="0"/>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69169" y="5042795"/>
            <a:ext cx="6273340" cy="1524136"/>
          </a:xfrm>
        </p:spPr>
        <p:txBody>
          <a:bodyPr tIns="109728" bIns="109728">
            <a:noAutofit/>
          </a:bodyPr>
          <a:lstStyle>
            <a:lvl1pPr marL="0" indent="0">
              <a:spcBef>
                <a:spcPts val="0"/>
              </a:spcBef>
              <a:buNone/>
              <a:defRPr sz="3136">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463285" y="473036"/>
            <a:ext cx="1522007" cy="326167"/>
          </a:xfrm>
          <a:prstGeom prst="rect">
            <a:avLst/>
          </a:prstGeom>
        </p:spPr>
      </p:pic>
      <p:grpSp>
        <p:nvGrpSpPr>
          <p:cNvPr id="10" name="Group 9"/>
          <p:cNvGrpSpPr/>
          <p:nvPr userDrawn="1"/>
        </p:nvGrpSpPr>
        <p:grpSpPr bwMode="gray">
          <a:xfrm>
            <a:off x="6542509" y="3892219"/>
            <a:ext cx="2688574" cy="2689656"/>
            <a:chOff x="274638" y="2125663"/>
            <a:chExt cx="4572000" cy="4572000"/>
          </a:xfrm>
        </p:grpSpPr>
        <p:sp>
          <p:nvSpPr>
            <p:cNvPr id="12" name="Rectangle 11"/>
            <p:cNvSpPr/>
            <p:nvPr userDrawn="1"/>
          </p:nvSpPr>
          <p:spPr bwMode="gray">
            <a:xfrm>
              <a:off x="274638" y="2125663"/>
              <a:ext cx="4572000" cy="4572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gray">
            <a:xfrm>
              <a:off x="578908" y="3015191"/>
              <a:ext cx="3607150" cy="3352800"/>
            </a:xfrm>
            <a:prstGeom prst="rect">
              <a:avLst/>
            </a:prstGeom>
          </p:spPr>
        </p:pic>
      </p:grpSp>
    </p:spTree>
    <p:extLst>
      <p:ext uri="{BB962C8B-B14F-4D97-AF65-F5344CB8AC3E}">
        <p14:creationId xmlns:p14="http://schemas.microsoft.com/office/powerpoint/2010/main" val="134585268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77.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l="17070" t="6178" b="23861"/>
          <a:stretch/>
        </p:blipFill>
        <p:spPr>
          <a:xfrm>
            <a:off x="0" y="0"/>
            <a:ext cx="12188826" cy="6858000"/>
          </a:xfrm>
          <a:prstGeom prst="rect">
            <a:avLst/>
          </a:prstGeom>
        </p:spPr>
      </p:pic>
      <p:sp>
        <p:nvSpPr>
          <p:cNvPr id="6" name="Rectangle 5"/>
          <p:cNvSpPr/>
          <p:nvPr userDrawn="1"/>
        </p:nvSpPr>
        <p:spPr bwMode="auto">
          <a:xfrm>
            <a:off x="4750126" y="1186356"/>
            <a:ext cx="7169531" cy="44840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269232" y="1187644"/>
            <a:ext cx="9858042"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750126" y="1186356"/>
            <a:ext cx="7167975" cy="2697988"/>
          </a:xfrm>
          <a:noFill/>
        </p:spPr>
        <p:txBody>
          <a:bodyPr tIns="91440" bIns="91440" anchor="t" anchorCtr="0"/>
          <a:lstStyle>
            <a:lvl1pPr>
              <a:defRPr sz="7057" spc="-98" baseline="0">
                <a:gradFill>
                  <a:gsLst>
                    <a:gs pos="91241">
                      <a:schemeClr val="tx1"/>
                    </a:gs>
                    <a:gs pos="57000">
                      <a:schemeClr val="tx1"/>
                    </a:gs>
                    <a:gs pos="18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4750549" y="3877277"/>
            <a:ext cx="7169108" cy="1793881"/>
          </a:xfrm>
          <a:noFill/>
        </p:spPr>
        <p:txBody>
          <a:bodyPr lIns="182880" tIns="146304" rIns="182880" bIns="146304">
            <a:noAutofit/>
          </a:bodyPr>
          <a:lstStyle>
            <a:lvl1pPr marL="0" indent="0">
              <a:spcBef>
                <a:spcPts val="0"/>
              </a:spcBef>
              <a:buNone/>
              <a:defRPr sz="3528" spc="0" baseline="0">
                <a:gradFill>
                  <a:gsLst>
                    <a:gs pos="91241">
                      <a:schemeClr val="tx1"/>
                    </a:gs>
                    <a:gs pos="57000">
                      <a:schemeClr val="tx1"/>
                    </a:gs>
                    <a:gs pos="18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17007173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l="17070" t="6178" b="23861"/>
          <a:stretch/>
        </p:blipFill>
        <p:spPr>
          <a:xfrm>
            <a:off x="0" y="0"/>
            <a:ext cx="12188826" cy="6858000"/>
          </a:xfrm>
          <a:prstGeom prst="rect">
            <a:avLst/>
          </a:prstGeom>
        </p:spPr>
      </p:pic>
      <p:sp>
        <p:nvSpPr>
          <p:cNvPr id="6" name="Rectangle 5"/>
          <p:cNvSpPr/>
          <p:nvPr userDrawn="1"/>
        </p:nvSpPr>
        <p:spPr bwMode="auto">
          <a:xfrm>
            <a:off x="4750126" y="1186356"/>
            <a:ext cx="7169531" cy="4484025"/>
          </a:xfrm>
          <a:prstGeom prst="rect">
            <a:avLst/>
          </a:prstGeom>
          <a:solidFill>
            <a:srgbClr val="44235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269232" y="1187644"/>
            <a:ext cx="9858042"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750126" y="1186356"/>
            <a:ext cx="7169530" cy="4484025"/>
          </a:xfrm>
          <a:noFill/>
        </p:spPr>
        <p:txBody>
          <a:bodyPr tIns="91440" bIns="91440" anchor="t" anchorCtr="0"/>
          <a:lstStyle>
            <a:lvl1pPr>
              <a:defRPr sz="7057" spc="-98" baseline="0">
                <a:gradFill>
                  <a:gsLst>
                    <a:gs pos="91241">
                      <a:schemeClr val="tx1"/>
                    </a:gs>
                    <a:gs pos="57000">
                      <a:schemeClr val="tx1"/>
                    </a:gs>
                    <a:gs pos="18000">
                      <a:schemeClr val="tx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24622729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7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796217"/>
          </a:xfrm>
          <a:noFill/>
        </p:spPr>
        <p:txBody>
          <a:bodyPr tIns="91440" bIns="91440" anchor="t" anchorCtr="0"/>
          <a:lstStyle>
            <a:lvl1pPr>
              <a:defRPr sz="8625" spc="-98" baseline="0">
                <a:gradFill>
                  <a:gsLst>
                    <a:gs pos="91241">
                      <a:schemeClr val="tx1"/>
                    </a:gs>
                    <a:gs pos="57000">
                      <a:schemeClr val="tx1"/>
                    </a:gs>
                    <a:gs pos="1800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78129388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 Slide Green">
    <p:bg>
      <p:bgPr>
        <a:solidFill>
          <a:srgbClr val="00723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2985372"/>
      </p:ext>
    </p:extLst>
  </p:cSld>
  <p:clrMapOvr>
    <a:masterClrMapping/>
  </p:clrMapOvr>
  <p:transition>
    <p:fade/>
  </p:transition>
</p:sldLayout>
</file>

<file path=ppt/slideLayouts/slideLayout380.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796217"/>
          </a:xfrm>
          <a:noFill/>
        </p:spPr>
        <p:txBody>
          <a:bodyPr tIns="91440" bIns="91440" anchor="t" anchorCtr="0"/>
          <a:lstStyle>
            <a:lvl1pPr algn="l" defTabSz="914180" rtl="0" eaLnBrk="1" latinLnBrk="0" hangingPunct="1">
              <a:lnSpc>
                <a:spcPct val="90000"/>
              </a:lnSpc>
              <a:spcBef>
                <a:spcPct val="0"/>
              </a:spcBef>
              <a:buNone/>
              <a:defRPr lang="en-US" sz="8625" b="0" kern="1200" cap="none" spc="-98"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300498929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81.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796217"/>
          </a:xfrm>
          <a:noFill/>
        </p:spPr>
        <p:txBody>
          <a:bodyPr tIns="91440" bIns="91440" anchor="t" anchorCtr="0"/>
          <a:lstStyle>
            <a:lvl1pPr algn="l" defTabSz="914180" rtl="0" eaLnBrk="1" latinLnBrk="0" hangingPunct="1">
              <a:lnSpc>
                <a:spcPct val="90000"/>
              </a:lnSpc>
              <a:spcBef>
                <a:spcPct val="0"/>
              </a:spcBef>
              <a:buNone/>
              <a:defRPr lang="en-US" sz="8625" b="0" kern="1200" cap="none" spc="-98"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326944945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8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6"/>
            <a:ext cx="11652805" cy="2018835"/>
          </a:xfrm>
        </p:spPr>
        <p:txBody>
          <a:bodyPr/>
          <a:lstStyle>
            <a:lvl1pPr marL="0" indent="0">
              <a:buNone/>
              <a:defRPr/>
            </a:lvl1pPr>
            <a:lvl2pPr marL="28006" indent="0">
              <a:buNone/>
              <a:defRPr sz="1960"/>
            </a:lvl2pPr>
            <a:lvl3pPr marL="219384" indent="0">
              <a:buNone/>
              <a:defRPr sz="1960"/>
            </a:lvl3pPr>
            <a:lvl4pPr marL="466773" indent="0">
              <a:buNone/>
              <a:defRPr sz="1764"/>
            </a:lvl4pPr>
            <a:lvl5pPr marL="72505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280956864"/>
      </p:ext>
    </p:extLst>
  </p:cSld>
  <p:clrMapOvr>
    <a:masterClrMapping/>
  </p:clrMapOvr>
  <p:transition>
    <p:fade/>
  </p:transition>
  <p:timing>
    <p:tnLst>
      <p:par>
        <p:cTn id="1" dur="indefinite" restart="never" nodeType="tmRoot"/>
      </p:par>
    </p:tnLst>
  </p:timing>
</p:sldLayout>
</file>

<file path=ppt/slideLayouts/slideLayout38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6"/>
            <a:ext cx="11652805" cy="2018835"/>
          </a:xfrm>
        </p:spPr>
        <p:txBody>
          <a:bodyPr/>
          <a:lstStyle>
            <a:lvl1pPr marL="0" indent="0">
              <a:buNone/>
              <a:defRPr>
                <a:gradFill>
                  <a:gsLst>
                    <a:gs pos="2920">
                      <a:schemeClr val="tx2"/>
                    </a:gs>
                    <a:gs pos="39000">
                      <a:schemeClr val="tx2"/>
                    </a:gs>
                  </a:gsLst>
                  <a:lin ang="5400000" scaled="0"/>
                </a:gradFill>
              </a:defRPr>
            </a:lvl1pPr>
            <a:lvl2pPr marL="28006" indent="0">
              <a:buNone/>
              <a:defRPr sz="1960"/>
            </a:lvl2pPr>
            <a:lvl3pPr marL="219384" indent="0">
              <a:buNone/>
              <a:defRPr sz="1960"/>
            </a:lvl3pPr>
            <a:lvl4pPr marL="466773" indent="0">
              <a:buNone/>
              <a:defRPr sz="1764"/>
            </a:lvl4pPr>
            <a:lvl5pPr marL="72505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933927454"/>
      </p:ext>
    </p:extLst>
  </p:cSld>
  <p:clrMapOvr>
    <a:masterClrMapping/>
  </p:clrMapOvr>
  <p:transition>
    <p:fade/>
  </p:transition>
  <p:timing>
    <p:tnLst>
      <p:par>
        <p:cTn id="1" dur="indefinite" restart="never" nodeType="tmRoot"/>
      </p:par>
    </p:tnLst>
  </p:timing>
</p:sldLayout>
</file>

<file path=ppt/slideLayouts/slideLayout38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882715571"/>
      </p:ext>
    </p:extLst>
  </p:cSld>
  <p:clrMapOvr>
    <a:masterClrMapping/>
  </p:clrMapOvr>
  <p:transition>
    <p:fade/>
  </p:transition>
  <p:timing>
    <p:tnLst>
      <p:par>
        <p:cTn id="1" dur="indefinite" restart="never" nodeType="tmRoot"/>
      </p:par>
    </p:tnLst>
  </p:timing>
</p:sldLayout>
</file>

<file path=ppt/slideLayouts/slideLayout385.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1pPr>
              <a:buClr>
                <a:schemeClr val="tx2"/>
              </a:buClr>
              <a:defRPr>
                <a:gradFill>
                  <a:gsLst>
                    <a:gs pos="13869">
                      <a:schemeClr val="tx2"/>
                    </a:gs>
                    <a:gs pos="42000">
                      <a:schemeClr val="tx2"/>
                    </a:gs>
                  </a:gsLst>
                  <a:lin ang="5400000" scaled="0"/>
                </a:gradFill>
              </a:defRPr>
            </a:lvl1pPr>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894558061"/>
      </p:ext>
    </p:extLst>
  </p:cSld>
  <p:clrMapOvr>
    <a:masterClrMapping/>
  </p:clrMapOvr>
  <p:transition>
    <p:fade/>
  </p:transition>
  <p:timing>
    <p:tnLst>
      <p:par>
        <p:cTn id="1" dur="indefinite" restart="never" nodeType="tmRoot"/>
      </p:par>
    </p:tnLst>
  </p:timing>
</p:sldLayout>
</file>

<file path=ppt/slideLayouts/slideLayout38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9143"/>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9143"/>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17246597"/>
      </p:ext>
    </p:extLst>
  </p:cSld>
  <p:clrMapOvr>
    <a:masterClrMapping/>
  </p:clrMapOvr>
  <p:transition>
    <p:fade/>
  </p:transition>
  <p:timing>
    <p:tnLst>
      <p:par>
        <p:cTn id="1" dur="indefinite" restart="never" nodeType="tmRoot"/>
      </p:par>
    </p:tnLst>
  </p:timing>
</p:sldLayout>
</file>

<file path=ppt/slideLayouts/slideLayout387.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6578"/>
          </a:xfrm>
        </p:spPr>
        <p:txBody>
          <a:bodyPr wrap="square">
            <a:spAutoFit/>
          </a:bodyPr>
          <a:lstStyle>
            <a:lvl1pPr marL="0" indent="0">
              <a:spcBef>
                <a:spcPts val="1200"/>
              </a:spcBef>
              <a:buClr>
                <a:schemeClr val="tx1"/>
              </a:buClr>
              <a:buFont typeface="Wingdings" pitchFamily="2" charset="2"/>
              <a:buNone/>
              <a:defRPr sz="3528">
                <a:gradFill>
                  <a:gsLst>
                    <a:gs pos="5109">
                      <a:schemeClr val="tx2"/>
                    </a:gs>
                    <a:gs pos="25000">
                      <a:schemeClr val="tx2"/>
                    </a:gs>
                  </a:gsLst>
                  <a:lin ang="5400000" scaled="0"/>
                </a:gradFill>
              </a:defRPr>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6578"/>
          </a:xfrm>
        </p:spPr>
        <p:txBody>
          <a:bodyPr wrap="square">
            <a:spAutoFit/>
          </a:bodyPr>
          <a:lstStyle>
            <a:lvl1pPr marL="0" indent="0">
              <a:spcBef>
                <a:spcPts val="1200"/>
              </a:spcBef>
              <a:buClr>
                <a:schemeClr val="tx1"/>
              </a:buClr>
              <a:buFont typeface="Wingdings" pitchFamily="2" charset="2"/>
              <a:buNone/>
              <a:defRPr sz="3528">
                <a:gradFill>
                  <a:gsLst>
                    <a:gs pos="100000">
                      <a:schemeClr val="tx2"/>
                    </a:gs>
                    <a:gs pos="0">
                      <a:schemeClr val="tx2"/>
                    </a:gs>
                  </a:gsLst>
                  <a:lin ang="5400000" scaled="0"/>
                </a:gradFill>
              </a:defRPr>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73416424"/>
      </p:ext>
    </p:extLst>
  </p:cSld>
  <p:clrMapOvr>
    <a:masterClrMapping/>
  </p:clrMapOvr>
  <p:transition>
    <p:fade/>
  </p:transition>
  <p:timing>
    <p:tnLst>
      <p:par>
        <p:cTn id="1" dur="indefinite" restart="never" nodeType="tmRoot"/>
      </p:par>
    </p:tnLst>
  </p:timing>
</p:sldLayout>
</file>

<file path=ppt/slideLayouts/slideLayout38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555508"/>
          </a:xfrm>
        </p:spPr>
        <p:txBody>
          <a:bodyPr wrap="square">
            <a:spAutoFit/>
          </a:bodyPr>
          <a:lstStyle>
            <a:lvl1pPr marL="281620" indent="-281620">
              <a:spcBef>
                <a:spcPts val="1200"/>
              </a:spcBef>
              <a:buClr>
                <a:schemeClr val="tx1"/>
              </a:buClr>
              <a:buFont typeface="Wingdings" panose="05000000000000000000" pitchFamily="2" charset="2"/>
              <a:buChar char="§"/>
              <a:defRPr sz="3528"/>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555508"/>
          </a:xfrm>
        </p:spPr>
        <p:txBody>
          <a:bodyPr wrap="square">
            <a:spAutoFit/>
          </a:bodyPr>
          <a:lstStyle>
            <a:lvl1pPr marL="281620" indent="-281620">
              <a:spcBef>
                <a:spcPts val="1200"/>
              </a:spcBef>
              <a:buClr>
                <a:schemeClr val="tx1"/>
              </a:buClr>
              <a:buFont typeface="Wingdings" panose="05000000000000000000" pitchFamily="2" charset="2"/>
              <a:buChar char="§"/>
              <a:defRPr sz="3528"/>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17162574"/>
      </p:ext>
    </p:extLst>
  </p:cSld>
  <p:clrMapOvr>
    <a:masterClrMapping/>
  </p:clrMapOvr>
  <p:transition>
    <p:fade/>
  </p:transition>
</p:sldLayout>
</file>

<file path=ppt/slideLayouts/slideLayout389.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552967"/>
          </a:xfrm>
        </p:spPr>
        <p:txBody>
          <a:bodyPr wrap="square">
            <a:spAutoFit/>
          </a:bodyPr>
          <a:lstStyle>
            <a:lvl1pPr marL="281620" indent="-281620">
              <a:spcBef>
                <a:spcPts val="1200"/>
              </a:spcBef>
              <a:buClr>
                <a:schemeClr val="tx2"/>
              </a:buClr>
              <a:buFont typeface="Wingdings" panose="05000000000000000000" pitchFamily="2" charset="2"/>
              <a:buChar char="§"/>
              <a:defRPr sz="3528">
                <a:gradFill>
                  <a:gsLst>
                    <a:gs pos="5109">
                      <a:schemeClr val="tx2"/>
                    </a:gs>
                    <a:gs pos="100000">
                      <a:schemeClr val="tx2"/>
                    </a:gs>
                  </a:gsLst>
                  <a:lin ang="5400000" scaled="0"/>
                </a:gradFill>
              </a:defRPr>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552967"/>
          </a:xfrm>
        </p:spPr>
        <p:txBody>
          <a:bodyPr wrap="square">
            <a:spAutoFit/>
          </a:bodyPr>
          <a:lstStyle>
            <a:lvl1pPr marL="281620" indent="-281620">
              <a:spcBef>
                <a:spcPts val="1200"/>
              </a:spcBef>
              <a:buClr>
                <a:schemeClr val="tx2"/>
              </a:buClr>
              <a:buFont typeface="Wingdings" panose="05000000000000000000" pitchFamily="2" charset="2"/>
              <a:buChar char="§"/>
              <a:defRPr sz="3528">
                <a:gradFill>
                  <a:gsLst>
                    <a:gs pos="5109">
                      <a:schemeClr val="tx2"/>
                    </a:gs>
                    <a:gs pos="100000">
                      <a:schemeClr val="tx2"/>
                    </a:gs>
                  </a:gsLst>
                  <a:lin ang="5400000" scaled="0"/>
                </a:gradFill>
              </a:defRPr>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333097326"/>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 Slide Blue">
    <p:bg>
      <p:bgPr>
        <a:solidFill>
          <a:srgbClr val="00188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9567518"/>
      </p:ext>
    </p:extLst>
  </p:cSld>
  <p:clrMapOvr>
    <a:masterClrMapping/>
  </p:clrMapOvr>
  <p:transition>
    <p:fade/>
  </p:transition>
</p:sldLayout>
</file>

<file path=ppt/slideLayouts/slideLayout39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50277799"/>
      </p:ext>
    </p:extLst>
  </p:cSld>
  <p:clrMapOvr>
    <a:masterClrMapping/>
  </p:clrMapOvr>
  <p:transition>
    <p:fade/>
  </p:transition>
  <p:timing>
    <p:tnLst>
      <p:par>
        <p:cTn id="1" dur="indefinite" restart="never" nodeType="tmRoot"/>
      </p:par>
    </p:tnLst>
  </p:timing>
</p:sldLayout>
</file>

<file path=ppt/slideLayouts/slideLayout391.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6949" y="1187621"/>
            <a:ext cx="11652805" cy="899665"/>
          </a:xfrm>
        </p:spPr>
        <p:txBody>
          <a:bodyPr/>
          <a:lstStyle>
            <a:lvl1pPr>
              <a:defRPr sz="7057" baseline="0"/>
            </a:lvl1pPr>
          </a:lstStyle>
          <a:p>
            <a:r>
              <a:rPr lang="en-US" smtClean="0"/>
              <a:t>Click to edit Master title style</a:t>
            </a:r>
            <a:endParaRPr lang="en-US" dirty="0"/>
          </a:p>
        </p:txBody>
      </p:sp>
    </p:spTree>
    <p:extLst>
      <p:ext uri="{BB962C8B-B14F-4D97-AF65-F5344CB8AC3E}">
        <p14:creationId xmlns:p14="http://schemas.microsoft.com/office/powerpoint/2010/main" val="1593465928"/>
      </p:ext>
    </p:extLst>
  </p:cSld>
  <p:clrMapOvr>
    <a:masterClrMapping/>
  </p:clrMapOvr>
  <p:transition>
    <p:fade/>
  </p:transition>
  <p:timing>
    <p:tnLst>
      <p:par>
        <p:cTn id="1" dur="indefinite" restart="never" nodeType="tmRoot"/>
      </p:par>
    </p:tnLst>
  </p:timing>
</p:sldLayout>
</file>

<file path=ppt/slideLayouts/slideLayout392.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0" cy="1793104"/>
          </a:xfrm>
        </p:spPr>
        <p:txBody>
          <a:bodyPr/>
          <a:lstStyle>
            <a:lvl1pPr>
              <a:defRPr sz="5881" baseline="0"/>
            </a:lvl1pPr>
          </a:lstStyle>
          <a:p>
            <a:r>
              <a:rPr lang="en-US" smtClean="0"/>
              <a:t>Click to edit Master title style</a:t>
            </a:r>
            <a:endParaRPr lang="en-US" dirty="0"/>
          </a:p>
        </p:txBody>
      </p:sp>
    </p:spTree>
    <p:extLst>
      <p:ext uri="{BB962C8B-B14F-4D97-AF65-F5344CB8AC3E}">
        <p14:creationId xmlns:p14="http://schemas.microsoft.com/office/powerpoint/2010/main" val="4064820067"/>
      </p:ext>
    </p:extLst>
  </p:cSld>
  <p:clrMapOvr>
    <a:masterClrMapping/>
  </p:clrMapOvr>
  <p:transition>
    <p:fade/>
  </p:transition>
  <p:timing>
    <p:tnLst>
      <p:par>
        <p:cTn id="1" dur="indefinite" restart="never" nodeType="tmRoot"/>
      </p:par>
    </p:tnLst>
  </p:timing>
</p:sldLayout>
</file>

<file path=ppt/slideLayouts/slideLayout393.xml><?xml version="1.0" encoding="utf-8"?>
<p:sldLayout xmlns:a="http://schemas.openxmlformats.org/drawingml/2006/main" xmlns:r="http://schemas.openxmlformats.org/officeDocument/2006/relationships" xmlns:p="http://schemas.openxmlformats.org/presentationml/2006/main" showMasterSp="0" preserve="1" userDrawn="1">
  <p:cSld name="Fact Layout_Accent Color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0" cy="1793104"/>
          </a:xfrm>
        </p:spPr>
        <p:txBody>
          <a:bodyPr/>
          <a:lstStyle>
            <a:lvl1pPr>
              <a:defRPr sz="5881" baseline="0"/>
            </a:lvl1pPr>
          </a:lstStyle>
          <a:p>
            <a:r>
              <a:rPr lang="en-US" smtClean="0"/>
              <a:t>Click to edit Master title style</a:t>
            </a:r>
            <a:endParaRPr lang="en-US" dirty="0"/>
          </a:p>
        </p:txBody>
      </p:sp>
    </p:spTree>
    <p:extLst>
      <p:ext uri="{BB962C8B-B14F-4D97-AF65-F5344CB8AC3E}">
        <p14:creationId xmlns:p14="http://schemas.microsoft.com/office/powerpoint/2010/main" val="396848307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94.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1178349"/>
            <a:ext cx="9858104" cy="899665"/>
          </a:xfrm>
        </p:spPr>
        <p:txBody>
          <a:bodyPr/>
          <a:lstStyle>
            <a:lvl1pPr marL="228719" indent="-228719">
              <a:defRPr sz="5881"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7" y="5025984"/>
            <a:ext cx="5377148" cy="1050156"/>
          </a:xfrm>
        </p:spPr>
        <p:txBody>
          <a:bodyPr/>
          <a:lstStyle>
            <a:lvl1pPr marL="0" indent="0">
              <a:spcBef>
                <a:spcPts val="0"/>
              </a:spcBef>
              <a:buNone/>
              <a:defRPr sz="3136"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3784570888"/>
      </p:ext>
    </p:extLst>
  </p:cSld>
  <p:clrMapOvr>
    <a:masterClrMapping/>
  </p:clrMapOvr>
  <p:transition>
    <p:fade/>
  </p:transition>
  <p:timing>
    <p:tnLst>
      <p:par>
        <p:cTn id="1" dur="indefinite" restart="never" nodeType="tmRoot"/>
      </p:par>
    </p:tnLst>
  </p:timing>
</p:sldLayout>
</file>

<file path=ppt/slideLayouts/slideLayout395.xml><?xml version="1.0" encoding="utf-8"?>
<p:sldLayout xmlns:a="http://schemas.openxmlformats.org/drawingml/2006/main" xmlns:r="http://schemas.openxmlformats.org/officeDocument/2006/relationships" xmlns:p="http://schemas.openxmlformats.org/presentationml/2006/main" preserve="1" userDrawn="1">
  <p:cSld name="Quote Layout_Accent Color 1">
    <p:bg>
      <p:bgPr>
        <a:solidFill>
          <a:schemeClr val="accent1">
            <a:lumMod val="75000"/>
          </a:schemeClr>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2084173"/>
            <a:ext cx="9858104" cy="899665"/>
          </a:xfrm>
        </p:spPr>
        <p:txBody>
          <a:bodyPr/>
          <a:lstStyle>
            <a:lvl1pPr marL="276952" indent="-276952">
              <a:tabLst>
                <a:tab pos="276952" algn="l"/>
              </a:tabLst>
              <a:defRPr sz="5881"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7" y="4773813"/>
            <a:ext cx="5377148" cy="1050156"/>
          </a:xfrm>
        </p:spPr>
        <p:txBody>
          <a:bodyPr/>
          <a:lstStyle>
            <a:lvl1pPr marL="0" indent="0">
              <a:spcBef>
                <a:spcPts val="0"/>
              </a:spcBef>
              <a:buNone/>
              <a:defRPr sz="3136"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366793665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96.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6949" y="2383023"/>
            <a:ext cx="11650488" cy="914360"/>
          </a:xfrm>
        </p:spPr>
        <p:txBody>
          <a:bodyPr/>
          <a:lstStyle>
            <a:lvl1pPr marL="0" indent="0">
              <a:buNone/>
              <a:defRPr sz="5293">
                <a:gradFill>
                  <a:gsLst>
                    <a:gs pos="3333">
                      <a:schemeClr val="tx1"/>
                    </a:gs>
                    <a:gs pos="39000">
                      <a:schemeClr val="tx1"/>
                    </a:gs>
                  </a:gsLst>
                  <a:lin ang="5400000" scaled="0"/>
                </a:gradFill>
              </a:defRPr>
            </a:lvl1pPr>
            <a:lvl2pPr marL="0" indent="0">
              <a:buFontTx/>
              <a:buNone/>
              <a:defRPr sz="1960"/>
            </a:lvl2pPr>
            <a:lvl3pPr marL="224051" indent="0">
              <a:buNone/>
              <a:defRPr/>
            </a:lvl3pPr>
            <a:lvl4pPr marL="448102" indent="0">
              <a:buNone/>
              <a:defRPr/>
            </a:lvl4pPr>
            <a:lvl5pPr marL="672153" indent="0">
              <a:buNone/>
              <a:defRPr/>
            </a:lvl5pPr>
          </a:lstStyle>
          <a:p>
            <a:pPr lvl="0"/>
            <a:r>
              <a:rPr lang="en-US" smtClean="0"/>
              <a:t>Click to edit Master text styles</a:t>
            </a:r>
          </a:p>
        </p:txBody>
      </p:sp>
      <p:sp>
        <p:nvSpPr>
          <p:cNvPr id="4" name="Title 1"/>
          <p:cNvSpPr>
            <a:spLocks noGrp="1"/>
          </p:cNvSpPr>
          <p:nvPr>
            <p:ph type="title"/>
          </p:nvPr>
        </p:nvSpPr>
        <p:spPr>
          <a:xfrm>
            <a:off x="276949" y="1187621"/>
            <a:ext cx="11652805" cy="899665"/>
          </a:xfrm>
        </p:spPr>
        <p:txBody>
          <a:bodyPr/>
          <a:lstStyle>
            <a:lvl1pPr>
              <a:defRPr sz="7057"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3673790272"/>
      </p:ext>
    </p:extLst>
  </p:cSld>
  <p:clrMapOvr>
    <a:masterClrMapping/>
  </p:clrMapOvr>
  <p:transition>
    <p:fade/>
  </p:transition>
  <p:timing>
    <p:tnLst>
      <p:par>
        <p:cTn id="1" dur="indefinite" restart="never" nodeType="tmRoot"/>
      </p:par>
    </p:tnLst>
  </p:timing>
</p:sldLayout>
</file>

<file path=ppt/slideLayouts/slideLayout397.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1" y="1217195"/>
            <a:ext cx="5377147" cy="1763530"/>
          </a:xfrm>
        </p:spPr>
        <p:txBody>
          <a:bodyPr/>
          <a:lstStyle>
            <a:lvl1pPr>
              <a:defRPr sz="6469"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095968" y="0"/>
            <a:ext cx="6092857" cy="6856100"/>
          </a:xfrm>
          <a:blipFill>
            <a:blip r:embed="rId2" cstate="email">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smtClean="0"/>
              <a:t>Click icon to add picture</a:t>
            </a:r>
            <a:endParaRPr lang="en-US" dirty="0"/>
          </a:p>
        </p:txBody>
      </p:sp>
    </p:spTree>
    <p:extLst>
      <p:ext uri="{BB962C8B-B14F-4D97-AF65-F5344CB8AC3E}">
        <p14:creationId xmlns:p14="http://schemas.microsoft.com/office/powerpoint/2010/main" val="4011467597"/>
      </p:ext>
    </p:extLst>
  </p:cSld>
  <p:clrMapOvr>
    <a:masterClrMapping/>
  </p:clrMapOvr>
  <p:transition>
    <p:fade/>
  </p:transition>
  <p:timing>
    <p:tnLst>
      <p:par>
        <p:cTn id="1" dur="indefinite" restart="never" nodeType="tmRoot"/>
      </p:par>
    </p:tnLst>
  </p:timing>
</p:sldLayout>
</file>

<file path=ppt/slideLayouts/slideLayout398.xml><?xml version="1.0" encoding="utf-8"?>
<p:sldLayout xmlns:a="http://schemas.openxmlformats.org/drawingml/2006/main" xmlns:r="http://schemas.openxmlformats.org/officeDocument/2006/relationships" xmlns:p="http://schemas.openxmlformats.org/presentationml/2006/main" preserve="1" userDrawn="1">
  <p:cSld name="50-50 Lef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542510" y="1217195"/>
            <a:ext cx="5377147" cy="899665"/>
          </a:xfrm>
        </p:spPr>
        <p:txBody>
          <a:bodyPr/>
          <a:lstStyle>
            <a:lvl1pPr>
              <a:defRPr sz="6469"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
        <p:nvSpPr>
          <p:cNvPr id="4" name="Picture Placeholder 4"/>
          <p:cNvSpPr>
            <a:spLocks noGrp="1"/>
          </p:cNvSpPr>
          <p:nvPr>
            <p:ph type="pic" sz="quarter" idx="10"/>
          </p:nvPr>
        </p:nvSpPr>
        <p:spPr bwMode="ltGray">
          <a:xfrm>
            <a:off x="0" y="0"/>
            <a:ext cx="6092857" cy="6852151"/>
          </a:xfrm>
          <a:blipFill>
            <a:blip r:embed="rId2" cstate="email">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372" b="1">
                <a:gradFill>
                  <a:gsLst>
                    <a:gs pos="13139">
                      <a:srgbClr val="FFFFFF"/>
                    </a:gs>
                    <a:gs pos="38000">
                      <a:srgbClr val="FFFFFF"/>
                    </a:gs>
                  </a:gsLst>
                  <a:lin ang="5400000" scaled="0"/>
                </a:gradFill>
                <a:latin typeface="+mn-lt"/>
              </a:defRPr>
            </a:lvl1pPr>
          </a:lstStyle>
          <a:p>
            <a:r>
              <a:rPr lang="en-US" smtClean="0"/>
              <a:t>Click icon to add picture</a:t>
            </a:r>
            <a:endParaRPr lang="en-US" dirty="0"/>
          </a:p>
        </p:txBody>
      </p:sp>
    </p:spTree>
    <p:extLst>
      <p:ext uri="{BB962C8B-B14F-4D97-AF65-F5344CB8AC3E}">
        <p14:creationId xmlns:p14="http://schemas.microsoft.com/office/powerpoint/2010/main" val="2108027527"/>
      </p:ext>
    </p:extLst>
  </p:cSld>
  <p:clrMapOvr>
    <a:masterClrMapping/>
  </p:clrMapOvr>
  <p:transition>
    <p:fade/>
  </p:transition>
  <p:timing>
    <p:tnLst>
      <p:par>
        <p:cTn id="1" dur="indefinite" restart="never" nodeType="tmRoot"/>
      </p:par>
    </p:tnLst>
  </p:timing>
</p:sldLayout>
</file>

<file path=ppt/slideLayouts/slideLayout399.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1709664"/>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tx2"/>
                    </a:gs>
                    <a:gs pos="0">
                      <a:schemeClr val="tx2"/>
                    </a:gs>
                  </a:gsLst>
                  <a:lin ang="5400000" scaled="0"/>
                </a:gradFill>
                <a:latin typeface="+mj-lt"/>
              </a:defRPr>
            </a:lvl1pPr>
            <a:lvl2pPr marL="0" indent="0">
              <a:buNone/>
              <a:defRPr sz="2000">
                <a:gradFill>
                  <a:gsLst>
                    <a:gs pos="100000">
                      <a:schemeClr val="bg2"/>
                    </a:gs>
                    <a:gs pos="6000">
                      <a:schemeClr val="bg2"/>
                    </a:gs>
                  </a:gsLst>
                  <a:lin ang="5400000" scaled="0"/>
                </a:gradFill>
              </a:defRPr>
            </a:lvl2pPr>
            <a:lvl3pPr marL="231775" indent="0">
              <a:buNone/>
              <a:defRPr sz="2000">
                <a:gradFill>
                  <a:gsLst>
                    <a:gs pos="100000">
                      <a:schemeClr val="bg2"/>
                    </a:gs>
                    <a:gs pos="6000">
                      <a:schemeClr val="bg2"/>
                    </a:gs>
                  </a:gsLst>
                  <a:lin ang="5400000" scaled="0"/>
                </a:gradFill>
              </a:defRPr>
            </a:lvl3pPr>
            <a:lvl4pPr marL="457200" indent="0">
              <a:buNone/>
              <a:defRPr sz="2000">
                <a:gradFill>
                  <a:gsLst>
                    <a:gs pos="100000">
                      <a:schemeClr val="bg2"/>
                    </a:gs>
                    <a:gs pos="6000">
                      <a:schemeClr val="bg2"/>
                    </a:gs>
                  </a:gsLst>
                  <a:lin ang="5400000" scaled="0"/>
                </a:gradFill>
              </a:defRPr>
            </a:lvl4pPr>
            <a:lvl5pPr marL="693738" indent="0">
              <a:buNone/>
              <a:defRPr sz="2000">
                <a:gradFill>
                  <a:gsLst>
                    <a:gs pos="100000">
                      <a:schemeClr val="bg2"/>
                    </a:gs>
                    <a:gs pos="6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Tree>
    <p:extLst>
      <p:ext uri="{BB962C8B-B14F-4D97-AF65-F5344CB8AC3E}">
        <p14:creationId xmlns:p14="http://schemas.microsoft.com/office/powerpoint/2010/main" val="2174816850"/>
      </p:ext>
    </p:extLst>
  </p:cSld>
  <p:clrMapOvr>
    <a:masterClrMapping/>
  </p:clrMapOvr>
  <p:transition>
    <p:fade/>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Slide Purple">
    <p:bg>
      <p:bgPr>
        <a:solidFill>
          <a:srgbClr val="68217A"/>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40010790"/>
      </p:ext>
    </p:extLst>
  </p:cSld>
  <p:clrMapOvr>
    <a:masterClrMapping/>
  </p:clrMapOvr>
  <p:transition>
    <p:fade/>
  </p:transition>
</p:sldLayout>
</file>

<file path=ppt/slideLayouts/slideLayout40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598654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01.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2027670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02.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787725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0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7"/>
            <a:ext cx="11650488" cy="2396047"/>
          </a:xfrm>
          <a:prstGeom prst="rect">
            <a:avLst/>
          </a:prstGeom>
        </p:spPr>
        <p:txBody>
          <a:bodyPr/>
          <a:lstStyle>
            <a:lvl1pPr marL="284732" indent="-284732">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27" indent="-275396">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59" indent="-284732">
              <a:buClr>
                <a:schemeClr val="tx1"/>
              </a:buClr>
              <a:buSzPct val="90000"/>
              <a:buFont typeface="Wingdings" panose="05000000000000000000" pitchFamily="2" charset="2"/>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10" indent="-224051">
              <a:buClr>
                <a:schemeClr val="tx1"/>
              </a:buClr>
              <a:buSzPct val="90000"/>
              <a:buFont typeface="Wingdings" panose="05000000000000000000" pitchFamily="2" charset="2"/>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61" indent="-224051">
              <a:buClr>
                <a:schemeClr val="tx1"/>
              </a:buClr>
              <a:buSzPct val="90000"/>
              <a:buFont typeface="Wingdings" panose="05000000000000000000" pitchFamily="2" charset="2"/>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47285991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04.xml><?xml version="1.0" encoding="utf-8"?>
<p:sldLayout xmlns:a="http://schemas.openxmlformats.org/drawingml/2006/main" xmlns:r="http://schemas.openxmlformats.org/officeDocument/2006/relationships" xmlns:p="http://schemas.openxmlformats.org/presentationml/2006/main" userDrawn="1">
  <p:cSld name="1_Large &amp; Small Content 2">
    <p:spTree>
      <p:nvGrpSpPr>
        <p:cNvPr id="1" name=""/>
        <p:cNvGrpSpPr/>
        <p:nvPr/>
      </p:nvGrpSpPr>
      <p:grpSpPr>
        <a:xfrm>
          <a:off x="0" y="0"/>
          <a:ext cx="0" cy="0"/>
          <a:chOff x="0" y="0"/>
          <a:chExt cx="0" cy="0"/>
        </a:xfrm>
      </p:grpSpPr>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spTree>
    <p:extLst>
      <p:ext uri="{BB962C8B-B14F-4D97-AF65-F5344CB8AC3E}">
        <p14:creationId xmlns:p14="http://schemas.microsoft.com/office/powerpoint/2010/main" val="4258173068"/>
      </p:ext>
    </p:extLst>
  </p:cSld>
  <p:clrMapOvr>
    <a:masterClrMapping/>
  </p:clrMapOvr>
  <p:timing>
    <p:tnLst>
      <p:par>
        <p:cTn id="1" dur="indefinite" restart="never" nodeType="tmRoot"/>
      </p:par>
    </p:tnLst>
  </p:timing>
</p:sldLayout>
</file>

<file path=ppt/slideLayouts/slideLayout405.xml><?xml version="1.0" encoding="utf-8"?>
<p:sldLayout xmlns:a="http://schemas.openxmlformats.org/drawingml/2006/main" xmlns:r="http://schemas.openxmlformats.org/officeDocument/2006/relationships" xmlns:p="http://schemas.openxmlformats.org/presentationml/2006/main" userDrawn="1">
  <p:cSld name="photo_placeholder">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169" y="291068"/>
            <a:ext cx="11650488" cy="6275864"/>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sp>
        <p:nvSpPr>
          <p:cNvPr id="3" name="Picture Placeholder 2"/>
          <p:cNvSpPr>
            <a:spLocks noGrp="1"/>
          </p:cNvSpPr>
          <p:nvPr>
            <p:ph type="pic" sz="quarter" idx="10"/>
          </p:nvPr>
        </p:nvSpPr>
        <p:spPr>
          <a:xfrm>
            <a:off x="448096" y="470067"/>
            <a:ext cx="11292634" cy="727571"/>
          </a:xfrm>
        </p:spPr>
        <p:txBody>
          <a:bodyPr/>
          <a:lstStyle/>
          <a:p>
            <a:endParaRPr lang="en-US"/>
          </a:p>
        </p:txBody>
      </p:sp>
    </p:spTree>
    <p:extLst>
      <p:ext uri="{BB962C8B-B14F-4D97-AF65-F5344CB8AC3E}">
        <p14:creationId xmlns:p14="http://schemas.microsoft.com/office/powerpoint/2010/main" val="4147561086"/>
      </p:ext>
    </p:extLst>
  </p:cSld>
  <p:clrMapOvr>
    <a:masterClrMapping/>
  </p:clrMapOvr>
  <p:transition>
    <p:fade/>
  </p:transition>
  <p:timing>
    <p:tnLst>
      <p:par>
        <p:cTn id="1" dur="indefinite" restart="never" nodeType="tmRoot"/>
      </p:par>
    </p:tnLst>
  </p:timing>
</p:sldLayout>
</file>

<file path=ppt/slideLayouts/slideLayout406.xml><?xml version="1.0" encoding="utf-8"?>
<p:sldLayout xmlns:a="http://schemas.openxmlformats.org/drawingml/2006/main" xmlns:r="http://schemas.openxmlformats.org/officeDocument/2006/relationships" xmlns:p="http://schemas.openxmlformats.org/presentationml/2006/main" userDrawn="1">
  <p:cSld name="Section Title Texture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796217"/>
          </a:xfrm>
          <a:noFill/>
        </p:spPr>
        <p:txBody>
          <a:bodyPr tIns="91440" bIns="91440" anchor="t" anchorCtr="0"/>
          <a:lstStyle>
            <a:lvl1pPr>
              <a:defRPr sz="8625" spc="-98" baseline="0">
                <a:gradFill>
                  <a:gsLst>
                    <a:gs pos="91241">
                      <a:schemeClr val="tx1"/>
                    </a:gs>
                    <a:gs pos="57000">
                      <a:schemeClr val="tx1"/>
                    </a:gs>
                    <a:gs pos="18000">
                      <a:schemeClr val="tx1"/>
                    </a:gs>
                  </a:gsLst>
                  <a:lin ang="5400000" scaled="0"/>
                </a:gradFill>
              </a:defRPr>
            </a:lvl1pPr>
          </a:lstStyle>
          <a:p>
            <a:r>
              <a:rPr lang="en-US" dirty="0" smtClean="0"/>
              <a:t>Section title</a:t>
            </a:r>
            <a:endParaRPr lang="en-US" dirty="0"/>
          </a:p>
        </p:txBody>
      </p:sp>
      <p:sp>
        <p:nvSpPr>
          <p:cNvPr id="5" name="Rectangle 4"/>
          <p:cNvSpPr/>
          <p:nvPr userDrawn="1"/>
        </p:nvSpPr>
        <p:spPr bwMode="gray">
          <a:xfrm>
            <a:off x="680052" y="470068"/>
            <a:ext cx="3186321" cy="597822"/>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505050">
                      <a:lumMod val="50000"/>
                    </a:srgbClr>
                  </a:gs>
                  <a:gs pos="100000">
                    <a:srgbClr val="505050">
                      <a:lumMod val="50000"/>
                    </a:srgbClr>
                  </a:gs>
                </a:gsLst>
                <a:lin ang="5400000" scaled="0"/>
              </a:gradFill>
            </a:endParaRPr>
          </a:p>
        </p:txBody>
      </p:sp>
      <p:sp>
        <p:nvSpPr>
          <p:cNvPr id="6" name="Rectangle 5"/>
          <p:cNvSpPr/>
          <p:nvPr userDrawn="1"/>
        </p:nvSpPr>
        <p:spPr bwMode="gray">
          <a:xfrm>
            <a:off x="-28047" y="589799"/>
            <a:ext cx="3175520" cy="597822"/>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505050">
                      <a:lumMod val="50000"/>
                    </a:srgbClr>
                  </a:gs>
                  <a:gs pos="100000">
                    <a:srgbClr val="505050">
                      <a:lumMod val="50000"/>
                    </a:srgbClr>
                  </a:gs>
                </a:gsLst>
                <a:lin ang="5400000" scaled="0"/>
              </a:gradFill>
            </a:endParaRPr>
          </a:p>
        </p:txBody>
      </p:sp>
      <p:sp>
        <p:nvSpPr>
          <p:cNvPr id="8" name="Rectangle 7"/>
          <p:cNvSpPr/>
          <p:nvPr userDrawn="1"/>
        </p:nvSpPr>
        <p:spPr bwMode="gray">
          <a:xfrm flipH="1">
            <a:off x="6542508" y="5629606"/>
            <a:ext cx="4989553" cy="413419"/>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505050">
                      <a:lumMod val="50000"/>
                    </a:srgbClr>
                  </a:gs>
                  <a:gs pos="100000">
                    <a:srgbClr val="505050">
                      <a:lumMod val="50000"/>
                    </a:srgbClr>
                  </a:gs>
                </a:gsLst>
                <a:lin ang="5400000" scaled="0"/>
              </a:gradFill>
            </a:endParaRPr>
          </a:p>
        </p:txBody>
      </p:sp>
      <p:sp>
        <p:nvSpPr>
          <p:cNvPr id="9" name="Rectangle 8"/>
          <p:cNvSpPr/>
          <p:nvPr userDrawn="1"/>
        </p:nvSpPr>
        <p:spPr bwMode="gray">
          <a:xfrm flipH="1">
            <a:off x="7289923" y="5795020"/>
            <a:ext cx="4898902" cy="409756"/>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505050">
                      <a:lumMod val="50000"/>
                    </a:srgbClr>
                  </a:gs>
                  <a:gs pos="100000">
                    <a:srgbClr val="505050">
                      <a:lumMod val="50000"/>
                    </a:srgbClr>
                  </a:gs>
                </a:gsLst>
                <a:lin ang="5400000" scaled="0"/>
              </a:gradFill>
            </a:endParaRPr>
          </a:p>
        </p:txBody>
      </p:sp>
      <p:sp>
        <p:nvSpPr>
          <p:cNvPr id="10" name="Rectangle 9"/>
          <p:cNvSpPr/>
          <p:nvPr userDrawn="1"/>
        </p:nvSpPr>
        <p:spPr bwMode="gray">
          <a:xfrm flipH="1">
            <a:off x="7050344" y="6160357"/>
            <a:ext cx="4971785" cy="409756"/>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505050">
                      <a:lumMod val="50000"/>
                    </a:srgbClr>
                  </a:gs>
                  <a:gs pos="100000">
                    <a:srgbClr val="505050">
                      <a:lumMod val="50000"/>
                    </a:srgbClr>
                  </a:gs>
                </a:gsLst>
                <a:lin ang="5400000" scaled="0"/>
              </a:gradFill>
            </a:endParaRPr>
          </a:p>
        </p:txBody>
      </p:sp>
    </p:spTree>
    <p:extLst>
      <p:ext uri="{BB962C8B-B14F-4D97-AF65-F5344CB8AC3E}">
        <p14:creationId xmlns:p14="http://schemas.microsoft.com/office/powerpoint/2010/main" val="130795985"/>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850" fill="hold"/>
                                        <p:tgtEl>
                                          <p:spTgt spid="6"/>
                                        </p:tgtEl>
                                        <p:attrNameLst>
                                          <p:attrName>ppt_x</p:attrName>
                                        </p:attrNameLst>
                                      </p:cBhvr>
                                      <p:tavLst>
                                        <p:tav tm="0">
                                          <p:val>
                                            <p:strVal val="0-#ppt_w/2"/>
                                          </p:val>
                                        </p:tav>
                                        <p:tav tm="100000">
                                          <p:val>
                                            <p:strVal val="#ppt_x"/>
                                          </p:val>
                                        </p:tav>
                                      </p:tavLst>
                                    </p:anim>
                                    <p:anim calcmode="lin" valueType="num">
                                      <p:cBhvr additive="base">
                                        <p:cTn id="8" dur="850" fill="hold"/>
                                        <p:tgtEl>
                                          <p:spTgt spid="6"/>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850" fill="hold"/>
                                        <p:tgtEl>
                                          <p:spTgt spid="5"/>
                                        </p:tgtEl>
                                        <p:attrNameLst>
                                          <p:attrName>ppt_x</p:attrName>
                                        </p:attrNameLst>
                                      </p:cBhvr>
                                      <p:tavLst>
                                        <p:tav tm="0">
                                          <p:val>
                                            <p:strVal val="1+#ppt_w/2"/>
                                          </p:val>
                                        </p:tav>
                                        <p:tav tm="100000">
                                          <p:val>
                                            <p:strVal val="#ppt_x"/>
                                          </p:val>
                                        </p:tav>
                                      </p:tavLst>
                                    </p:anim>
                                    <p:anim calcmode="lin" valueType="num">
                                      <p:cBhvr additive="base">
                                        <p:cTn id="12" dur="850" fill="hold"/>
                                        <p:tgtEl>
                                          <p:spTgt spid="5"/>
                                        </p:tgtEl>
                                        <p:attrNameLst>
                                          <p:attrName>ppt_y</p:attrName>
                                        </p:attrNameLst>
                                      </p:cBhvr>
                                      <p:tavLst>
                                        <p:tav tm="0">
                                          <p:val>
                                            <p:strVal val="#ppt_y"/>
                                          </p:val>
                                        </p:tav>
                                        <p:tav tm="100000">
                                          <p:val>
                                            <p:strVal val="#ppt_y"/>
                                          </p:val>
                                        </p:tav>
                                      </p:tavLst>
                                    </p:anim>
                                  </p:childTnLst>
                                </p:cTn>
                              </p:par>
                              <p:par>
                                <p:cTn id="13" presetID="10" presetClass="entr" presetSubtype="0" fill="hold" grpId="0" nodeType="withEffect">
                                  <p:stCondLst>
                                    <p:cond delay="58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750"/>
                                        <p:tgtEl>
                                          <p:spTgt spid="2"/>
                                        </p:tgtEl>
                                      </p:cBhvr>
                                    </p:animEffect>
                                  </p:childTnLst>
                                </p:cTn>
                              </p:par>
                              <p:par>
                                <p:cTn id="16" presetID="63" presetClass="path" presetSubtype="0" decel="100000" fill="hold" grpId="1" nodeType="withEffect">
                                  <p:stCondLst>
                                    <p:cond delay="580"/>
                                  </p:stCondLst>
                                  <p:childTnLst>
                                    <p:animMotion origin="layout" path="M -0.02409 1.50289E-6 L -4.16667E-7 1.50289E-6 " pathEditMode="relative" rAng="0" ptsTypes="AA">
                                      <p:cBhvr>
                                        <p:cTn id="17" dur="500" fill="hold"/>
                                        <p:tgtEl>
                                          <p:spTgt spid="2"/>
                                        </p:tgtEl>
                                        <p:attrNameLst>
                                          <p:attrName>ppt_x</p:attrName>
                                          <p:attrName>ppt_y</p:attrName>
                                        </p:attrNameLst>
                                      </p:cBhvr>
                                      <p:rCtr x="1198" y="0"/>
                                    </p:animMotion>
                                  </p:childTnLst>
                                </p:cTn>
                              </p:par>
                              <p:par>
                                <p:cTn id="18" presetID="2" presetClass="entr" presetSubtype="2" decel="100000" fill="hold" grpId="0" nodeType="withEffect">
                                  <p:stCondLst>
                                    <p:cond delay="0"/>
                                  </p:stCondLst>
                                  <p:childTnLst>
                                    <p:set>
                                      <p:cBhvr>
                                        <p:cTn id="19" dur="1" fill="hold">
                                          <p:stCondLst>
                                            <p:cond delay="0"/>
                                          </p:stCondLst>
                                        </p:cTn>
                                        <p:tgtEl>
                                          <p:spTgt spid="8"/>
                                        </p:tgtEl>
                                        <p:attrNameLst>
                                          <p:attrName>style.visibility</p:attrName>
                                        </p:attrNameLst>
                                      </p:cBhvr>
                                      <p:to>
                                        <p:strVal val="visible"/>
                                      </p:to>
                                    </p:set>
                                    <p:anim calcmode="lin" valueType="num">
                                      <p:cBhvr additive="base">
                                        <p:cTn id="20" dur="850" fill="hold"/>
                                        <p:tgtEl>
                                          <p:spTgt spid="8"/>
                                        </p:tgtEl>
                                        <p:attrNameLst>
                                          <p:attrName>ppt_x</p:attrName>
                                        </p:attrNameLst>
                                      </p:cBhvr>
                                      <p:tavLst>
                                        <p:tav tm="0">
                                          <p:val>
                                            <p:strVal val="1+#ppt_w/2"/>
                                          </p:val>
                                        </p:tav>
                                        <p:tav tm="100000">
                                          <p:val>
                                            <p:strVal val="#ppt_x"/>
                                          </p:val>
                                        </p:tav>
                                      </p:tavLst>
                                    </p:anim>
                                    <p:anim calcmode="lin" valueType="num">
                                      <p:cBhvr additive="base">
                                        <p:cTn id="21" dur="850" fill="hold"/>
                                        <p:tgtEl>
                                          <p:spTgt spid="8"/>
                                        </p:tgtEl>
                                        <p:attrNameLst>
                                          <p:attrName>ppt_y</p:attrName>
                                        </p:attrNameLst>
                                      </p:cBhvr>
                                      <p:tavLst>
                                        <p:tav tm="0">
                                          <p:val>
                                            <p:strVal val="#ppt_y"/>
                                          </p:val>
                                        </p:tav>
                                        <p:tav tm="100000">
                                          <p:val>
                                            <p:strVal val="#ppt_y"/>
                                          </p:val>
                                        </p:tav>
                                      </p:tavLst>
                                    </p:anim>
                                  </p:childTnLst>
                                </p:cTn>
                              </p:par>
                              <p:par>
                                <p:cTn id="22" presetID="2" presetClass="entr" presetSubtype="2" decel="100000" fill="hold" grpId="0" nodeType="withEffect">
                                  <p:stCondLst>
                                    <p:cond delay="250"/>
                                  </p:stCondLst>
                                  <p:childTnLst>
                                    <p:set>
                                      <p:cBhvr>
                                        <p:cTn id="23" dur="1" fill="hold">
                                          <p:stCondLst>
                                            <p:cond delay="0"/>
                                          </p:stCondLst>
                                        </p:cTn>
                                        <p:tgtEl>
                                          <p:spTgt spid="10"/>
                                        </p:tgtEl>
                                        <p:attrNameLst>
                                          <p:attrName>style.visibility</p:attrName>
                                        </p:attrNameLst>
                                      </p:cBhvr>
                                      <p:to>
                                        <p:strVal val="visible"/>
                                      </p:to>
                                    </p:set>
                                    <p:anim calcmode="lin" valueType="num">
                                      <p:cBhvr additive="base">
                                        <p:cTn id="24" dur="850" fill="hold"/>
                                        <p:tgtEl>
                                          <p:spTgt spid="10"/>
                                        </p:tgtEl>
                                        <p:attrNameLst>
                                          <p:attrName>ppt_x</p:attrName>
                                        </p:attrNameLst>
                                      </p:cBhvr>
                                      <p:tavLst>
                                        <p:tav tm="0">
                                          <p:val>
                                            <p:strVal val="1+#ppt_w/2"/>
                                          </p:val>
                                        </p:tav>
                                        <p:tav tm="100000">
                                          <p:val>
                                            <p:strVal val="#ppt_x"/>
                                          </p:val>
                                        </p:tav>
                                      </p:tavLst>
                                    </p:anim>
                                    <p:anim calcmode="lin" valueType="num">
                                      <p:cBhvr additive="base">
                                        <p:cTn id="25" dur="850" fill="hold"/>
                                        <p:tgtEl>
                                          <p:spTgt spid="10"/>
                                        </p:tgtEl>
                                        <p:attrNameLst>
                                          <p:attrName>ppt_y</p:attrName>
                                        </p:attrNameLst>
                                      </p:cBhvr>
                                      <p:tavLst>
                                        <p:tav tm="0">
                                          <p:val>
                                            <p:strVal val="#ppt_y"/>
                                          </p:val>
                                        </p:tav>
                                        <p:tav tm="100000">
                                          <p:val>
                                            <p:strVal val="#ppt_y"/>
                                          </p:val>
                                        </p:tav>
                                      </p:tavLst>
                                    </p:anim>
                                  </p:childTnLst>
                                </p:cTn>
                              </p:par>
                              <p:par>
                                <p:cTn id="26" presetID="2" presetClass="entr" presetSubtype="8" decel="100000" fill="hold" grpId="0" nodeType="withEffect">
                                  <p:stCondLst>
                                    <p:cond delay="250"/>
                                  </p:stCondLst>
                                  <p:childTnLst>
                                    <p:set>
                                      <p:cBhvr>
                                        <p:cTn id="27" dur="1" fill="hold">
                                          <p:stCondLst>
                                            <p:cond delay="0"/>
                                          </p:stCondLst>
                                        </p:cTn>
                                        <p:tgtEl>
                                          <p:spTgt spid="9"/>
                                        </p:tgtEl>
                                        <p:attrNameLst>
                                          <p:attrName>style.visibility</p:attrName>
                                        </p:attrNameLst>
                                      </p:cBhvr>
                                      <p:to>
                                        <p:strVal val="visible"/>
                                      </p:to>
                                    </p:set>
                                    <p:anim calcmode="lin" valueType="num">
                                      <p:cBhvr additive="base">
                                        <p:cTn id="28" dur="850" fill="hold"/>
                                        <p:tgtEl>
                                          <p:spTgt spid="9"/>
                                        </p:tgtEl>
                                        <p:attrNameLst>
                                          <p:attrName>ppt_x</p:attrName>
                                        </p:attrNameLst>
                                      </p:cBhvr>
                                      <p:tavLst>
                                        <p:tav tm="0">
                                          <p:val>
                                            <p:strVal val="0-#ppt_w/2"/>
                                          </p:val>
                                        </p:tav>
                                        <p:tav tm="100000">
                                          <p:val>
                                            <p:strVal val="#ppt_x"/>
                                          </p:val>
                                        </p:tav>
                                      </p:tavLst>
                                    </p:anim>
                                    <p:anim calcmode="lin" valueType="num">
                                      <p:cBhvr additive="base">
                                        <p:cTn id="29" dur="8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5" grpId="0" animBg="1"/>
      <p:bldP spid="6" grpId="0" animBg="1"/>
      <p:bldP spid="8" grpId="0" animBg="1"/>
      <p:bldP spid="9" grpId="0" animBg="1"/>
      <p:bldP spid="10" grpId="0" animBg="1"/>
    </p:bldLst>
  </p:timing>
</p:sldLayout>
</file>

<file path=ppt/slideLayouts/slideLayout407.xml><?xml version="1.0" encoding="utf-8"?>
<p:sldLayout xmlns:a="http://schemas.openxmlformats.org/drawingml/2006/main" xmlns:r="http://schemas.openxmlformats.org/officeDocument/2006/relationships" xmlns:p="http://schemas.openxmlformats.org/presentationml/2006/main" type="blank">
  <p:cSld name="5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7982" y="6356352"/>
            <a:ext cx="2742486" cy="365125"/>
          </a:xfrm>
          <a:prstGeom prst="rect">
            <a:avLst/>
          </a:prstGeom>
        </p:spPr>
        <p:txBody>
          <a:bodyPr/>
          <a:lstStyle/>
          <a:p>
            <a:pPr defTabSz="914180"/>
            <a:fld id="{FE747D4A-C71D-4D92-BEB1-B6EC108D2AC6}" type="datetimeFigureOut">
              <a:rPr lang="en-US" smtClean="0">
                <a:solidFill>
                  <a:prstClr val="black">
                    <a:tint val="75000"/>
                  </a:prstClr>
                </a:solidFill>
              </a:rPr>
              <a:pPr defTabSz="914180"/>
              <a:t>12/14/2015</a:t>
            </a:fld>
            <a:endParaRPr lang="en-US">
              <a:solidFill>
                <a:prstClr val="black">
                  <a:tint val="75000"/>
                </a:prstClr>
              </a:solidFill>
            </a:endParaRPr>
          </a:p>
        </p:txBody>
      </p:sp>
      <p:sp>
        <p:nvSpPr>
          <p:cNvPr id="3" name="Footer Placeholder 2"/>
          <p:cNvSpPr>
            <a:spLocks noGrp="1"/>
          </p:cNvSpPr>
          <p:nvPr>
            <p:ph type="ftr" sz="quarter" idx="11"/>
          </p:nvPr>
        </p:nvSpPr>
        <p:spPr>
          <a:xfrm>
            <a:off x="4037549" y="6356352"/>
            <a:ext cx="4113728" cy="365125"/>
          </a:xfrm>
          <a:prstGeom prst="rect">
            <a:avLst/>
          </a:prstGeom>
        </p:spPr>
        <p:txBody>
          <a:bodyPr/>
          <a:lstStyle/>
          <a:p>
            <a:pPr defTabSz="914180"/>
            <a:endParaRPr lang="en-US">
              <a:solidFill>
                <a:prstClr val="black">
                  <a:tint val="75000"/>
                </a:prstClr>
              </a:solidFill>
            </a:endParaRPr>
          </a:p>
        </p:txBody>
      </p:sp>
      <p:sp>
        <p:nvSpPr>
          <p:cNvPr id="4" name="Slide Number Placeholder 3"/>
          <p:cNvSpPr>
            <a:spLocks noGrp="1"/>
          </p:cNvSpPr>
          <p:nvPr>
            <p:ph type="sldNum" sz="quarter" idx="12"/>
          </p:nvPr>
        </p:nvSpPr>
        <p:spPr>
          <a:xfrm>
            <a:off x="8608358" y="6356352"/>
            <a:ext cx="2742486" cy="365125"/>
          </a:xfrm>
          <a:prstGeom prst="rect">
            <a:avLst/>
          </a:prstGeom>
        </p:spPr>
        <p:txBody>
          <a:bodyPr/>
          <a:lstStyle/>
          <a:p>
            <a:pPr defTabSz="914180"/>
            <a:fld id="{3A9B8C51-E985-4E84-8727-C4FD0F397338}" type="slidenum">
              <a:rPr lang="en-US" smtClean="0">
                <a:solidFill>
                  <a:prstClr val="black">
                    <a:tint val="75000"/>
                  </a:prstClr>
                </a:solidFill>
              </a:rPr>
              <a:pPr defTabSz="914180"/>
              <a:t>‹#›</a:t>
            </a:fld>
            <a:endParaRPr lang="en-US">
              <a:solidFill>
                <a:prstClr val="black">
                  <a:tint val="75000"/>
                </a:prstClr>
              </a:solidFill>
            </a:endParaRPr>
          </a:p>
        </p:txBody>
      </p:sp>
      <p:sp>
        <p:nvSpPr>
          <p:cNvPr id="8" name="Rectangle 7"/>
          <p:cNvSpPr/>
          <p:nvPr userDrawn="1"/>
        </p:nvSpPr>
        <p:spPr>
          <a:xfrm>
            <a:off x="0" y="0"/>
            <a:ext cx="12188825" cy="6858000"/>
          </a:xfrm>
          <a:prstGeom prst="rect">
            <a:avLst/>
          </a:prstGeom>
          <a:solidFill>
            <a:srgbClr val="7DBF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44021"/>
            <a:endParaRPr lang="en-US" sz="2166">
              <a:solidFill>
                <a:prstClr val="white"/>
              </a:solidFill>
            </a:endParaRPr>
          </a:p>
        </p:txBody>
      </p:sp>
    </p:spTree>
    <p:extLst>
      <p:ext uri="{BB962C8B-B14F-4D97-AF65-F5344CB8AC3E}">
        <p14:creationId xmlns:p14="http://schemas.microsoft.com/office/powerpoint/2010/main" val="1033096662"/>
      </p:ext>
    </p:extLst>
  </p:cSld>
  <p:clrMapOvr>
    <a:masterClrMapping/>
  </p:clrMapOvr>
  <p:timing>
    <p:tnLst>
      <p:par>
        <p:cTn id="1" dur="indefinite" restart="never" nodeType="tmRoot"/>
      </p:par>
    </p:tnLst>
  </p:timing>
</p:sldLayout>
</file>

<file path=ppt/slideLayouts/slideLayout408.xml><?xml version="1.0" encoding="utf-8"?>
<p:sldLayout xmlns:a="http://schemas.openxmlformats.org/drawingml/2006/main" xmlns:r="http://schemas.openxmlformats.org/officeDocument/2006/relationships" xmlns:p="http://schemas.openxmlformats.org/presentationml/2006/main" showMasterSp="0" userDrawn="1">
  <p:cSld name="Divider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4" y="2819605"/>
            <a:ext cx="11149013" cy="1218795"/>
          </a:xfrm>
        </p:spPr>
        <p:txBody>
          <a:bodyPr anchor="b" anchorCtr="0"/>
          <a:lstStyle>
            <a:lvl1pPr>
              <a:defRPr sz="8796" spc="-300"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10394860" y="6199261"/>
            <a:ext cx="1516869" cy="399979"/>
          </a:xfrm>
          <a:prstGeom prst="rect">
            <a:avLst/>
          </a:prstGeom>
        </p:spPr>
      </p:pic>
    </p:spTree>
    <p:extLst>
      <p:ext uri="{BB962C8B-B14F-4D97-AF65-F5344CB8AC3E}">
        <p14:creationId xmlns:p14="http://schemas.microsoft.com/office/powerpoint/2010/main" val="2908914884"/>
      </p:ext>
    </p:extLst>
  </p:cSld>
  <p:clrMapOvr>
    <a:masterClrMapping/>
  </p:clrMapOvr>
  <p:transition>
    <p:fade/>
  </p:transition>
  <p:timing>
    <p:tnLst>
      <p:par>
        <p:cTn id="1" dur="indefinite" restart="never" nodeType="tmRoot"/>
      </p:par>
    </p:tnLst>
  </p:timing>
</p:sldLayout>
</file>

<file path=ppt/slideLayouts/slideLayout409.xml><?xml version="1.0" encoding="utf-8"?>
<p:sldLayout xmlns:a="http://schemas.openxmlformats.org/drawingml/2006/main" xmlns:r="http://schemas.openxmlformats.org/officeDocument/2006/relationships" xmlns:p="http://schemas.openxmlformats.org/presentationml/2006/main"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114" y="228600"/>
            <a:ext cx="11149013" cy="747897"/>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4" y="1447799"/>
            <a:ext cx="11149013" cy="2195686"/>
          </a:xfrm>
          <a:prstGeom prst="rect">
            <a:avLst/>
          </a:prstGeom>
        </p:spPr>
        <p:txBody>
          <a:bodyPr/>
          <a:lstStyle>
            <a:lvl1pPr marL="283997" indent="-283997">
              <a:buFont typeface="Wingdings" pitchFamily="2" charset="2"/>
              <a:buChar char=""/>
              <a:defRPr sz="3999"/>
            </a:lvl1pPr>
            <a:lvl2pPr marL="517221" indent="-233226">
              <a:buFont typeface="Wingdings" pitchFamily="2" charset="2"/>
              <a:buChar char=""/>
              <a:defRPr>
                <a:latin typeface="+mn-lt"/>
              </a:defRPr>
            </a:lvl2pPr>
            <a:lvl3pPr marL="740927" indent="-223707">
              <a:buFont typeface="Wingdings" pitchFamily="2" charset="2"/>
              <a:buChar char=""/>
              <a:tabLst/>
              <a:defRPr>
                <a:latin typeface="+mn-lt"/>
              </a:defRPr>
            </a:lvl3pPr>
            <a:lvl4pPr marL="913863" indent="-172936">
              <a:buFont typeface="Wingdings" pitchFamily="2" charset="2"/>
              <a:buChar char=""/>
              <a:defRPr>
                <a:latin typeface="+mn-lt"/>
              </a:defRPr>
            </a:lvl4pPr>
            <a:lvl5pPr marL="1086799" indent="-172936">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Slide Number Placeholder 9"/>
          <p:cNvSpPr>
            <a:spLocks noGrp="1"/>
          </p:cNvSpPr>
          <p:nvPr>
            <p:ph type="sldNum" sz="quarter" idx="12"/>
          </p:nvPr>
        </p:nvSpPr>
        <p:spPr>
          <a:xfrm>
            <a:off x="11770292" y="6641646"/>
            <a:ext cx="399640" cy="216356"/>
          </a:xfrm>
          <a:prstGeom prst="rect">
            <a:avLst/>
          </a:prstGeom>
        </p:spPr>
        <p:txBody>
          <a:bodyPr lIns="121899" tIns="60949" rIns="121899" bIns="60949" anchor="ctr"/>
          <a:lstStyle>
            <a:lvl1pPr algn="l">
              <a:defRPr sz="784">
                <a:gradFill>
                  <a:gsLst>
                    <a:gs pos="100000">
                      <a:schemeClr val="bg2"/>
                    </a:gs>
                    <a:gs pos="0">
                      <a:schemeClr val="bg2"/>
                    </a:gs>
                  </a:gsLst>
                  <a:lin ang="5400000" scaled="0"/>
                </a:gradFill>
              </a:defRPr>
            </a:lvl1pPr>
          </a:lstStyle>
          <a:p>
            <a:pPr defTabSz="913826"/>
            <a:fld id="{727B4C2D-45E2-4621-8491-2995EB46A674}" type="slidenum">
              <a:rPr lang="en-US" smtClean="0">
                <a:gradFill>
                  <a:gsLst>
                    <a:gs pos="100000">
                      <a:srgbClr val="797A7D"/>
                    </a:gs>
                    <a:gs pos="0">
                      <a:srgbClr val="797A7D"/>
                    </a:gs>
                  </a:gsLst>
                  <a:lin ang="5400000" scaled="0"/>
                </a:gradFill>
              </a:rPr>
              <a:pPr defTabSz="913826"/>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771329017"/>
      </p:ext>
    </p:extLst>
  </p:cSld>
  <p:clrMapOvr>
    <a:masterClrMapping/>
  </p:clrMapOvr>
  <p:transition>
    <p:fade/>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380"/>
            <a:ext cx="12188825" cy="6856620"/>
          </a:xfrm>
          <a:prstGeom prst="rect">
            <a:avLst/>
          </a:prstGeom>
        </p:spPr>
      </p:pic>
      <p:pic>
        <p:nvPicPr>
          <p:cNvPr id="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62149" y="474237"/>
            <a:ext cx="1775047" cy="380393"/>
          </a:xfrm>
          <a:prstGeom prst="rect">
            <a:avLst/>
          </a:prstGeom>
        </p:spPr>
      </p:pic>
    </p:spTree>
    <p:extLst>
      <p:ext uri="{BB962C8B-B14F-4D97-AF65-F5344CB8AC3E}">
        <p14:creationId xmlns:p14="http://schemas.microsoft.com/office/powerpoint/2010/main" val="3325940006"/>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410.xml><?xml version="1.0" encoding="utf-8"?>
<p:sldLayout xmlns:a="http://schemas.openxmlformats.org/drawingml/2006/main" xmlns:r="http://schemas.openxmlformats.org/officeDocument/2006/relationships" xmlns:p="http://schemas.openxmlformats.org/presentationml/2006/main" userDrawn="1">
  <p:cSld name="Title &amp; Content Layout">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269169" y="1187620"/>
            <a:ext cx="11650488" cy="21875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60290935"/>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0" y="-313"/>
            <a:ext cx="12188826" cy="6858313"/>
          </a:xfrm>
          <a:prstGeom prst="rect">
            <a:avLst/>
          </a:prstGeom>
        </p:spPr>
      </p:pic>
      <p:grpSp>
        <p:nvGrpSpPr>
          <p:cNvPr id="9" name="Group 8"/>
          <p:cNvGrpSpPr/>
          <p:nvPr userDrawn="1"/>
        </p:nvGrpSpPr>
        <p:grpSpPr bwMode="gray">
          <a:xfrm>
            <a:off x="269169" y="2084172"/>
            <a:ext cx="4480957" cy="4482760"/>
            <a:chOff x="274638" y="2125663"/>
            <a:chExt cx="4572000" cy="4572000"/>
          </a:xfrm>
        </p:grpSpPr>
        <p:sp>
          <p:nvSpPr>
            <p:cNvPr id="10" name="Rectangle 9"/>
            <p:cNvSpPr/>
            <p:nvPr userDrawn="1"/>
          </p:nvSpPr>
          <p:spPr bwMode="gray">
            <a:xfrm>
              <a:off x="274638" y="2125663"/>
              <a:ext cx="4572000" cy="4572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477295" y="2857189"/>
              <a:ext cx="3590428" cy="3657600"/>
            </a:xfrm>
            <a:prstGeom prst="rect">
              <a:avLst/>
            </a:prstGeom>
          </p:spPr>
        </p:pic>
      </p:grpSp>
      <p:pic>
        <p:nvPicPr>
          <p:cNvPr id="2" name="Picture 1"/>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gray">
          <a:xfrm>
            <a:off x="10218723" y="480789"/>
            <a:ext cx="1522007" cy="326167"/>
          </a:xfrm>
          <a:prstGeom prst="rect">
            <a:avLst/>
          </a:prstGeom>
        </p:spPr>
      </p:pic>
    </p:spTree>
    <p:extLst>
      <p:ext uri="{BB962C8B-B14F-4D97-AF65-F5344CB8AC3E}">
        <p14:creationId xmlns:p14="http://schemas.microsoft.com/office/powerpoint/2010/main" val="2453534627"/>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0" y="0"/>
            <a:ext cx="12188825" cy="6858000"/>
          </a:xfrm>
          <a:prstGeom prst="rect">
            <a:avLst/>
          </a:prstGeom>
        </p:spPr>
      </p:pic>
      <p:sp>
        <p:nvSpPr>
          <p:cNvPr id="18" name="Rectangle 17"/>
          <p:cNvSpPr/>
          <p:nvPr userDrawn="1"/>
        </p:nvSpPr>
        <p:spPr bwMode="gray">
          <a:xfrm>
            <a:off x="269169" y="2995667"/>
            <a:ext cx="6273340" cy="3586208"/>
          </a:xfrm>
          <a:prstGeom prst="rect">
            <a:avLst/>
          </a:prstGeom>
          <a:solidFill>
            <a:srgbClr val="44235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13" y="2980724"/>
            <a:ext cx="6274896" cy="2062069"/>
          </a:xfrm>
          <a:noFill/>
        </p:spPr>
        <p:txBody>
          <a:bodyPr vert="horz" wrap="square" lIns="146304" tIns="91440" rIns="146304" bIns="91440" rtlCol="0" anchor="t" anchorCtr="0">
            <a:noAutofit/>
          </a:bodyPr>
          <a:lstStyle>
            <a:lvl1pPr>
              <a:defRPr lang="en-US" sz="5881" spc="-98" baseline="0" dirty="0">
                <a:gradFill>
                  <a:gsLst>
                    <a:gs pos="5833">
                      <a:srgbClr val="FFFFFF"/>
                    </a:gs>
                    <a:gs pos="18000">
                      <a:srgbClr val="FFFFFF"/>
                    </a:gs>
                  </a:gsLst>
                  <a:lin ang="5400000" scaled="0"/>
                </a:gradFill>
              </a:defRPr>
            </a:lvl1pPr>
          </a:lstStyle>
          <a:p>
            <a:pPr lvl="0"/>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69169" y="5042795"/>
            <a:ext cx="6273340" cy="1524136"/>
          </a:xfrm>
        </p:spPr>
        <p:txBody>
          <a:bodyPr tIns="109728" bIns="109728">
            <a:noAutofit/>
          </a:bodyPr>
          <a:lstStyle>
            <a:lvl1pPr marL="0" indent="0">
              <a:spcBef>
                <a:spcPts val="0"/>
              </a:spcBef>
              <a:buNone/>
              <a:defRPr sz="3136">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463285" y="473036"/>
            <a:ext cx="1522007" cy="326167"/>
          </a:xfrm>
          <a:prstGeom prst="rect">
            <a:avLst/>
          </a:prstGeom>
        </p:spPr>
      </p:pic>
      <p:grpSp>
        <p:nvGrpSpPr>
          <p:cNvPr id="10" name="Group 9"/>
          <p:cNvGrpSpPr/>
          <p:nvPr userDrawn="1"/>
        </p:nvGrpSpPr>
        <p:grpSpPr bwMode="gray">
          <a:xfrm>
            <a:off x="6542509" y="3892219"/>
            <a:ext cx="2688574" cy="2689656"/>
            <a:chOff x="274638" y="2125663"/>
            <a:chExt cx="4572000" cy="4572000"/>
          </a:xfrm>
        </p:grpSpPr>
        <p:sp>
          <p:nvSpPr>
            <p:cNvPr id="12" name="Rectangle 11"/>
            <p:cNvSpPr/>
            <p:nvPr userDrawn="1"/>
          </p:nvSpPr>
          <p:spPr bwMode="gray">
            <a:xfrm>
              <a:off x="274638" y="2125663"/>
              <a:ext cx="4572000" cy="4572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gray">
            <a:xfrm>
              <a:off x="578908" y="3015191"/>
              <a:ext cx="3607150" cy="3352800"/>
            </a:xfrm>
            <a:prstGeom prst="rect">
              <a:avLst/>
            </a:prstGeom>
          </p:spPr>
        </p:pic>
      </p:grpSp>
    </p:spTree>
    <p:extLst>
      <p:ext uri="{BB962C8B-B14F-4D97-AF65-F5344CB8AC3E}">
        <p14:creationId xmlns:p14="http://schemas.microsoft.com/office/powerpoint/2010/main" val="250454438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l="17070" t="6178" b="23861"/>
          <a:stretch/>
        </p:blipFill>
        <p:spPr>
          <a:xfrm>
            <a:off x="0" y="0"/>
            <a:ext cx="12188826" cy="6858000"/>
          </a:xfrm>
          <a:prstGeom prst="rect">
            <a:avLst/>
          </a:prstGeom>
        </p:spPr>
      </p:pic>
      <p:sp>
        <p:nvSpPr>
          <p:cNvPr id="6" name="Rectangle 5"/>
          <p:cNvSpPr/>
          <p:nvPr userDrawn="1"/>
        </p:nvSpPr>
        <p:spPr bwMode="auto">
          <a:xfrm>
            <a:off x="4750126" y="1186356"/>
            <a:ext cx="7169531" cy="44840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269232" y="1187644"/>
            <a:ext cx="9858042"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750126" y="1186356"/>
            <a:ext cx="7167975" cy="2697988"/>
          </a:xfrm>
          <a:noFill/>
        </p:spPr>
        <p:txBody>
          <a:bodyPr tIns="91440" bIns="91440" anchor="t" anchorCtr="0"/>
          <a:lstStyle>
            <a:lvl1pPr>
              <a:defRPr sz="7057" spc="-98" baseline="0">
                <a:gradFill>
                  <a:gsLst>
                    <a:gs pos="91241">
                      <a:schemeClr val="tx1"/>
                    </a:gs>
                    <a:gs pos="57000">
                      <a:schemeClr val="tx1"/>
                    </a:gs>
                    <a:gs pos="18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4750549" y="3877277"/>
            <a:ext cx="7169108" cy="1793881"/>
          </a:xfrm>
          <a:noFill/>
        </p:spPr>
        <p:txBody>
          <a:bodyPr lIns="182880" tIns="146304" rIns="182880" bIns="146304">
            <a:noAutofit/>
          </a:bodyPr>
          <a:lstStyle>
            <a:lvl1pPr marL="0" indent="0">
              <a:spcBef>
                <a:spcPts val="0"/>
              </a:spcBef>
              <a:buNone/>
              <a:defRPr sz="3528" spc="0" baseline="0">
                <a:gradFill>
                  <a:gsLst>
                    <a:gs pos="91241">
                      <a:schemeClr val="tx1"/>
                    </a:gs>
                    <a:gs pos="57000">
                      <a:schemeClr val="tx1"/>
                    </a:gs>
                    <a:gs pos="18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34230495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1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l="17070" t="6178" b="23861"/>
          <a:stretch/>
        </p:blipFill>
        <p:spPr>
          <a:xfrm>
            <a:off x="0" y="0"/>
            <a:ext cx="12188826" cy="6858000"/>
          </a:xfrm>
          <a:prstGeom prst="rect">
            <a:avLst/>
          </a:prstGeom>
        </p:spPr>
      </p:pic>
      <p:sp>
        <p:nvSpPr>
          <p:cNvPr id="6" name="Rectangle 5"/>
          <p:cNvSpPr/>
          <p:nvPr userDrawn="1"/>
        </p:nvSpPr>
        <p:spPr bwMode="auto">
          <a:xfrm>
            <a:off x="4750126" y="1186356"/>
            <a:ext cx="7169531" cy="4484025"/>
          </a:xfrm>
          <a:prstGeom prst="rect">
            <a:avLst/>
          </a:prstGeom>
          <a:solidFill>
            <a:srgbClr val="44235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269232" y="1187644"/>
            <a:ext cx="9858042"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750126" y="1186356"/>
            <a:ext cx="7169530" cy="4484025"/>
          </a:xfrm>
          <a:noFill/>
        </p:spPr>
        <p:txBody>
          <a:bodyPr tIns="91440" bIns="91440" anchor="t" anchorCtr="0"/>
          <a:lstStyle>
            <a:lvl1pPr>
              <a:defRPr sz="7057" spc="-98" baseline="0">
                <a:gradFill>
                  <a:gsLst>
                    <a:gs pos="91241">
                      <a:schemeClr val="tx1"/>
                    </a:gs>
                    <a:gs pos="57000">
                      <a:schemeClr val="tx1"/>
                    </a:gs>
                    <a:gs pos="18000">
                      <a:schemeClr val="tx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6023731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1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796217"/>
          </a:xfrm>
          <a:noFill/>
        </p:spPr>
        <p:txBody>
          <a:bodyPr tIns="91440" bIns="91440" anchor="t" anchorCtr="0"/>
          <a:lstStyle>
            <a:lvl1pPr>
              <a:defRPr sz="8625" spc="-98" baseline="0">
                <a:gradFill>
                  <a:gsLst>
                    <a:gs pos="91241">
                      <a:schemeClr val="tx1"/>
                    </a:gs>
                    <a:gs pos="57000">
                      <a:schemeClr val="tx1"/>
                    </a:gs>
                    <a:gs pos="1800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76232113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16.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796217"/>
          </a:xfrm>
          <a:noFill/>
        </p:spPr>
        <p:txBody>
          <a:bodyPr tIns="91440" bIns="91440" anchor="t" anchorCtr="0"/>
          <a:lstStyle>
            <a:lvl1pPr algn="l" defTabSz="914180" rtl="0" eaLnBrk="1" latinLnBrk="0" hangingPunct="1">
              <a:lnSpc>
                <a:spcPct val="90000"/>
              </a:lnSpc>
              <a:spcBef>
                <a:spcPct val="0"/>
              </a:spcBef>
              <a:buNone/>
              <a:defRPr lang="en-US" sz="8625" b="0" kern="1200" cap="none" spc="-98"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92176759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17.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796217"/>
          </a:xfrm>
          <a:noFill/>
        </p:spPr>
        <p:txBody>
          <a:bodyPr tIns="91440" bIns="91440" anchor="t" anchorCtr="0"/>
          <a:lstStyle>
            <a:lvl1pPr algn="l" defTabSz="914180" rtl="0" eaLnBrk="1" latinLnBrk="0" hangingPunct="1">
              <a:lnSpc>
                <a:spcPct val="90000"/>
              </a:lnSpc>
              <a:spcBef>
                <a:spcPct val="0"/>
              </a:spcBef>
              <a:buNone/>
              <a:defRPr lang="en-US" sz="8625" b="0" kern="1200" cap="none" spc="-98"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7995398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1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6"/>
            <a:ext cx="11652805" cy="2018835"/>
          </a:xfrm>
        </p:spPr>
        <p:txBody>
          <a:bodyPr/>
          <a:lstStyle>
            <a:lvl1pPr marL="0" indent="0">
              <a:buNone/>
              <a:defRPr/>
            </a:lvl1pPr>
            <a:lvl2pPr marL="28006" indent="0">
              <a:buNone/>
              <a:defRPr sz="1960"/>
            </a:lvl2pPr>
            <a:lvl3pPr marL="219384" indent="0">
              <a:buNone/>
              <a:defRPr sz="1960"/>
            </a:lvl3pPr>
            <a:lvl4pPr marL="466773" indent="0">
              <a:buNone/>
              <a:defRPr sz="1764"/>
            </a:lvl4pPr>
            <a:lvl5pPr marL="72505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55440741"/>
      </p:ext>
    </p:extLst>
  </p:cSld>
  <p:clrMapOvr>
    <a:masterClrMapping/>
  </p:clrMapOvr>
  <p:transition>
    <p:fade/>
  </p:transition>
  <p:timing>
    <p:tnLst>
      <p:par>
        <p:cTn id="1" dur="indefinite" restart="never" nodeType="tmRoot"/>
      </p:par>
    </p:tnLst>
  </p:timing>
</p:sldLayout>
</file>

<file path=ppt/slideLayouts/slideLayout41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6"/>
            <a:ext cx="11652805" cy="2018835"/>
          </a:xfrm>
        </p:spPr>
        <p:txBody>
          <a:bodyPr/>
          <a:lstStyle>
            <a:lvl1pPr marL="0" indent="0">
              <a:buNone/>
              <a:defRPr>
                <a:gradFill>
                  <a:gsLst>
                    <a:gs pos="2920">
                      <a:schemeClr val="tx2"/>
                    </a:gs>
                    <a:gs pos="39000">
                      <a:schemeClr val="tx2"/>
                    </a:gs>
                  </a:gsLst>
                  <a:lin ang="5400000" scaled="0"/>
                </a:gradFill>
              </a:defRPr>
            </a:lvl1pPr>
            <a:lvl2pPr marL="28006" indent="0">
              <a:buNone/>
              <a:defRPr sz="1960"/>
            </a:lvl2pPr>
            <a:lvl3pPr marL="219384" indent="0">
              <a:buNone/>
              <a:defRPr sz="1960"/>
            </a:lvl3pPr>
            <a:lvl4pPr marL="466773" indent="0">
              <a:buNone/>
              <a:defRPr sz="1764"/>
            </a:lvl4pPr>
            <a:lvl5pPr marL="72505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485094445"/>
      </p:ext>
    </p:extLst>
  </p:cSld>
  <p:clrMapOvr>
    <a:masterClrMapping/>
  </p:clrMapOvr>
  <p:transition>
    <p:fade/>
  </p:transition>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Slide Photo Layout">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937" r="3431" b="2608"/>
          <a:stretch/>
        </p:blipFill>
        <p:spPr>
          <a:xfrm>
            <a:off x="2" y="-7783"/>
            <a:ext cx="12218386" cy="6873565"/>
          </a:xfrm>
          <a:prstGeom prst="rect">
            <a:avLst/>
          </a:prstGeom>
        </p:spPr>
      </p:pic>
      <p:sp>
        <p:nvSpPr>
          <p:cNvPr id="19" name="Dark gradation top"/>
          <p:cNvSpPr/>
          <p:nvPr userDrawn="1"/>
        </p:nvSpPr>
        <p:spPr bwMode="gray">
          <a:xfrm>
            <a:off x="1" y="-7783"/>
            <a:ext cx="12103070" cy="6568608"/>
          </a:xfrm>
          <a:prstGeom prst="rect">
            <a:avLst/>
          </a:prstGeom>
          <a:gradFill flip="none" rotWithShape="1">
            <a:gsLst>
              <a:gs pos="0">
                <a:srgbClr val="000000">
                  <a:alpha val="7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14" y="539681"/>
            <a:ext cx="5901482" cy="2062069"/>
          </a:xfrm>
          <a:noFill/>
        </p:spPr>
        <p:txBody>
          <a:bodyPr vert="horz" wrap="square" lIns="146304" tIns="91440" rIns="146304" bIns="91440" rtlCol="0" anchor="t" anchorCtr="0">
            <a:noAutofit/>
          </a:bodyPr>
          <a:lstStyle>
            <a:lvl1pPr>
              <a:defRPr lang="en-US" sz="5880" spc="-98" baseline="0" dirty="0">
                <a:solidFill>
                  <a:schemeClr val="tx1"/>
                </a:solidFill>
              </a:defRPr>
            </a:lvl1pPr>
          </a:lstStyle>
          <a:p>
            <a:pPr lvl="0"/>
            <a:r>
              <a:rPr lang="en-US" dirty="0" smtClean="0"/>
              <a:t>Presentation title</a:t>
            </a:r>
            <a:endParaRPr lang="en-US" dirty="0"/>
          </a:p>
        </p:txBody>
      </p:sp>
      <p:pic>
        <p:nvPicPr>
          <p:cNvPr id="11"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205" y="6061767"/>
            <a:ext cx="1522008" cy="326167"/>
          </a:xfrm>
          <a:prstGeom prst="rect">
            <a:avLst/>
          </a:prstGeom>
        </p:spPr>
      </p:pic>
    </p:spTree>
    <p:extLst>
      <p:ext uri="{BB962C8B-B14F-4D97-AF65-F5344CB8AC3E}">
        <p14:creationId xmlns:p14="http://schemas.microsoft.com/office/powerpoint/2010/main" val="26203504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2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538595893"/>
      </p:ext>
    </p:extLst>
  </p:cSld>
  <p:clrMapOvr>
    <a:masterClrMapping/>
  </p:clrMapOvr>
  <p:transition>
    <p:fade/>
  </p:transition>
  <p:timing>
    <p:tnLst>
      <p:par>
        <p:cTn id="1" dur="indefinite" restart="never" nodeType="tmRoot"/>
      </p:par>
    </p:tnLst>
  </p:timing>
</p:sldLayout>
</file>

<file path=ppt/slideLayouts/slideLayout421.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1pPr>
              <a:buClr>
                <a:schemeClr val="tx2"/>
              </a:buClr>
              <a:defRPr>
                <a:gradFill>
                  <a:gsLst>
                    <a:gs pos="13869">
                      <a:schemeClr val="tx2"/>
                    </a:gs>
                    <a:gs pos="42000">
                      <a:schemeClr val="tx2"/>
                    </a:gs>
                  </a:gsLst>
                  <a:lin ang="5400000" scaled="0"/>
                </a:gradFill>
              </a:defRPr>
            </a:lvl1pPr>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160830760"/>
      </p:ext>
    </p:extLst>
  </p:cSld>
  <p:clrMapOvr>
    <a:masterClrMapping/>
  </p:clrMapOvr>
  <p:transition>
    <p:fade/>
  </p:transition>
  <p:timing>
    <p:tnLst>
      <p:par>
        <p:cTn id="1" dur="indefinite" restart="never" nodeType="tmRoot"/>
      </p:par>
    </p:tnLst>
  </p:timing>
</p:sldLayout>
</file>

<file path=ppt/slideLayouts/slideLayout42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9143"/>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9143"/>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25092490"/>
      </p:ext>
    </p:extLst>
  </p:cSld>
  <p:clrMapOvr>
    <a:masterClrMapping/>
  </p:clrMapOvr>
  <p:transition>
    <p:fade/>
  </p:transition>
  <p:timing>
    <p:tnLst>
      <p:par>
        <p:cTn id="1" dur="indefinite" restart="never" nodeType="tmRoot"/>
      </p:par>
    </p:tnLst>
  </p:timing>
</p:sldLayout>
</file>

<file path=ppt/slideLayouts/slideLayout423.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6578"/>
          </a:xfrm>
        </p:spPr>
        <p:txBody>
          <a:bodyPr wrap="square">
            <a:spAutoFit/>
          </a:bodyPr>
          <a:lstStyle>
            <a:lvl1pPr marL="0" indent="0">
              <a:spcBef>
                <a:spcPts val="1200"/>
              </a:spcBef>
              <a:buClr>
                <a:schemeClr val="tx1"/>
              </a:buClr>
              <a:buFont typeface="Wingdings" pitchFamily="2" charset="2"/>
              <a:buNone/>
              <a:defRPr sz="3528">
                <a:gradFill>
                  <a:gsLst>
                    <a:gs pos="5109">
                      <a:schemeClr val="tx2"/>
                    </a:gs>
                    <a:gs pos="25000">
                      <a:schemeClr val="tx2"/>
                    </a:gs>
                  </a:gsLst>
                  <a:lin ang="5400000" scaled="0"/>
                </a:gradFill>
              </a:defRPr>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6578"/>
          </a:xfrm>
        </p:spPr>
        <p:txBody>
          <a:bodyPr wrap="square">
            <a:spAutoFit/>
          </a:bodyPr>
          <a:lstStyle>
            <a:lvl1pPr marL="0" indent="0">
              <a:spcBef>
                <a:spcPts val="1200"/>
              </a:spcBef>
              <a:buClr>
                <a:schemeClr val="tx1"/>
              </a:buClr>
              <a:buFont typeface="Wingdings" pitchFamily="2" charset="2"/>
              <a:buNone/>
              <a:defRPr sz="3528">
                <a:gradFill>
                  <a:gsLst>
                    <a:gs pos="100000">
                      <a:schemeClr val="tx2"/>
                    </a:gs>
                    <a:gs pos="0">
                      <a:schemeClr val="tx2"/>
                    </a:gs>
                  </a:gsLst>
                  <a:lin ang="5400000" scaled="0"/>
                </a:gradFill>
              </a:defRPr>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473148344"/>
      </p:ext>
    </p:extLst>
  </p:cSld>
  <p:clrMapOvr>
    <a:masterClrMapping/>
  </p:clrMapOvr>
  <p:transition>
    <p:fade/>
  </p:transition>
  <p:timing>
    <p:tnLst>
      <p:par>
        <p:cTn id="1" dur="indefinite" restart="never" nodeType="tmRoot"/>
      </p:par>
    </p:tnLst>
  </p:timing>
</p:sldLayout>
</file>

<file path=ppt/slideLayouts/slideLayout42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555508"/>
          </a:xfrm>
        </p:spPr>
        <p:txBody>
          <a:bodyPr wrap="square">
            <a:spAutoFit/>
          </a:bodyPr>
          <a:lstStyle>
            <a:lvl1pPr marL="281620" indent="-281620">
              <a:spcBef>
                <a:spcPts val="1200"/>
              </a:spcBef>
              <a:buClr>
                <a:schemeClr val="tx1"/>
              </a:buClr>
              <a:buFont typeface="Wingdings" panose="05000000000000000000" pitchFamily="2" charset="2"/>
              <a:buChar char="§"/>
              <a:defRPr sz="3528"/>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555508"/>
          </a:xfrm>
        </p:spPr>
        <p:txBody>
          <a:bodyPr wrap="square">
            <a:spAutoFit/>
          </a:bodyPr>
          <a:lstStyle>
            <a:lvl1pPr marL="281620" indent="-281620">
              <a:spcBef>
                <a:spcPts val="1200"/>
              </a:spcBef>
              <a:buClr>
                <a:schemeClr val="tx1"/>
              </a:buClr>
              <a:buFont typeface="Wingdings" panose="05000000000000000000" pitchFamily="2" charset="2"/>
              <a:buChar char="§"/>
              <a:defRPr sz="3528"/>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011083660"/>
      </p:ext>
    </p:extLst>
  </p:cSld>
  <p:clrMapOvr>
    <a:masterClrMapping/>
  </p:clrMapOvr>
  <p:transition>
    <p:fade/>
  </p:transition>
</p:sldLayout>
</file>

<file path=ppt/slideLayouts/slideLayout425.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552967"/>
          </a:xfrm>
        </p:spPr>
        <p:txBody>
          <a:bodyPr wrap="square">
            <a:spAutoFit/>
          </a:bodyPr>
          <a:lstStyle>
            <a:lvl1pPr marL="281620" indent="-281620">
              <a:spcBef>
                <a:spcPts val="1200"/>
              </a:spcBef>
              <a:buClr>
                <a:schemeClr val="tx2"/>
              </a:buClr>
              <a:buFont typeface="Wingdings" panose="05000000000000000000" pitchFamily="2" charset="2"/>
              <a:buChar char="§"/>
              <a:defRPr sz="3528">
                <a:gradFill>
                  <a:gsLst>
                    <a:gs pos="5109">
                      <a:schemeClr val="tx2"/>
                    </a:gs>
                    <a:gs pos="100000">
                      <a:schemeClr val="tx2"/>
                    </a:gs>
                  </a:gsLst>
                  <a:lin ang="5400000" scaled="0"/>
                </a:gradFill>
              </a:defRPr>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552967"/>
          </a:xfrm>
        </p:spPr>
        <p:txBody>
          <a:bodyPr wrap="square">
            <a:spAutoFit/>
          </a:bodyPr>
          <a:lstStyle>
            <a:lvl1pPr marL="281620" indent="-281620">
              <a:spcBef>
                <a:spcPts val="1200"/>
              </a:spcBef>
              <a:buClr>
                <a:schemeClr val="tx2"/>
              </a:buClr>
              <a:buFont typeface="Wingdings" panose="05000000000000000000" pitchFamily="2" charset="2"/>
              <a:buChar char="§"/>
              <a:defRPr sz="3528">
                <a:gradFill>
                  <a:gsLst>
                    <a:gs pos="5109">
                      <a:schemeClr val="tx2"/>
                    </a:gs>
                    <a:gs pos="100000">
                      <a:schemeClr val="tx2"/>
                    </a:gs>
                  </a:gsLst>
                  <a:lin ang="5400000" scaled="0"/>
                </a:gradFill>
              </a:defRPr>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92410684"/>
      </p:ext>
    </p:extLst>
  </p:cSld>
  <p:clrMapOvr>
    <a:masterClrMapping/>
  </p:clrMapOvr>
  <p:transition>
    <p:fade/>
  </p:transition>
</p:sldLayout>
</file>

<file path=ppt/slideLayouts/slideLayout42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937166274"/>
      </p:ext>
    </p:extLst>
  </p:cSld>
  <p:clrMapOvr>
    <a:masterClrMapping/>
  </p:clrMapOvr>
  <p:transition>
    <p:fade/>
  </p:transition>
  <p:timing>
    <p:tnLst>
      <p:par>
        <p:cTn id="1" dur="indefinite" restart="never" nodeType="tmRoot"/>
      </p:par>
    </p:tnLst>
  </p:timing>
</p:sldLayout>
</file>

<file path=ppt/slideLayouts/slideLayout427.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6949" y="1187621"/>
            <a:ext cx="11652805" cy="899665"/>
          </a:xfrm>
        </p:spPr>
        <p:txBody>
          <a:bodyPr/>
          <a:lstStyle>
            <a:lvl1pPr>
              <a:defRPr sz="7057" baseline="0"/>
            </a:lvl1pPr>
          </a:lstStyle>
          <a:p>
            <a:r>
              <a:rPr lang="en-US" smtClean="0"/>
              <a:t>Click to edit Master title style</a:t>
            </a:r>
            <a:endParaRPr lang="en-US" dirty="0"/>
          </a:p>
        </p:txBody>
      </p:sp>
    </p:spTree>
    <p:extLst>
      <p:ext uri="{BB962C8B-B14F-4D97-AF65-F5344CB8AC3E}">
        <p14:creationId xmlns:p14="http://schemas.microsoft.com/office/powerpoint/2010/main" val="1136011301"/>
      </p:ext>
    </p:extLst>
  </p:cSld>
  <p:clrMapOvr>
    <a:masterClrMapping/>
  </p:clrMapOvr>
  <p:transition>
    <p:fade/>
  </p:transition>
  <p:timing>
    <p:tnLst>
      <p:par>
        <p:cTn id="1" dur="indefinite" restart="never" nodeType="tmRoot"/>
      </p:par>
    </p:tnLst>
  </p:timing>
</p:sldLayout>
</file>

<file path=ppt/slideLayouts/slideLayout428.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0" cy="1793104"/>
          </a:xfrm>
        </p:spPr>
        <p:txBody>
          <a:bodyPr/>
          <a:lstStyle>
            <a:lvl1pPr>
              <a:defRPr sz="5881" baseline="0"/>
            </a:lvl1pPr>
          </a:lstStyle>
          <a:p>
            <a:r>
              <a:rPr lang="en-US" smtClean="0"/>
              <a:t>Click to edit Master title style</a:t>
            </a:r>
            <a:endParaRPr lang="en-US" dirty="0"/>
          </a:p>
        </p:txBody>
      </p:sp>
    </p:spTree>
    <p:extLst>
      <p:ext uri="{BB962C8B-B14F-4D97-AF65-F5344CB8AC3E}">
        <p14:creationId xmlns:p14="http://schemas.microsoft.com/office/powerpoint/2010/main" val="2374029165"/>
      </p:ext>
    </p:extLst>
  </p:cSld>
  <p:clrMapOvr>
    <a:masterClrMapping/>
  </p:clrMapOvr>
  <p:transition>
    <p:fade/>
  </p:transition>
  <p:timing>
    <p:tnLst>
      <p:par>
        <p:cTn id="1" dur="indefinite" restart="never" nodeType="tmRoot"/>
      </p:par>
    </p:tnLst>
  </p:timing>
</p:sldLayout>
</file>

<file path=ppt/slideLayouts/slideLayout429.xml><?xml version="1.0" encoding="utf-8"?>
<p:sldLayout xmlns:a="http://schemas.openxmlformats.org/drawingml/2006/main" xmlns:r="http://schemas.openxmlformats.org/officeDocument/2006/relationships" xmlns:p="http://schemas.openxmlformats.org/presentationml/2006/main" showMasterSp="0" preserve="1" userDrawn="1">
  <p:cSld name="Fact Layout_Accent Color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0" cy="1793104"/>
          </a:xfrm>
        </p:spPr>
        <p:txBody>
          <a:bodyPr/>
          <a:lstStyle>
            <a:lvl1pPr>
              <a:defRPr sz="5881" baseline="0"/>
            </a:lvl1pPr>
          </a:lstStyle>
          <a:p>
            <a:r>
              <a:rPr lang="en-US" smtClean="0"/>
              <a:t>Click to edit Master title style</a:t>
            </a:r>
            <a:endParaRPr lang="en-US" dirty="0"/>
          </a:p>
        </p:txBody>
      </p:sp>
    </p:spTree>
    <p:extLst>
      <p:ext uri="{BB962C8B-B14F-4D97-AF65-F5344CB8AC3E}">
        <p14:creationId xmlns:p14="http://schemas.microsoft.com/office/powerpoint/2010/main" val="122296003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4" y="3877272"/>
            <a:ext cx="6271784" cy="1794661"/>
          </a:xfrm>
          <a:noFill/>
        </p:spPr>
        <p:txBody>
          <a:bodyPr lIns="146304" tIns="109728" rIns="146304" bIns="109728">
            <a:noAutofit/>
          </a:bodyPr>
          <a:lstStyle>
            <a:lvl1pPr marL="0" indent="0">
              <a:spcBef>
                <a:spcPts val="0"/>
              </a:spcBef>
              <a:buNone/>
              <a:defRPr sz="3528" spc="0" baseline="0">
                <a:solidFill>
                  <a:schemeClr val="bg1">
                    <a:lumMod val="75000"/>
                  </a:schemeClr>
                </a:solidFill>
                <a:latin typeface="+mj-lt"/>
              </a:defRPr>
            </a:lvl1pPr>
          </a:lstStyle>
          <a:p>
            <a:pPr lvl="0"/>
            <a:r>
              <a:rPr lang="en-US" dirty="0" smtClean="0"/>
              <a:t>Speaker Name</a:t>
            </a:r>
          </a:p>
        </p:txBody>
      </p:sp>
      <p:sp>
        <p:nvSpPr>
          <p:cNvPr id="9" name="Title 1"/>
          <p:cNvSpPr>
            <a:spLocks noGrp="1"/>
          </p:cNvSpPr>
          <p:nvPr>
            <p:ph type="title" hasCustomPrompt="1"/>
          </p:nvPr>
        </p:nvSpPr>
        <p:spPr>
          <a:xfrm>
            <a:off x="269233" y="2075840"/>
            <a:ext cx="8065659" cy="1801436"/>
          </a:xfrm>
          <a:noFill/>
        </p:spPr>
        <p:txBody>
          <a:bodyPr lIns="146304" tIns="91440" rIns="146304" bIns="91440" anchor="t" anchorCtr="0"/>
          <a:lstStyle>
            <a:lvl1pPr>
              <a:defRPr sz="5880" spc="-98" baseline="0">
                <a:solidFill>
                  <a:schemeClr val="bg1">
                    <a:lumMod val="75000"/>
                  </a:schemeClr>
                </a:solidFill>
              </a:defRPr>
            </a:lvl1pPr>
          </a:lstStyle>
          <a:p>
            <a:r>
              <a:rPr lang="en-US" dirty="0" smtClean="0"/>
              <a:t>Presentation title</a:t>
            </a:r>
            <a:endParaRPr lang="en-US" dirty="0"/>
          </a:p>
        </p:txBody>
      </p:sp>
      <p:pic>
        <p:nvPicPr>
          <p:cNvPr id="8"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449205" y="6061767"/>
            <a:ext cx="1522008" cy="326167"/>
          </a:xfrm>
          <a:prstGeom prst="rect">
            <a:avLst/>
          </a:prstGeom>
        </p:spPr>
      </p:pic>
    </p:spTree>
    <p:extLst>
      <p:ext uri="{BB962C8B-B14F-4D97-AF65-F5344CB8AC3E}">
        <p14:creationId xmlns:p14="http://schemas.microsoft.com/office/powerpoint/2010/main" val="356254123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430.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1178349"/>
            <a:ext cx="9858104" cy="899665"/>
          </a:xfrm>
        </p:spPr>
        <p:txBody>
          <a:bodyPr/>
          <a:lstStyle>
            <a:lvl1pPr marL="228719" indent="-228719">
              <a:defRPr sz="5881"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7" y="5025984"/>
            <a:ext cx="5377148" cy="1050156"/>
          </a:xfrm>
        </p:spPr>
        <p:txBody>
          <a:bodyPr/>
          <a:lstStyle>
            <a:lvl1pPr marL="0" indent="0">
              <a:spcBef>
                <a:spcPts val="0"/>
              </a:spcBef>
              <a:buNone/>
              <a:defRPr sz="3136"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2301442518"/>
      </p:ext>
    </p:extLst>
  </p:cSld>
  <p:clrMapOvr>
    <a:masterClrMapping/>
  </p:clrMapOvr>
  <p:transition>
    <p:fade/>
  </p:transition>
  <p:timing>
    <p:tnLst>
      <p:par>
        <p:cTn id="1" dur="indefinite" restart="never" nodeType="tmRoot"/>
      </p:par>
    </p:tnLst>
  </p:timing>
</p:sldLayout>
</file>

<file path=ppt/slideLayouts/slideLayout431.xml><?xml version="1.0" encoding="utf-8"?>
<p:sldLayout xmlns:a="http://schemas.openxmlformats.org/drawingml/2006/main" xmlns:r="http://schemas.openxmlformats.org/officeDocument/2006/relationships" xmlns:p="http://schemas.openxmlformats.org/presentationml/2006/main" preserve="1" userDrawn="1">
  <p:cSld name="Quote Layout_Accent Color 1">
    <p:bg>
      <p:bgPr>
        <a:solidFill>
          <a:schemeClr val="accent1">
            <a:lumMod val="75000"/>
          </a:schemeClr>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2084173"/>
            <a:ext cx="9858104" cy="899665"/>
          </a:xfrm>
        </p:spPr>
        <p:txBody>
          <a:bodyPr/>
          <a:lstStyle>
            <a:lvl1pPr marL="276952" indent="-276952">
              <a:tabLst>
                <a:tab pos="276952" algn="l"/>
              </a:tabLst>
              <a:defRPr sz="5881"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7" y="4773813"/>
            <a:ext cx="5377148" cy="1050156"/>
          </a:xfrm>
        </p:spPr>
        <p:txBody>
          <a:bodyPr/>
          <a:lstStyle>
            <a:lvl1pPr marL="0" indent="0">
              <a:spcBef>
                <a:spcPts val="0"/>
              </a:spcBef>
              <a:buNone/>
              <a:defRPr sz="3136"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48879988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32.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6949" y="2383023"/>
            <a:ext cx="11650488" cy="914360"/>
          </a:xfrm>
        </p:spPr>
        <p:txBody>
          <a:bodyPr/>
          <a:lstStyle>
            <a:lvl1pPr marL="0" indent="0">
              <a:buNone/>
              <a:defRPr sz="5293">
                <a:gradFill>
                  <a:gsLst>
                    <a:gs pos="3333">
                      <a:schemeClr val="tx1"/>
                    </a:gs>
                    <a:gs pos="39000">
                      <a:schemeClr val="tx1"/>
                    </a:gs>
                  </a:gsLst>
                  <a:lin ang="5400000" scaled="0"/>
                </a:gradFill>
              </a:defRPr>
            </a:lvl1pPr>
            <a:lvl2pPr marL="0" indent="0">
              <a:buFontTx/>
              <a:buNone/>
              <a:defRPr sz="1960"/>
            </a:lvl2pPr>
            <a:lvl3pPr marL="224051" indent="0">
              <a:buNone/>
              <a:defRPr/>
            </a:lvl3pPr>
            <a:lvl4pPr marL="448102" indent="0">
              <a:buNone/>
              <a:defRPr/>
            </a:lvl4pPr>
            <a:lvl5pPr marL="672153" indent="0">
              <a:buNone/>
              <a:defRPr/>
            </a:lvl5pPr>
          </a:lstStyle>
          <a:p>
            <a:pPr lvl="0"/>
            <a:r>
              <a:rPr lang="en-US" smtClean="0"/>
              <a:t>Click to edit Master text styles</a:t>
            </a:r>
          </a:p>
        </p:txBody>
      </p:sp>
      <p:sp>
        <p:nvSpPr>
          <p:cNvPr id="4" name="Title 1"/>
          <p:cNvSpPr>
            <a:spLocks noGrp="1"/>
          </p:cNvSpPr>
          <p:nvPr>
            <p:ph type="title"/>
          </p:nvPr>
        </p:nvSpPr>
        <p:spPr>
          <a:xfrm>
            <a:off x="276949" y="1187621"/>
            <a:ext cx="11652805" cy="899665"/>
          </a:xfrm>
        </p:spPr>
        <p:txBody>
          <a:bodyPr/>
          <a:lstStyle>
            <a:lvl1pPr>
              <a:defRPr sz="7057"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878568874"/>
      </p:ext>
    </p:extLst>
  </p:cSld>
  <p:clrMapOvr>
    <a:masterClrMapping/>
  </p:clrMapOvr>
  <p:transition>
    <p:fade/>
  </p:transition>
  <p:timing>
    <p:tnLst>
      <p:par>
        <p:cTn id="1" dur="indefinite" restart="never" nodeType="tmRoot"/>
      </p:par>
    </p:tnLst>
  </p:timing>
</p:sldLayout>
</file>

<file path=ppt/slideLayouts/slideLayout433.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1" y="1217195"/>
            <a:ext cx="5377147" cy="1763530"/>
          </a:xfrm>
        </p:spPr>
        <p:txBody>
          <a:bodyPr/>
          <a:lstStyle>
            <a:lvl1pPr>
              <a:defRPr sz="6469"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095968" y="0"/>
            <a:ext cx="6092857" cy="6856100"/>
          </a:xfrm>
          <a:blipFill>
            <a:blip r:embed="rId2" cstate="email">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smtClean="0"/>
              <a:t>Click icon to add picture</a:t>
            </a:r>
            <a:endParaRPr lang="en-US" dirty="0"/>
          </a:p>
        </p:txBody>
      </p:sp>
    </p:spTree>
    <p:extLst>
      <p:ext uri="{BB962C8B-B14F-4D97-AF65-F5344CB8AC3E}">
        <p14:creationId xmlns:p14="http://schemas.microsoft.com/office/powerpoint/2010/main" val="3700002911"/>
      </p:ext>
    </p:extLst>
  </p:cSld>
  <p:clrMapOvr>
    <a:masterClrMapping/>
  </p:clrMapOvr>
  <p:transition>
    <p:fade/>
  </p:transition>
  <p:timing>
    <p:tnLst>
      <p:par>
        <p:cTn id="1" dur="indefinite" restart="never" nodeType="tmRoot"/>
      </p:par>
    </p:tnLst>
  </p:timing>
</p:sldLayout>
</file>

<file path=ppt/slideLayouts/slideLayout434.xml><?xml version="1.0" encoding="utf-8"?>
<p:sldLayout xmlns:a="http://schemas.openxmlformats.org/drawingml/2006/main" xmlns:r="http://schemas.openxmlformats.org/officeDocument/2006/relationships" xmlns:p="http://schemas.openxmlformats.org/presentationml/2006/main" preserve="1" userDrawn="1">
  <p:cSld name="50-50 Lef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542510" y="1217195"/>
            <a:ext cx="5377147" cy="899665"/>
          </a:xfrm>
        </p:spPr>
        <p:txBody>
          <a:bodyPr/>
          <a:lstStyle>
            <a:lvl1pPr>
              <a:defRPr sz="6469"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
        <p:nvSpPr>
          <p:cNvPr id="4" name="Picture Placeholder 4"/>
          <p:cNvSpPr>
            <a:spLocks noGrp="1"/>
          </p:cNvSpPr>
          <p:nvPr>
            <p:ph type="pic" sz="quarter" idx="10"/>
          </p:nvPr>
        </p:nvSpPr>
        <p:spPr bwMode="ltGray">
          <a:xfrm>
            <a:off x="0" y="0"/>
            <a:ext cx="6092857" cy="6852151"/>
          </a:xfrm>
          <a:blipFill>
            <a:blip r:embed="rId2" cstate="email">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372" b="1">
                <a:gradFill>
                  <a:gsLst>
                    <a:gs pos="13139">
                      <a:srgbClr val="FFFFFF"/>
                    </a:gs>
                    <a:gs pos="38000">
                      <a:srgbClr val="FFFFFF"/>
                    </a:gs>
                  </a:gsLst>
                  <a:lin ang="5400000" scaled="0"/>
                </a:gradFill>
                <a:latin typeface="+mn-lt"/>
              </a:defRPr>
            </a:lvl1pPr>
          </a:lstStyle>
          <a:p>
            <a:r>
              <a:rPr lang="en-US" smtClean="0"/>
              <a:t>Click icon to add picture</a:t>
            </a:r>
            <a:endParaRPr lang="en-US" dirty="0"/>
          </a:p>
        </p:txBody>
      </p:sp>
    </p:spTree>
    <p:extLst>
      <p:ext uri="{BB962C8B-B14F-4D97-AF65-F5344CB8AC3E}">
        <p14:creationId xmlns:p14="http://schemas.microsoft.com/office/powerpoint/2010/main" val="3503610033"/>
      </p:ext>
    </p:extLst>
  </p:cSld>
  <p:clrMapOvr>
    <a:masterClrMapping/>
  </p:clrMapOvr>
  <p:transition>
    <p:fade/>
  </p:transition>
  <p:timing>
    <p:tnLst>
      <p:par>
        <p:cTn id="1" dur="indefinite" restart="never" nodeType="tmRoot"/>
      </p:par>
    </p:tnLst>
  </p:timing>
</p:sldLayout>
</file>

<file path=ppt/slideLayouts/slideLayout435.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8800623"/>
      </p:ext>
    </p:extLst>
  </p:cSld>
  <p:clrMapOvr>
    <a:masterClrMapping/>
  </p:clrMapOvr>
  <p:transition>
    <p:fade/>
  </p:transition>
  <p:timing>
    <p:tnLst>
      <p:par>
        <p:cTn id="1" dur="indefinite" restart="never" nodeType="tmRoot"/>
      </p:par>
    </p:tnLst>
  </p:timing>
</p:sldLayout>
</file>

<file path=ppt/slideLayouts/slideLayout43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40122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37.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316963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38.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1834420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3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7"/>
            <a:ext cx="11650488" cy="2396047"/>
          </a:xfrm>
          <a:prstGeom prst="rect">
            <a:avLst/>
          </a:prstGeom>
        </p:spPr>
        <p:txBody>
          <a:bodyPr/>
          <a:lstStyle>
            <a:lvl1pPr marL="284732" indent="-284732">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27" indent="-275396">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59" indent="-284732">
              <a:buClr>
                <a:schemeClr val="tx1"/>
              </a:buClr>
              <a:buSzPct val="90000"/>
              <a:buFont typeface="Wingdings" panose="05000000000000000000" pitchFamily="2" charset="2"/>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10" indent="-224051">
              <a:buClr>
                <a:schemeClr val="tx1"/>
              </a:buClr>
              <a:buSzPct val="90000"/>
              <a:buFont typeface="Wingdings" panose="05000000000000000000" pitchFamily="2" charset="2"/>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61" indent="-224051">
              <a:buClr>
                <a:schemeClr val="tx1"/>
              </a:buClr>
              <a:buSzPct val="90000"/>
              <a:buFont typeface="Wingdings" panose="05000000000000000000" pitchFamily="2" charset="2"/>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428005867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69" y="3877278"/>
            <a:ext cx="8065712" cy="1793881"/>
          </a:xfrm>
          <a:noFill/>
        </p:spPr>
        <p:txBody>
          <a:bodyPr lIns="182880" tIns="146304" rIns="182880" bIns="146304">
            <a:noAutofit/>
          </a:bodyPr>
          <a:lstStyle>
            <a:lvl1pPr marL="0" indent="0">
              <a:spcBef>
                <a:spcPts val="0"/>
              </a:spcBef>
              <a:buNone/>
              <a:defRPr sz="3528" spc="0" baseline="0">
                <a:gradFill>
                  <a:gsLst>
                    <a:gs pos="0">
                      <a:srgbClr val="FFFFFF"/>
                    </a:gs>
                    <a:gs pos="100000">
                      <a:srgbClr val="FFFFFF"/>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215245357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40.xml><?xml version="1.0" encoding="utf-8"?>
<p:sldLayout xmlns:a="http://schemas.openxmlformats.org/drawingml/2006/main" xmlns:r="http://schemas.openxmlformats.org/officeDocument/2006/relationships" xmlns:p="http://schemas.openxmlformats.org/presentationml/2006/main" userDrawn="1">
  <p:cSld name="1_Large &amp; Small Content 2">
    <p:spTree>
      <p:nvGrpSpPr>
        <p:cNvPr id="1" name=""/>
        <p:cNvGrpSpPr/>
        <p:nvPr/>
      </p:nvGrpSpPr>
      <p:grpSpPr>
        <a:xfrm>
          <a:off x="0" y="0"/>
          <a:ext cx="0" cy="0"/>
          <a:chOff x="0" y="0"/>
          <a:chExt cx="0" cy="0"/>
        </a:xfrm>
      </p:grpSpPr>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spTree>
    <p:extLst>
      <p:ext uri="{BB962C8B-B14F-4D97-AF65-F5344CB8AC3E}">
        <p14:creationId xmlns:p14="http://schemas.microsoft.com/office/powerpoint/2010/main" val="3191130080"/>
      </p:ext>
    </p:extLst>
  </p:cSld>
  <p:clrMapOvr>
    <a:masterClrMapping/>
  </p:clrMapOvr>
  <p:timing>
    <p:tnLst>
      <p:par>
        <p:cTn id="1" dur="indefinite" restart="never" nodeType="tmRoot"/>
      </p:par>
    </p:tnLst>
  </p:timing>
</p:sldLayout>
</file>

<file path=ppt/slideLayouts/slideLayout441.xml><?xml version="1.0" encoding="utf-8"?>
<p:sldLayout xmlns:a="http://schemas.openxmlformats.org/drawingml/2006/main" xmlns:r="http://schemas.openxmlformats.org/officeDocument/2006/relationships" xmlns:p="http://schemas.openxmlformats.org/presentationml/2006/main" userDrawn="1">
  <p:cSld name="photo_placeholder">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169" y="291068"/>
            <a:ext cx="11650488" cy="6275864"/>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sp>
        <p:nvSpPr>
          <p:cNvPr id="3" name="Picture Placeholder 2"/>
          <p:cNvSpPr>
            <a:spLocks noGrp="1"/>
          </p:cNvSpPr>
          <p:nvPr>
            <p:ph type="pic" sz="quarter" idx="10"/>
          </p:nvPr>
        </p:nvSpPr>
        <p:spPr>
          <a:xfrm>
            <a:off x="448096" y="470067"/>
            <a:ext cx="11292634" cy="727571"/>
          </a:xfrm>
        </p:spPr>
        <p:txBody>
          <a:bodyPr/>
          <a:lstStyle/>
          <a:p>
            <a:endParaRPr lang="en-US"/>
          </a:p>
        </p:txBody>
      </p:sp>
    </p:spTree>
    <p:extLst>
      <p:ext uri="{BB962C8B-B14F-4D97-AF65-F5344CB8AC3E}">
        <p14:creationId xmlns:p14="http://schemas.microsoft.com/office/powerpoint/2010/main" val="3710826626"/>
      </p:ext>
    </p:extLst>
  </p:cSld>
  <p:clrMapOvr>
    <a:masterClrMapping/>
  </p:clrMapOvr>
  <p:transition>
    <p:fade/>
  </p:transition>
  <p:timing>
    <p:tnLst>
      <p:par>
        <p:cTn id="1" dur="indefinite" restart="never" nodeType="tmRoot"/>
      </p:par>
    </p:tnLst>
  </p:timing>
</p:sldLayout>
</file>

<file path=ppt/slideLayouts/slideLayout442.xml><?xml version="1.0" encoding="utf-8"?>
<p:sldLayout xmlns:a="http://schemas.openxmlformats.org/drawingml/2006/main" xmlns:r="http://schemas.openxmlformats.org/officeDocument/2006/relationships" xmlns:p="http://schemas.openxmlformats.org/presentationml/2006/main" userDrawn="1">
  <p:cSld name="Section Title Texture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796217"/>
          </a:xfrm>
          <a:noFill/>
        </p:spPr>
        <p:txBody>
          <a:bodyPr tIns="91440" bIns="91440" anchor="t" anchorCtr="0"/>
          <a:lstStyle>
            <a:lvl1pPr>
              <a:defRPr sz="8625" spc="-98" baseline="0">
                <a:gradFill>
                  <a:gsLst>
                    <a:gs pos="91241">
                      <a:schemeClr val="tx1"/>
                    </a:gs>
                    <a:gs pos="57000">
                      <a:schemeClr val="tx1"/>
                    </a:gs>
                    <a:gs pos="18000">
                      <a:schemeClr val="tx1"/>
                    </a:gs>
                  </a:gsLst>
                  <a:lin ang="5400000" scaled="0"/>
                </a:gradFill>
              </a:defRPr>
            </a:lvl1pPr>
          </a:lstStyle>
          <a:p>
            <a:r>
              <a:rPr lang="en-US" dirty="0" smtClean="0"/>
              <a:t>Section title</a:t>
            </a:r>
            <a:endParaRPr lang="en-US" dirty="0"/>
          </a:p>
        </p:txBody>
      </p:sp>
      <p:sp>
        <p:nvSpPr>
          <p:cNvPr id="5" name="Rectangle 4"/>
          <p:cNvSpPr/>
          <p:nvPr userDrawn="1"/>
        </p:nvSpPr>
        <p:spPr bwMode="gray">
          <a:xfrm>
            <a:off x="680052" y="470068"/>
            <a:ext cx="3186321" cy="597822"/>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505050">
                      <a:lumMod val="50000"/>
                    </a:srgbClr>
                  </a:gs>
                  <a:gs pos="100000">
                    <a:srgbClr val="505050">
                      <a:lumMod val="50000"/>
                    </a:srgbClr>
                  </a:gs>
                </a:gsLst>
                <a:lin ang="5400000" scaled="0"/>
              </a:gradFill>
            </a:endParaRPr>
          </a:p>
        </p:txBody>
      </p:sp>
      <p:sp>
        <p:nvSpPr>
          <p:cNvPr id="6" name="Rectangle 5"/>
          <p:cNvSpPr/>
          <p:nvPr userDrawn="1"/>
        </p:nvSpPr>
        <p:spPr bwMode="gray">
          <a:xfrm>
            <a:off x="-28047" y="589799"/>
            <a:ext cx="3175520" cy="597822"/>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505050">
                      <a:lumMod val="50000"/>
                    </a:srgbClr>
                  </a:gs>
                  <a:gs pos="100000">
                    <a:srgbClr val="505050">
                      <a:lumMod val="50000"/>
                    </a:srgbClr>
                  </a:gs>
                </a:gsLst>
                <a:lin ang="5400000" scaled="0"/>
              </a:gradFill>
            </a:endParaRPr>
          </a:p>
        </p:txBody>
      </p:sp>
      <p:sp>
        <p:nvSpPr>
          <p:cNvPr id="8" name="Rectangle 7"/>
          <p:cNvSpPr/>
          <p:nvPr userDrawn="1"/>
        </p:nvSpPr>
        <p:spPr bwMode="gray">
          <a:xfrm flipH="1">
            <a:off x="6542508" y="5629606"/>
            <a:ext cx="4989553" cy="413419"/>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505050">
                      <a:lumMod val="50000"/>
                    </a:srgbClr>
                  </a:gs>
                  <a:gs pos="100000">
                    <a:srgbClr val="505050">
                      <a:lumMod val="50000"/>
                    </a:srgbClr>
                  </a:gs>
                </a:gsLst>
                <a:lin ang="5400000" scaled="0"/>
              </a:gradFill>
            </a:endParaRPr>
          </a:p>
        </p:txBody>
      </p:sp>
      <p:sp>
        <p:nvSpPr>
          <p:cNvPr id="9" name="Rectangle 8"/>
          <p:cNvSpPr/>
          <p:nvPr userDrawn="1"/>
        </p:nvSpPr>
        <p:spPr bwMode="gray">
          <a:xfrm flipH="1">
            <a:off x="7289923" y="5795020"/>
            <a:ext cx="4898902" cy="409756"/>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505050">
                      <a:lumMod val="50000"/>
                    </a:srgbClr>
                  </a:gs>
                  <a:gs pos="100000">
                    <a:srgbClr val="505050">
                      <a:lumMod val="50000"/>
                    </a:srgbClr>
                  </a:gs>
                </a:gsLst>
                <a:lin ang="5400000" scaled="0"/>
              </a:gradFill>
            </a:endParaRPr>
          </a:p>
        </p:txBody>
      </p:sp>
      <p:sp>
        <p:nvSpPr>
          <p:cNvPr id="10" name="Rectangle 9"/>
          <p:cNvSpPr/>
          <p:nvPr userDrawn="1"/>
        </p:nvSpPr>
        <p:spPr bwMode="gray">
          <a:xfrm flipH="1">
            <a:off x="7050344" y="6160357"/>
            <a:ext cx="4971785" cy="409756"/>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505050">
                      <a:lumMod val="50000"/>
                    </a:srgbClr>
                  </a:gs>
                  <a:gs pos="100000">
                    <a:srgbClr val="505050">
                      <a:lumMod val="50000"/>
                    </a:srgbClr>
                  </a:gs>
                </a:gsLst>
                <a:lin ang="5400000" scaled="0"/>
              </a:gradFill>
            </a:endParaRPr>
          </a:p>
        </p:txBody>
      </p:sp>
    </p:spTree>
    <p:extLst>
      <p:ext uri="{BB962C8B-B14F-4D97-AF65-F5344CB8AC3E}">
        <p14:creationId xmlns:p14="http://schemas.microsoft.com/office/powerpoint/2010/main" val="1057068293"/>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850" fill="hold"/>
                                        <p:tgtEl>
                                          <p:spTgt spid="6"/>
                                        </p:tgtEl>
                                        <p:attrNameLst>
                                          <p:attrName>ppt_x</p:attrName>
                                        </p:attrNameLst>
                                      </p:cBhvr>
                                      <p:tavLst>
                                        <p:tav tm="0">
                                          <p:val>
                                            <p:strVal val="0-#ppt_w/2"/>
                                          </p:val>
                                        </p:tav>
                                        <p:tav tm="100000">
                                          <p:val>
                                            <p:strVal val="#ppt_x"/>
                                          </p:val>
                                        </p:tav>
                                      </p:tavLst>
                                    </p:anim>
                                    <p:anim calcmode="lin" valueType="num">
                                      <p:cBhvr additive="base">
                                        <p:cTn id="8" dur="850" fill="hold"/>
                                        <p:tgtEl>
                                          <p:spTgt spid="6"/>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850" fill="hold"/>
                                        <p:tgtEl>
                                          <p:spTgt spid="5"/>
                                        </p:tgtEl>
                                        <p:attrNameLst>
                                          <p:attrName>ppt_x</p:attrName>
                                        </p:attrNameLst>
                                      </p:cBhvr>
                                      <p:tavLst>
                                        <p:tav tm="0">
                                          <p:val>
                                            <p:strVal val="1+#ppt_w/2"/>
                                          </p:val>
                                        </p:tav>
                                        <p:tav tm="100000">
                                          <p:val>
                                            <p:strVal val="#ppt_x"/>
                                          </p:val>
                                        </p:tav>
                                      </p:tavLst>
                                    </p:anim>
                                    <p:anim calcmode="lin" valueType="num">
                                      <p:cBhvr additive="base">
                                        <p:cTn id="12" dur="850" fill="hold"/>
                                        <p:tgtEl>
                                          <p:spTgt spid="5"/>
                                        </p:tgtEl>
                                        <p:attrNameLst>
                                          <p:attrName>ppt_y</p:attrName>
                                        </p:attrNameLst>
                                      </p:cBhvr>
                                      <p:tavLst>
                                        <p:tav tm="0">
                                          <p:val>
                                            <p:strVal val="#ppt_y"/>
                                          </p:val>
                                        </p:tav>
                                        <p:tav tm="100000">
                                          <p:val>
                                            <p:strVal val="#ppt_y"/>
                                          </p:val>
                                        </p:tav>
                                      </p:tavLst>
                                    </p:anim>
                                  </p:childTnLst>
                                </p:cTn>
                              </p:par>
                              <p:par>
                                <p:cTn id="13" presetID="10" presetClass="entr" presetSubtype="0" fill="hold" grpId="0" nodeType="withEffect">
                                  <p:stCondLst>
                                    <p:cond delay="58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750"/>
                                        <p:tgtEl>
                                          <p:spTgt spid="2"/>
                                        </p:tgtEl>
                                      </p:cBhvr>
                                    </p:animEffect>
                                  </p:childTnLst>
                                </p:cTn>
                              </p:par>
                              <p:par>
                                <p:cTn id="16" presetID="63" presetClass="path" presetSubtype="0" decel="100000" fill="hold" grpId="1" nodeType="withEffect">
                                  <p:stCondLst>
                                    <p:cond delay="580"/>
                                  </p:stCondLst>
                                  <p:childTnLst>
                                    <p:animMotion origin="layout" path="M -0.02409 1.50289E-6 L -4.16667E-7 1.50289E-6 " pathEditMode="relative" rAng="0" ptsTypes="AA">
                                      <p:cBhvr>
                                        <p:cTn id="17" dur="500" fill="hold"/>
                                        <p:tgtEl>
                                          <p:spTgt spid="2"/>
                                        </p:tgtEl>
                                        <p:attrNameLst>
                                          <p:attrName>ppt_x</p:attrName>
                                          <p:attrName>ppt_y</p:attrName>
                                        </p:attrNameLst>
                                      </p:cBhvr>
                                      <p:rCtr x="1198" y="0"/>
                                    </p:animMotion>
                                  </p:childTnLst>
                                </p:cTn>
                              </p:par>
                              <p:par>
                                <p:cTn id="18" presetID="2" presetClass="entr" presetSubtype="2" decel="100000" fill="hold" grpId="0" nodeType="withEffect">
                                  <p:stCondLst>
                                    <p:cond delay="0"/>
                                  </p:stCondLst>
                                  <p:childTnLst>
                                    <p:set>
                                      <p:cBhvr>
                                        <p:cTn id="19" dur="1" fill="hold">
                                          <p:stCondLst>
                                            <p:cond delay="0"/>
                                          </p:stCondLst>
                                        </p:cTn>
                                        <p:tgtEl>
                                          <p:spTgt spid="8"/>
                                        </p:tgtEl>
                                        <p:attrNameLst>
                                          <p:attrName>style.visibility</p:attrName>
                                        </p:attrNameLst>
                                      </p:cBhvr>
                                      <p:to>
                                        <p:strVal val="visible"/>
                                      </p:to>
                                    </p:set>
                                    <p:anim calcmode="lin" valueType="num">
                                      <p:cBhvr additive="base">
                                        <p:cTn id="20" dur="850" fill="hold"/>
                                        <p:tgtEl>
                                          <p:spTgt spid="8"/>
                                        </p:tgtEl>
                                        <p:attrNameLst>
                                          <p:attrName>ppt_x</p:attrName>
                                        </p:attrNameLst>
                                      </p:cBhvr>
                                      <p:tavLst>
                                        <p:tav tm="0">
                                          <p:val>
                                            <p:strVal val="1+#ppt_w/2"/>
                                          </p:val>
                                        </p:tav>
                                        <p:tav tm="100000">
                                          <p:val>
                                            <p:strVal val="#ppt_x"/>
                                          </p:val>
                                        </p:tav>
                                      </p:tavLst>
                                    </p:anim>
                                    <p:anim calcmode="lin" valueType="num">
                                      <p:cBhvr additive="base">
                                        <p:cTn id="21" dur="850" fill="hold"/>
                                        <p:tgtEl>
                                          <p:spTgt spid="8"/>
                                        </p:tgtEl>
                                        <p:attrNameLst>
                                          <p:attrName>ppt_y</p:attrName>
                                        </p:attrNameLst>
                                      </p:cBhvr>
                                      <p:tavLst>
                                        <p:tav tm="0">
                                          <p:val>
                                            <p:strVal val="#ppt_y"/>
                                          </p:val>
                                        </p:tav>
                                        <p:tav tm="100000">
                                          <p:val>
                                            <p:strVal val="#ppt_y"/>
                                          </p:val>
                                        </p:tav>
                                      </p:tavLst>
                                    </p:anim>
                                  </p:childTnLst>
                                </p:cTn>
                              </p:par>
                              <p:par>
                                <p:cTn id="22" presetID="2" presetClass="entr" presetSubtype="2" decel="100000" fill="hold" grpId="0" nodeType="withEffect">
                                  <p:stCondLst>
                                    <p:cond delay="250"/>
                                  </p:stCondLst>
                                  <p:childTnLst>
                                    <p:set>
                                      <p:cBhvr>
                                        <p:cTn id="23" dur="1" fill="hold">
                                          <p:stCondLst>
                                            <p:cond delay="0"/>
                                          </p:stCondLst>
                                        </p:cTn>
                                        <p:tgtEl>
                                          <p:spTgt spid="10"/>
                                        </p:tgtEl>
                                        <p:attrNameLst>
                                          <p:attrName>style.visibility</p:attrName>
                                        </p:attrNameLst>
                                      </p:cBhvr>
                                      <p:to>
                                        <p:strVal val="visible"/>
                                      </p:to>
                                    </p:set>
                                    <p:anim calcmode="lin" valueType="num">
                                      <p:cBhvr additive="base">
                                        <p:cTn id="24" dur="850" fill="hold"/>
                                        <p:tgtEl>
                                          <p:spTgt spid="10"/>
                                        </p:tgtEl>
                                        <p:attrNameLst>
                                          <p:attrName>ppt_x</p:attrName>
                                        </p:attrNameLst>
                                      </p:cBhvr>
                                      <p:tavLst>
                                        <p:tav tm="0">
                                          <p:val>
                                            <p:strVal val="1+#ppt_w/2"/>
                                          </p:val>
                                        </p:tav>
                                        <p:tav tm="100000">
                                          <p:val>
                                            <p:strVal val="#ppt_x"/>
                                          </p:val>
                                        </p:tav>
                                      </p:tavLst>
                                    </p:anim>
                                    <p:anim calcmode="lin" valueType="num">
                                      <p:cBhvr additive="base">
                                        <p:cTn id="25" dur="850" fill="hold"/>
                                        <p:tgtEl>
                                          <p:spTgt spid="10"/>
                                        </p:tgtEl>
                                        <p:attrNameLst>
                                          <p:attrName>ppt_y</p:attrName>
                                        </p:attrNameLst>
                                      </p:cBhvr>
                                      <p:tavLst>
                                        <p:tav tm="0">
                                          <p:val>
                                            <p:strVal val="#ppt_y"/>
                                          </p:val>
                                        </p:tav>
                                        <p:tav tm="100000">
                                          <p:val>
                                            <p:strVal val="#ppt_y"/>
                                          </p:val>
                                        </p:tav>
                                      </p:tavLst>
                                    </p:anim>
                                  </p:childTnLst>
                                </p:cTn>
                              </p:par>
                              <p:par>
                                <p:cTn id="26" presetID="2" presetClass="entr" presetSubtype="8" decel="100000" fill="hold" grpId="0" nodeType="withEffect">
                                  <p:stCondLst>
                                    <p:cond delay="250"/>
                                  </p:stCondLst>
                                  <p:childTnLst>
                                    <p:set>
                                      <p:cBhvr>
                                        <p:cTn id="27" dur="1" fill="hold">
                                          <p:stCondLst>
                                            <p:cond delay="0"/>
                                          </p:stCondLst>
                                        </p:cTn>
                                        <p:tgtEl>
                                          <p:spTgt spid="9"/>
                                        </p:tgtEl>
                                        <p:attrNameLst>
                                          <p:attrName>style.visibility</p:attrName>
                                        </p:attrNameLst>
                                      </p:cBhvr>
                                      <p:to>
                                        <p:strVal val="visible"/>
                                      </p:to>
                                    </p:set>
                                    <p:anim calcmode="lin" valueType="num">
                                      <p:cBhvr additive="base">
                                        <p:cTn id="28" dur="850" fill="hold"/>
                                        <p:tgtEl>
                                          <p:spTgt spid="9"/>
                                        </p:tgtEl>
                                        <p:attrNameLst>
                                          <p:attrName>ppt_x</p:attrName>
                                        </p:attrNameLst>
                                      </p:cBhvr>
                                      <p:tavLst>
                                        <p:tav tm="0">
                                          <p:val>
                                            <p:strVal val="0-#ppt_w/2"/>
                                          </p:val>
                                        </p:tav>
                                        <p:tav tm="100000">
                                          <p:val>
                                            <p:strVal val="#ppt_x"/>
                                          </p:val>
                                        </p:tav>
                                      </p:tavLst>
                                    </p:anim>
                                    <p:anim calcmode="lin" valueType="num">
                                      <p:cBhvr additive="base">
                                        <p:cTn id="29" dur="8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5" grpId="0" animBg="1"/>
      <p:bldP spid="6" grpId="0" animBg="1"/>
      <p:bldP spid="8" grpId="0" animBg="1"/>
      <p:bldP spid="9" grpId="0" animBg="1"/>
      <p:bldP spid="10" grpId="0" animBg="1"/>
    </p:bldLst>
  </p:timing>
</p:sldLayout>
</file>

<file path=ppt/slideLayouts/slideLayout443.xml><?xml version="1.0" encoding="utf-8"?>
<p:sldLayout xmlns:a="http://schemas.openxmlformats.org/drawingml/2006/main" xmlns:r="http://schemas.openxmlformats.org/officeDocument/2006/relationships" xmlns:p="http://schemas.openxmlformats.org/presentationml/2006/main" type="blank">
  <p:cSld name="5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7982" y="6356352"/>
            <a:ext cx="2742486" cy="365125"/>
          </a:xfrm>
          <a:prstGeom prst="rect">
            <a:avLst/>
          </a:prstGeom>
        </p:spPr>
        <p:txBody>
          <a:bodyPr/>
          <a:lstStyle/>
          <a:p>
            <a:pPr defTabSz="914180"/>
            <a:fld id="{FE747D4A-C71D-4D92-BEB1-B6EC108D2AC6}" type="datetimeFigureOut">
              <a:rPr lang="en-US" smtClean="0">
                <a:solidFill>
                  <a:prstClr val="black">
                    <a:tint val="75000"/>
                  </a:prstClr>
                </a:solidFill>
              </a:rPr>
              <a:pPr defTabSz="914180"/>
              <a:t>12/14/2015</a:t>
            </a:fld>
            <a:endParaRPr lang="en-US">
              <a:solidFill>
                <a:prstClr val="black">
                  <a:tint val="75000"/>
                </a:prstClr>
              </a:solidFill>
            </a:endParaRPr>
          </a:p>
        </p:txBody>
      </p:sp>
      <p:sp>
        <p:nvSpPr>
          <p:cNvPr id="3" name="Footer Placeholder 2"/>
          <p:cNvSpPr>
            <a:spLocks noGrp="1"/>
          </p:cNvSpPr>
          <p:nvPr>
            <p:ph type="ftr" sz="quarter" idx="11"/>
          </p:nvPr>
        </p:nvSpPr>
        <p:spPr>
          <a:xfrm>
            <a:off x="4037549" y="6356352"/>
            <a:ext cx="4113728" cy="365125"/>
          </a:xfrm>
          <a:prstGeom prst="rect">
            <a:avLst/>
          </a:prstGeom>
        </p:spPr>
        <p:txBody>
          <a:bodyPr/>
          <a:lstStyle/>
          <a:p>
            <a:pPr defTabSz="914180"/>
            <a:endParaRPr lang="en-US">
              <a:solidFill>
                <a:prstClr val="black">
                  <a:tint val="75000"/>
                </a:prstClr>
              </a:solidFill>
            </a:endParaRPr>
          </a:p>
        </p:txBody>
      </p:sp>
      <p:sp>
        <p:nvSpPr>
          <p:cNvPr id="4" name="Slide Number Placeholder 3"/>
          <p:cNvSpPr>
            <a:spLocks noGrp="1"/>
          </p:cNvSpPr>
          <p:nvPr>
            <p:ph type="sldNum" sz="quarter" idx="12"/>
          </p:nvPr>
        </p:nvSpPr>
        <p:spPr>
          <a:xfrm>
            <a:off x="8608358" y="6356352"/>
            <a:ext cx="2742486" cy="365125"/>
          </a:xfrm>
          <a:prstGeom prst="rect">
            <a:avLst/>
          </a:prstGeom>
        </p:spPr>
        <p:txBody>
          <a:bodyPr/>
          <a:lstStyle/>
          <a:p>
            <a:pPr defTabSz="914180"/>
            <a:fld id="{3A9B8C51-E985-4E84-8727-C4FD0F397338}" type="slidenum">
              <a:rPr lang="en-US" smtClean="0">
                <a:solidFill>
                  <a:prstClr val="black">
                    <a:tint val="75000"/>
                  </a:prstClr>
                </a:solidFill>
              </a:rPr>
              <a:pPr defTabSz="914180"/>
              <a:t>‹#›</a:t>
            </a:fld>
            <a:endParaRPr lang="en-US">
              <a:solidFill>
                <a:prstClr val="black">
                  <a:tint val="75000"/>
                </a:prstClr>
              </a:solidFill>
            </a:endParaRPr>
          </a:p>
        </p:txBody>
      </p:sp>
      <p:sp>
        <p:nvSpPr>
          <p:cNvPr id="8" name="Rectangle 7"/>
          <p:cNvSpPr/>
          <p:nvPr userDrawn="1"/>
        </p:nvSpPr>
        <p:spPr>
          <a:xfrm>
            <a:off x="0" y="0"/>
            <a:ext cx="12188825" cy="6858000"/>
          </a:xfrm>
          <a:prstGeom prst="rect">
            <a:avLst/>
          </a:prstGeom>
          <a:solidFill>
            <a:srgbClr val="7DBF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44021"/>
            <a:endParaRPr lang="en-US" sz="2166">
              <a:solidFill>
                <a:prstClr val="white"/>
              </a:solidFill>
            </a:endParaRPr>
          </a:p>
        </p:txBody>
      </p:sp>
    </p:spTree>
    <p:extLst>
      <p:ext uri="{BB962C8B-B14F-4D97-AF65-F5344CB8AC3E}">
        <p14:creationId xmlns:p14="http://schemas.microsoft.com/office/powerpoint/2010/main" val="2696186155"/>
      </p:ext>
    </p:extLst>
  </p:cSld>
  <p:clrMapOvr>
    <a:masterClrMapping/>
  </p:clrMapOvr>
  <p:timing>
    <p:tnLst>
      <p:par>
        <p:cTn id="1" dur="indefinite" restart="never" nodeType="tmRoot"/>
      </p:par>
    </p:tnLst>
  </p:timing>
</p:sldLayout>
</file>

<file path=ppt/slideLayouts/slideLayout444.xml><?xml version="1.0" encoding="utf-8"?>
<p:sldLayout xmlns:a="http://schemas.openxmlformats.org/drawingml/2006/main" xmlns:r="http://schemas.openxmlformats.org/officeDocument/2006/relationships" xmlns:p="http://schemas.openxmlformats.org/presentationml/2006/main" showMasterSp="0" userDrawn="1">
  <p:cSld name="Divider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4" y="2819605"/>
            <a:ext cx="11149013" cy="1218795"/>
          </a:xfrm>
        </p:spPr>
        <p:txBody>
          <a:bodyPr anchor="b" anchorCtr="0"/>
          <a:lstStyle>
            <a:lvl1pPr>
              <a:defRPr sz="8796" spc="-300"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10394860" y="6199261"/>
            <a:ext cx="1516869" cy="399979"/>
          </a:xfrm>
          <a:prstGeom prst="rect">
            <a:avLst/>
          </a:prstGeom>
        </p:spPr>
      </p:pic>
    </p:spTree>
    <p:extLst>
      <p:ext uri="{BB962C8B-B14F-4D97-AF65-F5344CB8AC3E}">
        <p14:creationId xmlns:p14="http://schemas.microsoft.com/office/powerpoint/2010/main" val="1227889462"/>
      </p:ext>
    </p:extLst>
  </p:cSld>
  <p:clrMapOvr>
    <a:masterClrMapping/>
  </p:clrMapOvr>
  <p:transition>
    <p:fade/>
  </p:transition>
  <p:timing>
    <p:tnLst>
      <p:par>
        <p:cTn id="1" dur="indefinite" restart="never" nodeType="tmRoot"/>
      </p:par>
    </p:tnLst>
  </p:timing>
</p:sldLayout>
</file>

<file path=ppt/slideLayouts/slideLayout445.xml><?xml version="1.0" encoding="utf-8"?>
<p:sldLayout xmlns:a="http://schemas.openxmlformats.org/drawingml/2006/main" xmlns:r="http://schemas.openxmlformats.org/officeDocument/2006/relationships" xmlns:p="http://schemas.openxmlformats.org/presentationml/2006/main"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114" y="228600"/>
            <a:ext cx="11149013" cy="747897"/>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4" y="1447799"/>
            <a:ext cx="11149013" cy="2195686"/>
          </a:xfrm>
          <a:prstGeom prst="rect">
            <a:avLst/>
          </a:prstGeom>
        </p:spPr>
        <p:txBody>
          <a:bodyPr/>
          <a:lstStyle>
            <a:lvl1pPr marL="283997" indent="-283997">
              <a:buFont typeface="Wingdings" pitchFamily="2" charset="2"/>
              <a:buChar char=""/>
              <a:defRPr sz="3999"/>
            </a:lvl1pPr>
            <a:lvl2pPr marL="517221" indent="-233226">
              <a:buFont typeface="Wingdings" pitchFamily="2" charset="2"/>
              <a:buChar char=""/>
              <a:defRPr>
                <a:latin typeface="+mn-lt"/>
              </a:defRPr>
            </a:lvl2pPr>
            <a:lvl3pPr marL="740927" indent="-223707">
              <a:buFont typeface="Wingdings" pitchFamily="2" charset="2"/>
              <a:buChar char=""/>
              <a:tabLst/>
              <a:defRPr>
                <a:latin typeface="+mn-lt"/>
              </a:defRPr>
            </a:lvl3pPr>
            <a:lvl4pPr marL="913863" indent="-172936">
              <a:buFont typeface="Wingdings" pitchFamily="2" charset="2"/>
              <a:buChar char=""/>
              <a:defRPr>
                <a:latin typeface="+mn-lt"/>
              </a:defRPr>
            </a:lvl4pPr>
            <a:lvl5pPr marL="1086799" indent="-172936">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Slide Number Placeholder 9"/>
          <p:cNvSpPr>
            <a:spLocks noGrp="1"/>
          </p:cNvSpPr>
          <p:nvPr>
            <p:ph type="sldNum" sz="quarter" idx="12"/>
          </p:nvPr>
        </p:nvSpPr>
        <p:spPr>
          <a:xfrm>
            <a:off x="11770292" y="6641646"/>
            <a:ext cx="399640" cy="216356"/>
          </a:xfrm>
          <a:prstGeom prst="rect">
            <a:avLst/>
          </a:prstGeom>
        </p:spPr>
        <p:txBody>
          <a:bodyPr lIns="121899" tIns="60949" rIns="121899" bIns="60949" anchor="ctr"/>
          <a:lstStyle>
            <a:lvl1pPr algn="l">
              <a:defRPr sz="784">
                <a:gradFill>
                  <a:gsLst>
                    <a:gs pos="100000">
                      <a:schemeClr val="bg2"/>
                    </a:gs>
                    <a:gs pos="0">
                      <a:schemeClr val="bg2"/>
                    </a:gs>
                  </a:gsLst>
                  <a:lin ang="5400000" scaled="0"/>
                </a:gradFill>
              </a:defRPr>
            </a:lvl1pPr>
          </a:lstStyle>
          <a:p>
            <a:pPr defTabSz="913826"/>
            <a:fld id="{727B4C2D-45E2-4621-8491-2995EB46A674}" type="slidenum">
              <a:rPr lang="en-US" smtClean="0">
                <a:gradFill>
                  <a:gsLst>
                    <a:gs pos="100000">
                      <a:srgbClr val="797A7D"/>
                    </a:gs>
                    <a:gs pos="0">
                      <a:srgbClr val="797A7D"/>
                    </a:gs>
                  </a:gsLst>
                  <a:lin ang="5400000" scaled="0"/>
                </a:gradFill>
              </a:rPr>
              <a:pPr defTabSz="913826"/>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4120000937"/>
      </p:ext>
    </p:extLst>
  </p:cSld>
  <p:clrMapOvr>
    <a:masterClrMapping/>
  </p:clrMapOvr>
  <p:transition>
    <p:fade/>
  </p:transition>
  <p:timing>
    <p:tnLst>
      <p:par>
        <p:cTn id="1" dur="indefinite" restart="never" nodeType="tmRoot"/>
      </p:par>
    </p:tnLst>
  </p:timing>
</p:sldLayout>
</file>

<file path=ppt/slideLayouts/slideLayout446.xml><?xml version="1.0" encoding="utf-8"?>
<p:sldLayout xmlns:a="http://schemas.openxmlformats.org/drawingml/2006/main" xmlns:r="http://schemas.openxmlformats.org/officeDocument/2006/relationships" xmlns:p="http://schemas.openxmlformats.org/presentationml/2006/main" preserve="1" userDrawn="1">
  <p:cSld name="Walkin">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449206" y="6063380"/>
            <a:ext cx="1522007" cy="324553"/>
          </a:xfrm>
          <a:prstGeom prst="rect">
            <a:avLst/>
          </a:prstGeom>
        </p:spPr>
      </p:pic>
      <p:sp>
        <p:nvSpPr>
          <p:cNvPr id="3" name="Rectangle 2"/>
          <p:cNvSpPr/>
          <p:nvPr userDrawn="1"/>
        </p:nvSpPr>
        <p:spPr bwMode="gray">
          <a:xfrm>
            <a:off x="1060493" y="2575465"/>
            <a:ext cx="8056760" cy="667558"/>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505050">
                      <a:lumMod val="50000"/>
                    </a:srgbClr>
                  </a:gs>
                  <a:gs pos="100000">
                    <a:srgbClr val="505050">
                      <a:lumMod val="50000"/>
                    </a:srgbClr>
                  </a:gs>
                </a:gsLst>
                <a:lin ang="5400000" scaled="0"/>
              </a:gradFill>
            </a:endParaRPr>
          </a:p>
        </p:txBody>
      </p:sp>
      <p:sp>
        <p:nvSpPr>
          <p:cNvPr id="4" name="Rectangle 3"/>
          <p:cNvSpPr/>
          <p:nvPr userDrawn="1"/>
        </p:nvSpPr>
        <p:spPr bwMode="gray">
          <a:xfrm>
            <a:off x="0" y="2839081"/>
            <a:ext cx="7910383" cy="661643"/>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505050">
                      <a:lumMod val="50000"/>
                    </a:srgbClr>
                  </a:gs>
                  <a:gs pos="100000">
                    <a:srgbClr val="505050">
                      <a:lumMod val="50000"/>
                    </a:srgbClr>
                  </a:gs>
                </a:gsLst>
                <a:lin ang="5400000" scaled="0"/>
              </a:gradFill>
            </a:endParaRPr>
          </a:p>
        </p:txBody>
      </p:sp>
      <p:sp>
        <p:nvSpPr>
          <p:cNvPr id="5" name="Rectangle 4"/>
          <p:cNvSpPr/>
          <p:nvPr userDrawn="1"/>
        </p:nvSpPr>
        <p:spPr bwMode="gray">
          <a:xfrm>
            <a:off x="269169" y="3429001"/>
            <a:ext cx="8028069" cy="661643"/>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505050">
                      <a:lumMod val="50000"/>
                    </a:srgbClr>
                  </a:gs>
                  <a:gs pos="100000">
                    <a:srgbClr val="505050">
                      <a:lumMod val="50000"/>
                    </a:srgbClr>
                  </a:gs>
                </a:gsLst>
                <a:lin ang="5400000" scaled="0"/>
              </a:gradFill>
            </a:endParaRPr>
          </a:p>
        </p:txBody>
      </p:sp>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479768" y="2880666"/>
            <a:ext cx="4602425" cy="940887"/>
          </a:xfrm>
          <a:prstGeom prst="rect">
            <a:avLst/>
          </a:prstGeom>
        </p:spPr>
      </p:pic>
    </p:spTree>
    <p:extLst>
      <p:ext uri="{BB962C8B-B14F-4D97-AF65-F5344CB8AC3E}">
        <p14:creationId xmlns:p14="http://schemas.microsoft.com/office/powerpoint/2010/main" val="37831314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850" fill="hold"/>
                                        <p:tgtEl>
                                          <p:spTgt spid="3"/>
                                        </p:tgtEl>
                                        <p:attrNameLst>
                                          <p:attrName>ppt_x</p:attrName>
                                        </p:attrNameLst>
                                      </p:cBhvr>
                                      <p:tavLst>
                                        <p:tav tm="0">
                                          <p:val>
                                            <p:strVal val="0-#ppt_w/2"/>
                                          </p:val>
                                        </p:tav>
                                        <p:tav tm="100000">
                                          <p:val>
                                            <p:strVal val="#ppt_x"/>
                                          </p:val>
                                        </p:tav>
                                      </p:tavLst>
                                    </p:anim>
                                    <p:anim calcmode="lin" valueType="num">
                                      <p:cBhvr additive="base">
                                        <p:cTn id="8" dur="850" fill="hold"/>
                                        <p:tgtEl>
                                          <p:spTgt spid="3"/>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850" fill="hold"/>
                                        <p:tgtEl>
                                          <p:spTgt spid="4"/>
                                        </p:tgtEl>
                                        <p:attrNameLst>
                                          <p:attrName>ppt_x</p:attrName>
                                        </p:attrNameLst>
                                      </p:cBhvr>
                                      <p:tavLst>
                                        <p:tav tm="0">
                                          <p:val>
                                            <p:strVal val="1+#ppt_w/2"/>
                                          </p:val>
                                        </p:tav>
                                        <p:tav tm="100000">
                                          <p:val>
                                            <p:strVal val="#ppt_x"/>
                                          </p:val>
                                        </p:tav>
                                      </p:tavLst>
                                    </p:anim>
                                    <p:anim calcmode="lin" valueType="num">
                                      <p:cBhvr additive="base">
                                        <p:cTn id="12" dur="850" fill="hold"/>
                                        <p:tgtEl>
                                          <p:spTgt spid="4"/>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25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850" fill="hold"/>
                                        <p:tgtEl>
                                          <p:spTgt spid="5"/>
                                        </p:tgtEl>
                                        <p:attrNameLst>
                                          <p:attrName>ppt_x</p:attrName>
                                        </p:attrNameLst>
                                      </p:cBhvr>
                                      <p:tavLst>
                                        <p:tav tm="0">
                                          <p:val>
                                            <p:strVal val="0-#ppt_w/2"/>
                                          </p:val>
                                        </p:tav>
                                        <p:tav tm="100000">
                                          <p:val>
                                            <p:strVal val="#ppt_x"/>
                                          </p:val>
                                        </p:tav>
                                      </p:tavLst>
                                    </p:anim>
                                    <p:anim calcmode="lin" valueType="num">
                                      <p:cBhvr additive="base">
                                        <p:cTn id="16" dur="850" fill="hold"/>
                                        <p:tgtEl>
                                          <p:spTgt spid="5"/>
                                        </p:tgtEl>
                                        <p:attrNameLst>
                                          <p:attrName>ppt_y</p:attrName>
                                        </p:attrNameLst>
                                      </p:cBhvr>
                                      <p:tavLst>
                                        <p:tav tm="0">
                                          <p:val>
                                            <p:strVal val="#ppt_y"/>
                                          </p:val>
                                        </p:tav>
                                        <p:tav tm="100000">
                                          <p:val>
                                            <p:strVal val="#ppt_y"/>
                                          </p:val>
                                        </p:tav>
                                      </p:tavLst>
                                    </p:anim>
                                  </p:childTnLst>
                                </p:cTn>
                              </p:par>
                              <p:par>
                                <p:cTn id="17" presetID="10" presetClass="entr" presetSubtype="0" fill="hold" nodeType="withEffect">
                                  <p:stCondLst>
                                    <p:cond delay="58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750"/>
                                        <p:tgtEl>
                                          <p:spTgt spid="8"/>
                                        </p:tgtEl>
                                      </p:cBhvr>
                                    </p:animEffect>
                                  </p:childTnLst>
                                </p:cTn>
                              </p:par>
                              <p:par>
                                <p:cTn id="20" presetID="63" presetClass="path" presetSubtype="0" decel="100000" fill="hold" nodeType="withEffect">
                                  <p:stCondLst>
                                    <p:cond delay="580"/>
                                  </p:stCondLst>
                                  <p:childTnLst>
                                    <p:animMotion origin="layout" path="M -0.02409 1.50289E-6 L -4.16667E-7 1.50289E-6 " pathEditMode="relative" rAng="0" ptsTypes="AA">
                                      <p:cBhvr>
                                        <p:cTn id="21" dur="500" fill="hold"/>
                                        <p:tgtEl>
                                          <p:spTgt spid="8"/>
                                        </p:tgtEl>
                                        <p:attrNameLst>
                                          <p:attrName>ppt_x</p:attrName>
                                          <p:attrName>ppt_y</p:attrName>
                                        </p:attrNameLst>
                                      </p:cBhvr>
                                      <p:rCtr x="119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447.xml><?xml version="1.0" encoding="utf-8"?>
<p:sldLayout xmlns:a="http://schemas.openxmlformats.org/drawingml/2006/main" xmlns:r="http://schemas.openxmlformats.org/officeDocument/2006/relationships" xmlns:p="http://schemas.openxmlformats.org/presentationml/2006/main" preserve="1" userDrawn="1">
  <p:cSld name="Title Slide Phot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userDrawn="1"/>
        </p:nvSpPr>
        <p:spPr bwMode="gray">
          <a:xfrm>
            <a:off x="1523886" y="470068"/>
            <a:ext cx="4861478" cy="912117"/>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505050">
                      <a:lumMod val="50000"/>
                    </a:srgbClr>
                  </a:gs>
                  <a:gs pos="100000">
                    <a:srgbClr val="505050">
                      <a:lumMod val="50000"/>
                    </a:srgbClr>
                  </a:gs>
                </a:gsLst>
                <a:lin ang="5400000" scaled="0"/>
              </a:gradFill>
            </a:endParaRPr>
          </a:p>
        </p:txBody>
      </p:sp>
      <p:sp>
        <p:nvSpPr>
          <p:cNvPr id="11" name="Rectangle 10"/>
          <p:cNvSpPr/>
          <p:nvPr userDrawn="1"/>
        </p:nvSpPr>
        <p:spPr bwMode="gray">
          <a:xfrm>
            <a:off x="443515" y="652746"/>
            <a:ext cx="4844999" cy="912117"/>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505050">
                      <a:lumMod val="50000"/>
                    </a:srgbClr>
                  </a:gs>
                  <a:gs pos="100000">
                    <a:srgbClr val="505050">
                      <a:lumMod val="50000"/>
                    </a:srgbClr>
                  </a:gs>
                </a:gsLst>
                <a:lin ang="5400000" scaled="0"/>
              </a:gradFill>
            </a:endParaRPr>
          </a:p>
        </p:txBody>
      </p:sp>
      <p:sp>
        <p:nvSpPr>
          <p:cNvPr id="12" name="Rectangle 11"/>
          <p:cNvSpPr/>
          <p:nvPr userDrawn="1"/>
        </p:nvSpPr>
        <p:spPr bwMode="gray">
          <a:xfrm>
            <a:off x="6895731" y="3697962"/>
            <a:ext cx="4844999" cy="627580"/>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505050">
                      <a:lumMod val="50000"/>
                    </a:srgbClr>
                  </a:gs>
                  <a:gs pos="100000">
                    <a:srgbClr val="505050">
                      <a:lumMod val="50000"/>
                    </a:srgbClr>
                  </a:gs>
                </a:gsLst>
                <a:lin ang="5400000" scaled="0"/>
              </a:gradFill>
            </a:endParaRPr>
          </a:p>
        </p:txBody>
      </p:sp>
      <p:sp>
        <p:nvSpPr>
          <p:cNvPr id="13" name="Rectangle 12"/>
          <p:cNvSpPr/>
          <p:nvPr userDrawn="1"/>
        </p:nvSpPr>
        <p:spPr bwMode="gray">
          <a:xfrm>
            <a:off x="7055018" y="3860155"/>
            <a:ext cx="4864639" cy="935768"/>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505050">
                      <a:lumMod val="50000"/>
                    </a:srgbClr>
                  </a:gs>
                  <a:gs pos="100000">
                    <a:srgbClr val="505050">
                      <a:lumMod val="50000"/>
                    </a:srgbClr>
                  </a:gs>
                </a:gsLst>
                <a:lin ang="5400000" scaled="0"/>
              </a:gradFill>
            </a:endParaRPr>
          </a:p>
        </p:txBody>
      </p:sp>
      <p:sp>
        <p:nvSpPr>
          <p:cNvPr id="14" name="Rectangle 13"/>
          <p:cNvSpPr/>
          <p:nvPr userDrawn="1"/>
        </p:nvSpPr>
        <p:spPr bwMode="gray">
          <a:xfrm>
            <a:off x="6895731" y="4697932"/>
            <a:ext cx="4844999" cy="1607817"/>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505050">
                      <a:lumMod val="50000"/>
                    </a:srgbClr>
                  </a:gs>
                  <a:gs pos="100000">
                    <a:srgbClr val="505050">
                      <a:lumMod val="50000"/>
                    </a:srgbClr>
                  </a:gs>
                </a:gsLst>
                <a:lin ang="5400000" scaled="0"/>
              </a:gradFill>
            </a:endParaRPr>
          </a:p>
        </p:txBody>
      </p:sp>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28853" y="588334"/>
            <a:ext cx="10081073" cy="6405091"/>
          </a:xfrm>
          <a:prstGeom prst="rect">
            <a:avLst/>
          </a:prstGeom>
          <a:effectLst>
            <a:outerShdw blurRad="127000" sx="101000" sy="101000" algn="ctr" rotWithShape="0">
              <a:prstClr val="black">
                <a:alpha val="20000"/>
              </a:prstClr>
            </a:outerShdw>
          </a:effectLst>
        </p:spPr>
      </p:pic>
      <p:sp>
        <p:nvSpPr>
          <p:cNvPr id="9" name="Title 1"/>
          <p:cNvSpPr>
            <a:spLocks noGrp="1"/>
          </p:cNvSpPr>
          <p:nvPr>
            <p:ph type="title" hasCustomPrompt="1"/>
          </p:nvPr>
        </p:nvSpPr>
        <p:spPr bwMode="ltGray">
          <a:xfrm>
            <a:off x="1893416" y="3001156"/>
            <a:ext cx="8050654" cy="1344828"/>
          </a:xfrm>
          <a:noFill/>
        </p:spPr>
        <p:txBody>
          <a:bodyPr vert="horz" wrap="square" lIns="146304" tIns="91440" rIns="146304" bIns="91440" rtlCol="0" anchor="t" anchorCtr="0">
            <a:noAutofit/>
          </a:bodyPr>
          <a:lstStyle>
            <a:lvl1pPr>
              <a:defRPr lang="en-US" sz="4312" spc="-98" baseline="0" dirty="0">
                <a:gradFill>
                  <a:gsLst>
                    <a:gs pos="0">
                      <a:schemeClr val="bg2">
                        <a:lumMod val="10000"/>
                      </a:schemeClr>
                    </a:gs>
                    <a:gs pos="100000">
                      <a:schemeClr val="bg2">
                        <a:lumMod val="10000"/>
                      </a:schemeClr>
                    </a:gs>
                  </a:gsLst>
                  <a:lin ang="5400000" scaled="0"/>
                </a:gradFill>
              </a:defRPr>
            </a:lvl1pPr>
          </a:lstStyle>
          <a:p>
            <a:pPr lvl="0"/>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1893416" y="4370376"/>
            <a:ext cx="8050654" cy="1344828"/>
          </a:xfrm>
        </p:spPr>
        <p:txBody>
          <a:bodyPr tIns="109728" bIns="109728">
            <a:noAutofit/>
          </a:bodyPr>
          <a:lstStyle>
            <a:lvl1pPr marL="0" indent="0">
              <a:spcBef>
                <a:spcPts val="0"/>
              </a:spcBef>
              <a:buNone/>
              <a:defRPr lang="en-US" sz="3136" b="0" kern="1200" cap="none" spc="-98" baseline="0" dirty="0">
                <a:ln w="3175">
                  <a:noFill/>
                </a:ln>
                <a:gradFill>
                  <a:gsLst>
                    <a:gs pos="0">
                      <a:schemeClr val="bg2">
                        <a:lumMod val="10000"/>
                      </a:schemeClr>
                    </a:gs>
                    <a:gs pos="100000">
                      <a:schemeClr val="bg2">
                        <a:lumMod val="10000"/>
                      </a:schemeClr>
                    </a:gs>
                  </a:gsLst>
                  <a:lin ang="5400000" scaled="0"/>
                </a:gradFill>
                <a:effectLst/>
                <a:latin typeface="+mj-lt"/>
                <a:ea typeface="+mn-ea"/>
                <a:cs typeface="Segoe UI" pitchFamily="34" charset="0"/>
              </a:defRPr>
            </a:lvl1pPr>
          </a:lstStyle>
          <a:p>
            <a:pPr lvl="0" algn="l" defTabSz="914180" rtl="0" eaLnBrk="1" latinLnBrk="0" hangingPunct="1">
              <a:lnSpc>
                <a:spcPct val="90000"/>
              </a:lnSpc>
              <a:spcBef>
                <a:spcPct val="0"/>
              </a:spcBef>
              <a:buNone/>
            </a:pPr>
            <a:r>
              <a:rPr lang="en-US" dirty="0" smtClean="0"/>
              <a:t>Speaker Name</a:t>
            </a:r>
            <a:endParaRPr lang="en-US" dirty="0"/>
          </a:p>
        </p:txBody>
      </p:sp>
      <p:pic>
        <p:nvPicPr>
          <p:cNvPr id="17" name="Picture 16"/>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gray">
          <a:xfrm>
            <a:off x="11023466" y="470068"/>
            <a:ext cx="717264" cy="152949"/>
          </a:xfrm>
          <a:prstGeom prst="rect">
            <a:avLst/>
          </a:prstGeom>
        </p:spPr>
      </p:pic>
      <p:sp>
        <p:nvSpPr>
          <p:cNvPr id="5" name="Text Placeholder 4"/>
          <p:cNvSpPr>
            <a:spLocks noGrp="1"/>
          </p:cNvSpPr>
          <p:nvPr>
            <p:ph type="body" sz="quarter" idx="15" hasCustomPrompt="1"/>
          </p:nvPr>
        </p:nvSpPr>
        <p:spPr>
          <a:xfrm>
            <a:off x="8624971" y="1559050"/>
            <a:ext cx="1568335" cy="425495"/>
          </a:xfrm>
        </p:spPr>
        <p:txBody>
          <a:bodyPr/>
          <a:lstStyle>
            <a:lvl1pPr marL="0" indent="0" algn="r">
              <a:buNone/>
              <a:defRPr sz="1764" baseline="0"/>
            </a:lvl1pPr>
          </a:lstStyle>
          <a:p>
            <a:pPr lvl="0"/>
            <a:r>
              <a:rPr lang="en-US" dirty="0" smtClean="0"/>
              <a:t>Session Code</a:t>
            </a:r>
            <a:endParaRPr lang="en-US" dirty="0"/>
          </a:p>
        </p:txBody>
      </p:sp>
    </p:spTree>
    <p:extLst>
      <p:ext uri="{BB962C8B-B14F-4D97-AF65-F5344CB8AC3E}">
        <p14:creationId xmlns:p14="http://schemas.microsoft.com/office/powerpoint/2010/main" val="9457181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750" fill="hold"/>
                                        <p:tgtEl>
                                          <p:spTgt spid="8"/>
                                        </p:tgtEl>
                                        <p:attrNameLst>
                                          <p:attrName>ppt_x</p:attrName>
                                        </p:attrNameLst>
                                      </p:cBhvr>
                                      <p:tavLst>
                                        <p:tav tm="0">
                                          <p:val>
                                            <p:strVal val="0-#ppt_w/2"/>
                                          </p:val>
                                        </p:tav>
                                        <p:tav tm="100000">
                                          <p:val>
                                            <p:strVal val="#ppt_x"/>
                                          </p:val>
                                        </p:tav>
                                      </p:tavLst>
                                    </p:anim>
                                    <p:anim calcmode="lin" valueType="num">
                                      <p:cBhvr additive="base">
                                        <p:cTn id="8" dur="750" fill="hold"/>
                                        <p:tgtEl>
                                          <p:spTgt spid="8"/>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25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750" fill="hold"/>
                                        <p:tgtEl>
                                          <p:spTgt spid="11"/>
                                        </p:tgtEl>
                                        <p:attrNameLst>
                                          <p:attrName>ppt_x</p:attrName>
                                        </p:attrNameLst>
                                      </p:cBhvr>
                                      <p:tavLst>
                                        <p:tav tm="0">
                                          <p:val>
                                            <p:strVal val="0-#ppt_w/2"/>
                                          </p:val>
                                        </p:tav>
                                        <p:tav tm="100000">
                                          <p:val>
                                            <p:strVal val="#ppt_x"/>
                                          </p:val>
                                        </p:tav>
                                      </p:tavLst>
                                    </p:anim>
                                    <p:anim calcmode="lin" valueType="num">
                                      <p:cBhvr additive="base">
                                        <p:cTn id="12" dur="750" fill="hold"/>
                                        <p:tgtEl>
                                          <p:spTgt spid="11"/>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25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750" fill="hold"/>
                                        <p:tgtEl>
                                          <p:spTgt spid="12"/>
                                        </p:tgtEl>
                                        <p:attrNameLst>
                                          <p:attrName>ppt_x</p:attrName>
                                        </p:attrNameLst>
                                      </p:cBhvr>
                                      <p:tavLst>
                                        <p:tav tm="0">
                                          <p:val>
                                            <p:strVal val="1+#ppt_w/2"/>
                                          </p:val>
                                        </p:tav>
                                        <p:tav tm="100000">
                                          <p:val>
                                            <p:strVal val="#ppt_x"/>
                                          </p:val>
                                        </p:tav>
                                      </p:tavLst>
                                    </p:anim>
                                    <p:anim calcmode="lin" valueType="num">
                                      <p:cBhvr additive="base">
                                        <p:cTn id="16" dur="750" fill="hold"/>
                                        <p:tgtEl>
                                          <p:spTgt spid="12"/>
                                        </p:tgtEl>
                                        <p:attrNameLst>
                                          <p:attrName>ppt_y</p:attrName>
                                        </p:attrNameLst>
                                      </p:cBhvr>
                                      <p:tavLst>
                                        <p:tav tm="0">
                                          <p:val>
                                            <p:strVal val="#ppt_y"/>
                                          </p:val>
                                        </p:tav>
                                        <p:tav tm="100000">
                                          <p:val>
                                            <p:strVal val="#ppt_y"/>
                                          </p:val>
                                        </p:tav>
                                      </p:tavLst>
                                    </p:anim>
                                  </p:childTnLst>
                                </p:cTn>
                              </p:par>
                              <p:par>
                                <p:cTn id="17" presetID="2" presetClass="entr" presetSubtype="2" decel="100000" fill="hold" grpId="0" nodeType="withEffect">
                                  <p:stCondLst>
                                    <p:cond delay="75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750" fill="hold"/>
                                        <p:tgtEl>
                                          <p:spTgt spid="14"/>
                                        </p:tgtEl>
                                        <p:attrNameLst>
                                          <p:attrName>ppt_x</p:attrName>
                                        </p:attrNameLst>
                                      </p:cBhvr>
                                      <p:tavLst>
                                        <p:tav tm="0">
                                          <p:val>
                                            <p:strVal val="1+#ppt_w/2"/>
                                          </p:val>
                                        </p:tav>
                                        <p:tav tm="100000">
                                          <p:val>
                                            <p:strVal val="#ppt_x"/>
                                          </p:val>
                                        </p:tav>
                                      </p:tavLst>
                                    </p:anim>
                                    <p:anim calcmode="lin" valueType="num">
                                      <p:cBhvr additive="base">
                                        <p:cTn id="20" dur="750" fill="hold"/>
                                        <p:tgtEl>
                                          <p:spTgt spid="14"/>
                                        </p:tgtEl>
                                        <p:attrNameLst>
                                          <p:attrName>ppt_y</p:attrName>
                                        </p:attrNameLst>
                                      </p:cBhvr>
                                      <p:tavLst>
                                        <p:tav tm="0">
                                          <p:val>
                                            <p:strVal val="#ppt_y"/>
                                          </p:val>
                                        </p:tav>
                                        <p:tav tm="100000">
                                          <p:val>
                                            <p:strVal val="#ppt_y"/>
                                          </p:val>
                                        </p:tav>
                                      </p:tavLst>
                                    </p:anim>
                                  </p:childTnLst>
                                </p:cTn>
                              </p:par>
                              <p:par>
                                <p:cTn id="21" presetID="2" presetClass="entr" presetSubtype="2" decel="100000" fill="hold" grpId="0" nodeType="withEffect">
                                  <p:stCondLst>
                                    <p:cond delay="1100"/>
                                  </p:stCondLst>
                                  <p:childTnLst>
                                    <p:set>
                                      <p:cBhvr>
                                        <p:cTn id="22" dur="1" fill="hold">
                                          <p:stCondLst>
                                            <p:cond delay="0"/>
                                          </p:stCondLst>
                                        </p:cTn>
                                        <p:tgtEl>
                                          <p:spTgt spid="13"/>
                                        </p:tgtEl>
                                        <p:attrNameLst>
                                          <p:attrName>style.visibility</p:attrName>
                                        </p:attrNameLst>
                                      </p:cBhvr>
                                      <p:to>
                                        <p:strVal val="visible"/>
                                      </p:to>
                                    </p:set>
                                    <p:anim calcmode="lin" valueType="num">
                                      <p:cBhvr additive="base">
                                        <p:cTn id="23" dur="750" fill="hold"/>
                                        <p:tgtEl>
                                          <p:spTgt spid="13"/>
                                        </p:tgtEl>
                                        <p:attrNameLst>
                                          <p:attrName>ppt_x</p:attrName>
                                        </p:attrNameLst>
                                      </p:cBhvr>
                                      <p:tavLst>
                                        <p:tav tm="0">
                                          <p:val>
                                            <p:strVal val="1+#ppt_w/2"/>
                                          </p:val>
                                        </p:tav>
                                        <p:tav tm="100000">
                                          <p:val>
                                            <p:strVal val="#ppt_x"/>
                                          </p:val>
                                        </p:tav>
                                      </p:tavLst>
                                    </p:anim>
                                    <p:anim calcmode="lin" valueType="num">
                                      <p:cBhvr additive="base">
                                        <p:cTn id="24" dur="750" fill="hold"/>
                                        <p:tgtEl>
                                          <p:spTgt spid="13"/>
                                        </p:tgtEl>
                                        <p:attrNameLst>
                                          <p:attrName>ppt_y</p:attrName>
                                        </p:attrNameLst>
                                      </p:cBhvr>
                                      <p:tavLst>
                                        <p:tav tm="0">
                                          <p:val>
                                            <p:strVal val="#ppt_y"/>
                                          </p:val>
                                        </p:tav>
                                        <p:tav tm="100000">
                                          <p:val>
                                            <p:strVal val="#ppt_y"/>
                                          </p:val>
                                        </p:tav>
                                      </p:tavLst>
                                    </p:anim>
                                  </p:childTnLst>
                                </p:cTn>
                              </p:par>
                              <p:par>
                                <p:cTn id="25" presetID="10" presetClass="entr" presetSubtype="0" fill="hold" grpId="0" nodeType="withEffect">
                                  <p:stCondLst>
                                    <p:cond delay="58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750"/>
                                        <p:tgtEl>
                                          <p:spTgt spid="9"/>
                                        </p:tgtEl>
                                      </p:cBhvr>
                                    </p:animEffect>
                                  </p:childTnLst>
                                </p:cTn>
                              </p:par>
                              <p:par>
                                <p:cTn id="28" presetID="63" presetClass="path" presetSubtype="0" decel="100000" fill="hold" grpId="1" nodeType="withEffect">
                                  <p:stCondLst>
                                    <p:cond delay="580"/>
                                  </p:stCondLst>
                                  <p:childTnLst>
                                    <p:animMotion origin="layout" path="M -0.02413 -3.22742E-6 L 4.30431E-6 -3.22742E-6 " pathEditMode="relative" rAng="0" ptsTypes="AA">
                                      <p:cBhvr>
                                        <p:cTn id="29" dur="500" fill="hold"/>
                                        <p:tgtEl>
                                          <p:spTgt spid="9"/>
                                        </p:tgtEl>
                                        <p:attrNameLst>
                                          <p:attrName>ppt_x</p:attrName>
                                          <p:attrName>ppt_y</p:attrName>
                                        </p:attrNameLst>
                                      </p:cBhvr>
                                      <p:rCtr x="1200" y="0"/>
                                    </p:animMotion>
                                  </p:childTnLst>
                                </p:cTn>
                              </p:par>
                              <p:par>
                                <p:cTn id="30" presetID="10" presetClass="entr" presetSubtype="0" fill="hold" grpId="0" nodeType="withEffect">
                                  <p:stCondLst>
                                    <p:cond delay="680"/>
                                  </p:stCondLst>
                                  <p:childTnLst>
                                    <p:set>
                                      <p:cBhvr>
                                        <p:cTn id="31" dur="1" fill="hold">
                                          <p:stCondLst>
                                            <p:cond delay="0"/>
                                          </p:stCondLst>
                                        </p:cTn>
                                        <p:tgtEl>
                                          <p:spTgt spid="3"/>
                                        </p:tgtEl>
                                        <p:attrNameLst>
                                          <p:attrName>style.visibility</p:attrName>
                                        </p:attrNameLst>
                                      </p:cBhvr>
                                      <p:to>
                                        <p:strVal val="visible"/>
                                      </p:to>
                                    </p:set>
                                    <p:animEffect transition="in" filter="fade">
                                      <p:cBhvr>
                                        <p:cTn id="32" dur="750"/>
                                        <p:tgtEl>
                                          <p:spTgt spid="3"/>
                                        </p:tgtEl>
                                      </p:cBhvr>
                                    </p:animEffect>
                                  </p:childTnLst>
                                </p:cTn>
                              </p:par>
                              <p:par>
                                <p:cTn id="33" presetID="63" presetClass="path" presetSubtype="0" decel="100000" fill="hold" grpId="1" nodeType="withEffect">
                                  <p:stCondLst>
                                    <p:cond delay="680"/>
                                  </p:stCondLst>
                                  <p:childTnLst>
                                    <p:animMotion origin="layout" path="M -0.02413 -8.71539E-7 L 4.30431E-6 -8.71539E-7 " pathEditMode="relative" rAng="0" ptsTypes="AA">
                                      <p:cBhvr>
                                        <p:cTn id="34" dur="500" fill="hold"/>
                                        <p:tgtEl>
                                          <p:spTgt spid="3"/>
                                        </p:tgtEl>
                                        <p:attrNameLst>
                                          <p:attrName>ppt_x</p:attrName>
                                          <p:attrName>ppt_y</p:attrName>
                                        </p:attrNameLst>
                                      </p:cBhvr>
                                      <p:rCtr x="120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animBg="1"/>
      <p:bldP spid="12" grpId="0" animBg="1"/>
      <p:bldP spid="13" grpId="0" animBg="1"/>
      <p:bldP spid="14" grpId="0" animBg="1"/>
      <p:bldP spid="9" grpId="0"/>
      <p:bldP spid="9" grpId="1"/>
      <p:bldP spid="3" grpId="0">
        <p:tmplLst>
          <p:tmpl>
            <p:tnLst>
              <p:par>
                <p:cTn presetID="10" presetClass="entr" presetSubtype="0" fill="hold" nodeType="withEffect">
                  <p:stCondLst>
                    <p:cond delay="68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p:tmplLst>
          <p:tmpl>
            <p:tnLst>
              <p:par>
                <p:cTn presetID="63" presetClass="path" presetSubtype="0" decel="100000" fill="hold" nodeType="withEffect">
                  <p:stCondLst>
                    <p:cond delay="680"/>
                  </p:stCondLst>
                  <p:childTnLst>
                    <p:animMotion origin="layout" path="M -0.02413 -8.71539E-7 L 4.30431E-6 -8.71539E-7 " pathEditMode="relative" rAng="0" ptsTypes="AA">
                      <p:cBhvr>
                        <p:cTn dur="500" fill="hold"/>
                        <p:tgtEl>
                          <p:spTgt spid="3"/>
                        </p:tgtEl>
                        <p:attrNameLst>
                          <p:attrName>ppt_x</p:attrName>
                          <p:attrName>ppt_y</p:attrName>
                        </p:attrNameLst>
                      </p:cBhvr>
                      <p:rCtr x="1200" y="0"/>
                    </p:animMotion>
                  </p:childTnLst>
                </p:cTn>
              </p:par>
            </p:tnLst>
          </p:tmpl>
        </p:tmplLst>
      </p:bldP>
    </p:bldLst>
  </p:timing>
</p:sldLayout>
</file>

<file path=ppt/slideLayouts/slideLayout448.xml><?xml version="1.0" encoding="utf-8"?>
<p:sldLayout xmlns:a="http://schemas.openxmlformats.org/drawingml/2006/main" xmlns:r="http://schemas.openxmlformats.org/officeDocument/2006/relationships" xmlns:p="http://schemas.openxmlformats.org/presentationml/2006/main" preserve="1" userDrawn="1">
  <p:cSld name="Demo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bwMode="auto">
          <a:xfrm>
            <a:off x="269232" y="1187644"/>
            <a:ext cx="9858042"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0" y="1186356"/>
            <a:ext cx="9856549" cy="2697988"/>
          </a:xfrm>
          <a:noFill/>
        </p:spPr>
        <p:txBody>
          <a:bodyPr tIns="91440" bIns="91440" anchor="t" anchorCtr="0"/>
          <a:lstStyle>
            <a:lvl1pPr>
              <a:defRPr sz="7057" spc="-98" baseline="0">
                <a:gradFill>
                  <a:gsLst>
                    <a:gs pos="91241">
                      <a:schemeClr val="tx1"/>
                    </a:gs>
                    <a:gs pos="57000">
                      <a:schemeClr val="tx1"/>
                    </a:gs>
                    <a:gs pos="18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70" y="3877277"/>
            <a:ext cx="9858106" cy="1793881"/>
          </a:xfrm>
          <a:noFill/>
        </p:spPr>
        <p:txBody>
          <a:bodyPr lIns="182880" tIns="146304" rIns="182880" bIns="146304">
            <a:noAutofit/>
          </a:bodyPr>
          <a:lstStyle>
            <a:lvl1pPr marL="0" indent="0">
              <a:spcBef>
                <a:spcPts val="0"/>
              </a:spcBef>
              <a:buNone/>
              <a:defRPr sz="3528" spc="0" baseline="0">
                <a:gradFill>
                  <a:gsLst>
                    <a:gs pos="91241">
                      <a:schemeClr val="tx1"/>
                    </a:gs>
                    <a:gs pos="57000">
                      <a:schemeClr val="tx1"/>
                    </a:gs>
                    <a:gs pos="18000">
                      <a:schemeClr val="tx1"/>
                    </a:gs>
                  </a:gsLst>
                  <a:lin ang="5400000" scaled="0"/>
                </a:gradFill>
                <a:latin typeface="+mj-lt"/>
              </a:defRPr>
            </a:lvl1pPr>
          </a:lstStyle>
          <a:p>
            <a:pPr lvl="0"/>
            <a:r>
              <a:rPr lang="en-US" dirty="0" smtClean="0"/>
              <a:t>Speaker Name</a:t>
            </a:r>
          </a:p>
        </p:txBody>
      </p:sp>
      <p:sp>
        <p:nvSpPr>
          <p:cNvPr id="12" name="Rectangle 11"/>
          <p:cNvSpPr/>
          <p:nvPr userDrawn="1"/>
        </p:nvSpPr>
        <p:spPr bwMode="gray">
          <a:xfrm flipH="1">
            <a:off x="6542508" y="5629606"/>
            <a:ext cx="4989553" cy="413419"/>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505050">
                      <a:lumMod val="50000"/>
                    </a:srgbClr>
                  </a:gs>
                  <a:gs pos="100000">
                    <a:srgbClr val="505050">
                      <a:lumMod val="50000"/>
                    </a:srgbClr>
                  </a:gs>
                </a:gsLst>
                <a:lin ang="5400000" scaled="0"/>
              </a:gradFill>
            </a:endParaRPr>
          </a:p>
        </p:txBody>
      </p:sp>
      <p:sp>
        <p:nvSpPr>
          <p:cNvPr id="13" name="Rectangle 12"/>
          <p:cNvSpPr/>
          <p:nvPr userDrawn="1"/>
        </p:nvSpPr>
        <p:spPr bwMode="gray">
          <a:xfrm flipH="1">
            <a:off x="7289923" y="5795020"/>
            <a:ext cx="4898902" cy="409756"/>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505050">
                      <a:lumMod val="50000"/>
                    </a:srgbClr>
                  </a:gs>
                  <a:gs pos="100000">
                    <a:srgbClr val="505050">
                      <a:lumMod val="50000"/>
                    </a:srgbClr>
                  </a:gs>
                </a:gsLst>
                <a:lin ang="5400000" scaled="0"/>
              </a:gradFill>
            </a:endParaRPr>
          </a:p>
        </p:txBody>
      </p:sp>
      <p:sp>
        <p:nvSpPr>
          <p:cNvPr id="14" name="Rectangle 13"/>
          <p:cNvSpPr/>
          <p:nvPr userDrawn="1"/>
        </p:nvSpPr>
        <p:spPr bwMode="gray">
          <a:xfrm flipH="1">
            <a:off x="7050344" y="6160357"/>
            <a:ext cx="4971785" cy="409756"/>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505050">
                      <a:lumMod val="50000"/>
                    </a:srgbClr>
                  </a:gs>
                  <a:gs pos="100000">
                    <a:srgbClr val="505050">
                      <a:lumMod val="50000"/>
                    </a:srgbClr>
                  </a:gs>
                </a:gsLst>
                <a:lin ang="5400000" scaled="0"/>
              </a:gradFill>
            </a:endParaRPr>
          </a:p>
        </p:txBody>
      </p:sp>
    </p:spTree>
    <p:extLst>
      <p:ext uri="{BB962C8B-B14F-4D97-AF65-F5344CB8AC3E}">
        <p14:creationId xmlns:p14="http://schemas.microsoft.com/office/powerpoint/2010/main" val="28667689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850" fill="hold"/>
                                        <p:tgtEl>
                                          <p:spTgt spid="12"/>
                                        </p:tgtEl>
                                        <p:attrNameLst>
                                          <p:attrName>ppt_x</p:attrName>
                                        </p:attrNameLst>
                                      </p:cBhvr>
                                      <p:tavLst>
                                        <p:tav tm="0">
                                          <p:val>
                                            <p:strVal val="1+#ppt_w/2"/>
                                          </p:val>
                                        </p:tav>
                                        <p:tav tm="100000">
                                          <p:val>
                                            <p:strVal val="#ppt_x"/>
                                          </p:val>
                                        </p:tav>
                                      </p:tavLst>
                                    </p:anim>
                                    <p:anim calcmode="lin" valueType="num">
                                      <p:cBhvr additive="base">
                                        <p:cTn id="8" dur="85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850" fill="hold"/>
                                        <p:tgtEl>
                                          <p:spTgt spid="14"/>
                                        </p:tgtEl>
                                        <p:attrNameLst>
                                          <p:attrName>ppt_x</p:attrName>
                                        </p:attrNameLst>
                                      </p:cBhvr>
                                      <p:tavLst>
                                        <p:tav tm="0">
                                          <p:val>
                                            <p:strVal val="1+#ppt_w/2"/>
                                          </p:val>
                                        </p:tav>
                                        <p:tav tm="100000">
                                          <p:val>
                                            <p:strVal val="#ppt_x"/>
                                          </p:val>
                                        </p:tav>
                                      </p:tavLst>
                                    </p:anim>
                                    <p:anim calcmode="lin" valueType="num">
                                      <p:cBhvr additive="base">
                                        <p:cTn id="12" dur="850" fill="hold"/>
                                        <p:tgtEl>
                                          <p:spTgt spid="14"/>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25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850" fill="hold"/>
                                        <p:tgtEl>
                                          <p:spTgt spid="13"/>
                                        </p:tgtEl>
                                        <p:attrNameLst>
                                          <p:attrName>ppt_x</p:attrName>
                                        </p:attrNameLst>
                                      </p:cBhvr>
                                      <p:tavLst>
                                        <p:tav tm="0">
                                          <p:val>
                                            <p:strVal val="0-#ppt_w/2"/>
                                          </p:val>
                                        </p:tav>
                                        <p:tav tm="100000">
                                          <p:val>
                                            <p:strVal val="#ppt_x"/>
                                          </p:val>
                                        </p:tav>
                                      </p:tavLst>
                                    </p:anim>
                                    <p:anim calcmode="lin" valueType="num">
                                      <p:cBhvr additive="base">
                                        <p:cTn id="16" dur="850" fill="hold"/>
                                        <p:tgtEl>
                                          <p:spTgt spid="13"/>
                                        </p:tgtEl>
                                        <p:attrNameLst>
                                          <p:attrName>ppt_y</p:attrName>
                                        </p:attrNameLst>
                                      </p:cBhvr>
                                      <p:tavLst>
                                        <p:tav tm="0">
                                          <p:val>
                                            <p:strVal val="#ppt_y"/>
                                          </p:val>
                                        </p:tav>
                                        <p:tav tm="100000">
                                          <p:val>
                                            <p:strVal val="#ppt_y"/>
                                          </p:val>
                                        </p:tav>
                                      </p:tavLst>
                                    </p:anim>
                                  </p:childTnLst>
                                </p:cTn>
                              </p:par>
                              <p:par>
                                <p:cTn id="17" presetID="10" presetClass="entr" presetSubtype="0" fill="hold" grpId="0" nodeType="withEffect">
                                  <p:stCondLst>
                                    <p:cond delay="58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750"/>
                                        <p:tgtEl>
                                          <p:spTgt spid="2"/>
                                        </p:tgtEl>
                                      </p:cBhvr>
                                    </p:animEffect>
                                  </p:childTnLst>
                                </p:cTn>
                              </p:par>
                              <p:par>
                                <p:cTn id="20" presetID="63" presetClass="path" presetSubtype="0" decel="100000" fill="hold" grpId="1" nodeType="withEffect">
                                  <p:stCondLst>
                                    <p:cond delay="580"/>
                                  </p:stCondLst>
                                  <p:childTnLst>
                                    <p:animMotion origin="layout" path="M -0.02409 1.50289E-6 L -4.16667E-7 1.50289E-6 " pathEditMode="relative" rAng="0" ptsTypes="AA">
                                      <p:cBhvr>
                                        <p:cTn id="21" dur="500" fill="hold"/>
                                        <p:tgtEl>
                                          <p:spTgt spid="2"/>
                                        </p:tgtEl>
                                        <p:attrNameLst>
                                          <p:attrName>ppt_x</p:attrName>
                                          <p:attrName>ppt_y</p:attrName>
                                        </p:attrNameLst>
                                      </p:cBhvr>
                                      <p:rCtr x="1198" y="0"/>
                                    </p:animMotion>
                                  </p:childTnLst>
                                </p:cTn>
                              </p:par>
                              <p:par>
                                <p:cTn id="22" presetID="10" presetClass="entr" presetSubtype="0" fill="hold" grpId="0" nodeType="withEffect">
                                  <p:stCondLst>
                                    <p:cond delay="68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750"/>
                                        <p:tgtEl>
                                          <p:spTgt spid="5"/>
                                        </p:tgtEl>
                                      </p:cBhvr>
                                    </p:animEffect>
                                  </p:childTnLst>
                                </p:cTn>
                              </p:par>
                              <p:par>
                                <p:cTn id="25" presetID="63" presetClass="path" presetSubtype="0" decel="100000" fill="hold" grpId="1" nodeType="withEffect">
                                  <p:stCondLst>
                                    <p:cond delay="680"/>
                                  </p:stCondLst>
                                  <p:childTnLst>
                                    <p:animMotion origin="layout" path="M -0.02409 1.50289E-6 L -4.16667E-7 1.50289E-6 " pathEditMode="relative" rAng="0" ptsTypes="AA">
                                      <p:cBhvr>
                                        <p:cTn id="26" dur="500" fill="hold"/>
                                        <p:tgtEl>
                                          <p:spTgt spid="5"/>
                                        </p:tgtEl>
                                        <p:attrNameLst>
                                          <p:attrName>ppt_x</p:attrName>
                                          <p:attrName>ppt_y</p:attrName>
                                        </p:attrNameLst>
                                      </p:cBhvr>
                                      <p:rCtr x="119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5" grpId="0">
        <p:tmplLst>
          <p:tmpl>
            <p:tnLst>
              <p:par>
                <p:cTn presetID="10" presetClass="entr" presetSubtype="0" fill="hold" nodeType="withEffect">
                  <p:stCondLst>
                    <p:cond delay="680"/>
                  </p:stCondLst>
                  <p:childTnLst>
                    <p:set>
                      <p:cBhvr>
                        <p:cTn dur="1" fill="hold">
                          <p:stCondLst>
                            <p:cond delay="0"/>
                          </p:stCondLst>
                        </p:cTn>
                        <p:tgtEl>
                          <p:spTgt spid="5"/>
                        </p:tgtEl>
                        <p:attrNameLst>
                          <p:attrName>style.visibility</p:attrName>
                        </p:attrNameLst>
                      </p:cBhvr>
                      <p:to>
                        <p:strVal val="visible"/>
                      </p:to>
                    </p:set>
                    <p:animEffect transition="in" filter="fade">
                      <p:cBhvr>
                        <p:cTn dur="750"/>
                        <p:tgtEl>
                          <p:spTgt spid="5"/>
                        </p:tgtEl>
                      </p:cBhvr>
                    </p:animEffect>
                  </p:childTnLst>
                </p:cTn>
              </p:par>
            </p:tnLst>
          </p:tmpl>
        </p:tmplLst>
      </p:bldP>
      <p:bldP spid="5" grpId="1">
        <p:tmplLst>
          <p:tmpl>
            <p:tnLst>
              <p:par>
                <p:cTn presetID="63" presetClass="path" presetSubtype="0" decel="100000" fill="hold" nodeType="withEffect">
                  <p:stCondLst>
                    <p:cond delay="680"/>
                  </p:stCondLst>
                  <p:childTnLst>
                    <p:animMotion origin="layout" path="M -0.02409 1.50289E-6 L -4.16667E-7 1.50289E-6 " pathEditMode="relative" rAng="0" ptsTypes="AA">
                      <p:cBhvr>
                        <p:cTn dur="500" fill="hold"/>
                        <p:tgtEl>
                          <p:spTgt spid="5"/>
                        </p:tgtEl>
                        <p:attrNameLst>
                          <p:attrName>ppt_x</p:attrName>
                          <p:attrName>ppt_y</p:attrName>
                        </p:attrNameLst>
                      </p:cBhvr>
                      <p:rCtr x="1198" y="0"/>
                    </p:animMotion>
                  </p:childTnLst>
                </p:cTn>
              </p:par>
            </p:tnLst>
          </p:tmpl>
        </p:tmplLst>
      </p:bldP>
      <p:bldP spid="12" grpId="0" animBg="1"/>
      <p:bldP spid="13" grpId="0" animBg="1"/>
      <p:bldP spid="14" grpId="0" animBg="1"/>
    </p:bldLst>
  </p:timing>
</p:sldLayout>
</file>

<file path=ppt/slideLayouts/slideLayout449.xml><?xml version="1.0" encoding="utf-8"?>
<p:sldLayout xmlns:a="http://schemas.openxmlformats.org/drawingml/2006/main" xmlns:r="http://schemas.openxmlformats.org/officeDocument/2006/relationships" xmlns:p="http://schemas.openxmlformats.org/presentationml/2006/main" preserve="1" userDrawn="1">
  <p:cSld name="Video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bwMode="auto">
          <a:xfrm>
            <a:off x="269232" y="1187644"/>
            <a:ext cx="9858042"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0" y="1186356"/>
            <a:ext cx="9856549" cy="2697988"/>
          </a:xfrm>
          <a:noFill/>
        </p:spPr>
        <p:txBody>
          <a:bodyPr tIns="91440" bIns="91440" anchor="t" anchorCtr="0"/>
          <a:lstStyle>
            <a:lvl1pPr>
              <a:defRPr sz="7057" spc="-98" baseline="0">
                <a:gradFill>
                  <a:gsLst>
                    <a:gs pos="91241">
                      <a:schemeClr val="tx1"/>
                    </a:gs>
                    <a:gs pos="57000">
                      <a:schemeClr val="tx1"/>
                    </a:gs>
                    <a:gs pos="18000">
                      <a:schemeClr val="tx1"/>
                    </a:gs>
                  </a:gsLst>
                  <a:lin ang="5400000" scaled="0"/>
                </a:gradFill>
              </a:defRPr>
            </a:lvl1pPr>
          </a:lstStyle>
          <a:p>
            <a:r>
              <a:rPr lang="en-US" dirty="0" smtClean="0"/>
              <a:t>Video title</a:t>
            </a:r>
            <a:endParaRPr lang="en-US" dirty="0"/>
          </a:p>
        </p:txBody>
      </p:sp>
      <p:sp>
        <p:nvSpPr>
          <p:cNvPr id="8" name="Rectangle 7"/>
          <p:cNvSpPr/>
          <p:nvPr userDrawn="1"/>
        </p:nvSpPr>
        <p:spPr bwMode="gray">
          <a:xfrm flipH="1">
            <a:off x="6542508" y="5629606"/>
            <a:ext cx="4989553" cy="413419"/>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505050">
                      <a:lumMod val="50000"/>
                    </a:srgbClr>
                  </a:gs>
                  <a:gs pos="100000">
                    <a:srgbClr val="505050">
                      <a:lumMod val="50000"/>
                    </a:srgbClr>
                  </a:gs>
                </a:gsLst>
                <a:lin ang="5400000" scaled="0"/>
              </a:gradFill>
            </a:endParaRPr>
          </a:p>
        </p:txBody>
      </p:sp>
      <p:sp>
        <p:nvSpPr>
          <p:cNvPr id="9" name="Rectangle 8"/>
          <p:cNvSpPr/>
          <p:nvPr userDrawn="1"/>
        </p:nvSpPr>
        <p:spPr bwMode="gray">
          <a:xfrm flipH="1">
            <a:off x="7289923" y="5795020"/>
            <a:ext cx="4898902" cy="409756"/>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505050">
                      <a:lumMod val="50000"/>
                    </a:srgbClr>
                  </a:gs>
                  <a:gs pos="100000">
                    <a:srgbClr val="505050">
                      <a:lumMod val="50000"/>
                    </a:srgbClr>
                  </a:gs>
                </a:gsLst>
                <a:lin ang="5400000" scaled="0"/>
              </a:gradFill>
            </a:endParaRPr>
          </a:p>
        </p:txBody>
      </p:sp>
      <p:sp>
        <p:nvSpPr>
          <p:cNvPr id="10" name="Rectangle 9"/>
          <p:cNvSpPr/>
          <p:nvPr userDrawn="1"/>
        </p:nvSpPr>
        <p:spPr bwMode="gray">
          <a:xfrm flipH="1">
            <a:off x="7050344" y="6160357"/>
            <a:ext cx="4971785" cy="409756"/>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505050">
                      <a:lumMod val="50000"/>
                    </a:srgbClr>
                  </a:gs>
                  <a:gs pos="100000">
                    <a:srgbClr val="505050">
                      <a:lumMod val="50000"/>
                    </a:srgbClr>
                  </a:gs>
                </a:gsLst>
                <a:lin ang="5400000" scaled="0"/>
              </a:gradFill>
            </a:endParaRPr>
          </a:p>
        </p:txBody>
      </p:sp>
    </p:spTree>
    <p:extLst>
      <p:ext uri="{BB962C8B-B14F-4D97-AF65-F5344CB8AC3E}">
        <p14:creationId xmlns:p14="http://schemas.microsoft.com/office/powerpoint/2010/main" val="37209349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8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childTnLst>
                                </p:cTn>
                              </p:par>
                              <p:par>
                                <p:cTn id="8" presetID="63" presetClass="path" presetSubtype="0" decel="100000" fill="hold" grpId="1" nodeType="withEffect">
                                  <p:stCondLst>
                                    <p:cond delay="580"/>
                                  </p:stCondLst>
                                  <p:childTnLst>
                                    <p:animMotion origin="layout" path="M -0.02409 1.50289E-6 L -4.16667E-7 1.50289E-6 " pathEditMode="relative" rAng="0" ptsTypes="AA">
                                      <p:cBhvr>
                                        <p:cTn id="9" dur="500" fill="hold"/>
                                        <p:tgtEl>
                                          <p:spTgt spid="2"/>
                                        </p:tgtEl>
                                        <p:attrNameLst>
                                          <p:attrName>ppt_x</p:attrName>
                                          <p:attrName>ppt_y</p:attrName>
                                        </p:attrNameLst>
                                      </p:cBhvr>
                                      <p:rCtr x="1198" y="0"/>
                                    </p:animMotion>
                                  </p:childTnLst>
                                </p:cTn>
                              </p:par>
                              <p:par>
                                <p:cTn id="10" presetID="2" presetClass="entr" presetSubtype="2" decel="10000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850" fill="hold"/>
                                        <p:tgtEl>
                                          <p:spTgt spid="8"/>
                                        </p:tgtEl>
                                        <p:attrNameLst>
                                          <p:attrName>ppt_x</p:attrName>
                                        </p:attrNameLst>
                                      </p:cBhvr>
                                      <p:tavLst>
                                        <p:tav tm="0">
                                          <p:val>
                                            <p:strVal val="1+#ppt_w/2"/>
                                          </p:val>
                                        </p:tav>
                                        <p:tav tm="100000">
                                          <p:val>
                                            <p:strVal val="#ppt_x"/>
                                          </p:val>
                                        </p:tav>
                                      </p:tavLst>
                                    </p:anim>
                                    <p:anim calcmode="lin" valueType="num">
                                      <p:cBhvr additive="base">
                                        <p:cTn id="13" dur="850" fill="hold"/>
                                        <p:tgtEl>
                                          <p:spTgt spid="8"/>
                                        </p:tgtEl>
                                        <p:attrNameLst>
                                          <p:attrName>ppt_y</p:attrName>
                                        </p:attrNameLst>
                                      </p:cBhvr>
                                      <p:tavLst>
                                        <p:tav tm="0">
                                          <p:val>
                                            <p:strVal val="#ppt_y"/>
                                          </p:val>
                                        </p:tav>
                                        <p:tav tm="100000">
                                          <p:val>
                                            <p:strVal val="#ppt_y"/>
                                          </p:val>
                                        </p:tav>
                                      </p:tavLst>
                                    </p:anim>
                                  </p:childTnLst>
                                </p:cTn>
                              </p:par>
                              <p:par>
                                <p:cTn id="14" presetID="2" presetClass="entr" presetSubtype="2" decel="100000" fill="hold" grpId="0" nodeType="withEffect">
                                  <p:stCondLst>
                                    <p:cond delay="250"/>
                                  </p:stCondLst>
                                  <p:childTnLst>
                                    <p:set>
                                      <p:cBhvr>
                                        <p:cTn id="15" dur="1" fill="hold">
                                          <p:stCondLst>
                                            <p:cond delay="0"/>
                                          </p:stCondLst>
                                        </p:cTn>
                                        <p:tgtEl>
                                          <p:spTgt spid="10"/>
                                        </p:tgtEl>
                                        <p:attrNameLst>
                                          <p:attrName>style.visibility</p:attrName>
                                        </p:attrNameLst>
                                      </p:cBhvr>
                                      <p:to>
                                        <p:strVal val="visible"/>
                                      </p:to>
                                    </p:set>
                                    <p:anim calcmode="lin" valueType="num">
                                      <p:cBhvr additive="base">
                                        <p:cTn id="16" dur="850" fill="hold"/>
                                        <p:tgtEl>
                                          <p:spTgt spid="10"/>
                                        </p:tgtEl>
                                        <p:attrNameLst>
                                          <p:attrName>ppt_x</p:attrName>
                                        </p:attrNameLst>
                                      </p:cBhvr>
                                      <p:tavLst>
                                        <p:tav tm="0">
                                          <p:val>
                                            <p:strVal val="1+#ppt_w/2"/>
                                          </p:val>
                                        </p:tav>
                                        <p:tav tm="100000">
                                          <p:val>
                                            <p:strVal val="#ppt_x"/>
                                          </p:val>
                                        </p:tav>
                                      </p:tavLst>
                                    </p:anim>
                                    <p:anim calcmode="lin" valueType="num">
                                      <p:cBhvr additive="base">
                                        <p:cTn id="17" dur="850" fill="hold"/>
                                        <p:tgtEl>
                                          <p:spTgt spid="10"/>
                                        </p:tgtEl>
                                        <p:attrNameLst>
                                          <p:attrName>ppt_y</p:attrName>
                                        </p:attrNameLst>
                                      </p:cBhvr>
                                      <p:tavLst>
                                        <p:tav tm="0">
                                          <p:val>
                                            <p:strVal val="#ppt_y"/>
                                          </p:val>
                                        </p:tav>
                                        <p:tav tm="100000">
                                          <p:val>
                                            <p:strVal val="#ppt_y"/>
                                          </p:val>
                                        </p:tav>
                                      </p:tavLst>
                                    </p:anim>
                                  </p:childTnLst>
                                </p:cTn>
                              </p:par>
                              <p:par>
                                <p:cTn id="18" presetID="2" presetClass="entr" presetSubtype="8" decel="100000" fill="hold" grpId="0" nodeType="withEffect">
                                  <p:stCondLst>
                                    <p:cond delay="250"/>
                                  </p:stCondLst>
                                  <p:childTnLst>
                                    <p:set>
                                      <p:cBhvr>
                                        <p:cTn id="19" dur="1" fill="hold">
                                          <p:stCondLst>
                                            <p:cond delay="0"/>
                                          </p:stCondLst>
                                        </p:cTn>
                                        <p:tgtEl>
                                          <p:spTgt spid="9"/>
                                        </p:tgtEl>
                                        <p:attrNameLst>
                                          <p:attrName>style.visibility</p:attrName>
                                        </p:attrNameLst>
                                      </p:cBhvr>
                                      <p:to>
                                        <p:strVal val="visible"/>
                                      </p:to>
                                    </p:set>
                                    <p:anim calcmode="lin" valueType="num">
                                      <p:cBhvr additive="base">
                                        <p:cTn id="20" dur="850" fill="hold"/>
                                        <p:tgtEl>
                                          <p:spTgt spid="9"/>
                                        </p:tgtEl>
                                        <p:attrNameLst>
                                          <p:attrName>ppt_x</p:attrName>
                                        </p:attrNameLst>
                                      </p:cBhvr>
                                      <p:tavLst>
                                        <p:tav tm="0">
                                          <p:val>
                                            <p:strVal val="0-#ppt_w/2"/>
                                          </p:val>
                                        </p:tav>
                                        <p:tav tm="100000">
                                          <p:val>
                                            <p:strVal val="#ppt_x"/>
                                          </p:val>
                                        </p:tav>
                                      </p:tavLst>
                                    </p:anim>
                                    <p:anim calcmode="lin" valueType="num">
                                      <p:cBhvr additive="base">
                                        <p:cTn id="21" dur="8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8" grpId="0" animBg="1"/>
      <p:bldP spid="9" grpId="0" animBg="1"/>
      <p:bldP spid="10" grpId="0" animBg="1"/>
    </p:bld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25831025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50.xml><?xml version="1.0" encoding="utf-8"?>
<p:sldLayout xmlns:a="http://schemas.openxmlformats.org/drawingml/2006/main" xmlns:r="http://schemas.openxmlformats.org/officeDocument/2006/relationships" xmlns:p="http://schemas.openxmlformats.org/presentationml/2006/main" preserve="1" userDrawn="1">
  <p:cSld name="Section Title Texture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796217"/>
          </a:xfrm>
          <a:noFill/>
        </p:spPr>
        <p:txBody>
          <a:bodyPr tIns="91440" bIns="91440" anchor="t" anchorCtr="0"/>
          <a:lstStyle>
            <a:lvl1pPr>
              <a:defRPr sz="8625" spc="-98" baseline="0">
                <a:gradFill>
                  <a:gsLst>
                    <a:gs pos="91241">
                      <a:schemeClr val="tx1"/>
                    </a:gs>
                    <a:gs pos="57000">
                      <a:schemeClr val="tx1"/>
                    </a:gs>
                    <a:gs pos="18000">
                      <a:schemeClr val="tx1"/>
                    </a:gs>
                  </a:gsLst>
                  <a:lin ang="5400000" scaled="0"/>
                </a:gradFill>
              </a:defRPr>
            </a:lvl1pPr>
          </a:lstStyle>
          <a:p>
            <a:r>
              <a:rPr lang="en-US" dirty="0" smtClean="0"/>
              <a:t>Section title</a:t>
            </a:r>
            <a:endParaRPr lang="en-US" dirty="0"/>
          </a:p>
        </p:txBody>
      </p:sp>
      <p:sp>
        <p:nvSpPr>
          <p:cNvPr id="5" name="Rectangle 4"/>
          <p:cNvSpPr/>
          <p:nvPr userDrawn="1"/>
        </p:nvSpPr>
        <p:spPr bwMode="gray">
          <a:xfrm>
            <a:off x="680052" y="470068"/>
            <a:ext cx="3186321" cy="597822"/>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505050">
                      <a:lumMod val="50000"/>
                    </a:srgbClr>
                  </a:gs>
                  <a:gs pos="100000">
                    <a:srgbClr val="505050">
                      <a:lumMod val="50000"/>
                    </a:srgbClr>
                  </a:gs>
                </a:gsLst>
                <a:lin ang="5400000" scaled="0"/>
              </a:gradFill>
            </a:endParaRPr>
          </a:p>
        </p:txBody>
      </p:sp>
      <p:sp>
        <p:nvSpPr>
          <p:cNvPr id="6" name="Rectangle 5"/>
          <p:cNvSpPr/>
          <p:nvPr userDrawn="1"/>
        </p:nvSpPr>
        <p:spPr bwMode="gray">
          <a:xfrm>
            <a:off x="-28047" y="589799"/>
            <a:ext cx="3175520" cy="597822"/>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505050">
                      <a:lumMod val="50000"/>
                    </a:srgbClr>
                  </a:gs>
                  <a:gs pos="100000">
                    <a:srgbClr val="505050">
                      <a:lumMod val="50000"/>
                    </a:srgbClr>
                  </a:gs>
                </a:gsLst>
                <a:lin ang="5400000" scaled="0"/>
              </a:gradFill>
            </a:endParaRPr>
          </a:p>
        </p:txBody>
      </p:sp>
      <p:sp>
        <p:nvSpPr>
          <p:cNvPr id="8" name="Rectangle 7"/>
          <p:cNvSpPr/>
          <p:nvPr userDrawn="1"/>
        </p:nvSpPr>
        <p:spPr bwMode="gray">
          <a:xfrm flipH="1">
            <a:off x="6542508" y="5629606"/>
            <a:ext cx="4989553" cy="413419"/>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505050">
                      <a:lumMod val="50000"/>
                    </a:srgbClr>
                  </a:gs>
                  <a:gs pos="100000">
                    <a:srgbClr val="505050">
                      <a:lumMod val="50000"/>
                    </a:srgbClr>
                  </a:gs>
                </a:gsLst>
                <a:lin ang="5400000" scaled="0"/>
              </a:gradFill>
            </a:endParaRPr>
          </a:p>
        </p:txBody>
      </p:sp>
      <p:sp>
        <p:nvSpPr>
          <p:cNvPr id="9" name="Rectangle 8"/>
          <p:cNvSpPr/>
          <p:nvPr userDrawn="1"/>
        </p:nvSpPr>
        <p:spPr bwMode="gray">
          <a:xfrm flipH="1">
            <a:off x="7289923" y="5795020"/>
            <a:ext cx="4898902" cy="409756"/>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505050">
                      <a:lumMod val="50000"/>
                    </a:srgbClr>
                  </a:gs>
                  <a:gs pos="100000">
                    <a:srgbClr val="505050">
                      <a:lumMod val="50000"/>
                    </a:srgbClr>
                  </a:gs>
                </a:gsLst>
                <a:lin ang="5400000" scaled="0"/>
              </a:gradFill>
            </a:endParaRPr>
          </a:p>
        </p:txBody>
      </p:sp>
      <p:sp>
        <p:nvSpPr>
          <p:cNvPr id="10" name="Rectangle 9"/>
          <p:cNvSpPr/>
          <p:nvPr userDrawn="1"/>
        </p:nvSpPr>
        <p:spPr bwMode="gray">
          <a:xfrm flipH="1">
            <a:off x="7050344" y="6160357"/>
            <a:ext cx="4971785" cy="409756"/>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505050">
                      <a:lumMod val="50000"/>
                    </a:srgbClr>
                  </a:gs>
                  <a:gs pos="100000">
                    <a:srgbClr val="505050">
                      <a:lumMod val="50000"/>
                    </a:srgbClr>
                  </a:gs>
                </a:gsLst>
                <a:lin ang="5400000" scaled="0"/>
              </a:gradFill>
            </a:endParaRPr>
          </a:p>
        </p:txBody>
      </p:sp>
    </p:spTree>
    <p:extLst>
      <p:ext uri="{BB962C8B-B14F-4D97-AF65-F5344CB8AC3E}">
        <p14:creationId xmlns:p14="http://schemas.microsoft.com/office/powerpoint/2010/main" val="1126952549"/>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850" fill="hold"/>
                                        <p:tgtEl>
                                          <p:spTgt spid="6"/>
                                        </p:tgtEl>
                                        <p:attrNameLst>
                                          <p:attrName>ppt_x</p:attrName>
                                        </p:attrNameLst>
                                      </p:cBhvr>
                                      <p:tavLst>
                                        <p:tav tm="0">
                                          <p:val>
                                            <p:strVal val="0-#ppt_w/2"/>
                                          </p:val>
                                        </p:tav>
                                        <p:tav tm="100000">
                                          <p:val>
                                            <p:strVal val="#ppt_x"/>
                                          </p:val>
                                        </p:tav>
                                      </p:tavLst>
                                    </p:anim>
                                    <p:anim calcmode="lin" valueType="num">
                                      <p:cBhvr additive="base">
                                        <p:cTn id="8" dur="850" fill="hold"/>
                                        <p:tgtEl>
                                          <p:spTgt spid="6"/>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850" fill="hold"/>
                                        <p:tgtEl>
                                          <p:spTgt spid="5"/>
                                        </p:tgtEl>
                                        <p:attrNameLst>
                                          <p:attrName>ppt_x</p:attrName>
                                        </p:attrNameLst>
                                      </p:cBhvr>
                                      <p:tavLst>
                                        <p:tav tm="0">
                                          <p:val>
                                            <p:strVal val="1+#ppt_w/2"/>
                                          </p:val>
                                        </p:tav>
                                        <p:tav tm="100000">
                                          <p:val>
                                            <p:strVal val="#ppt_x"/>
                                          </p:val>
                                        </p:tav>
                                      </p:tavLst>
                                    </p:anim>
                                    <p:anim calcmode="lin" valueType="num">
                                      <p:cBhvr additive="base">
                                        <p:cTn id="12" dur="850" fill="hold"/>
                                        <p:tgtEl>
                                          <p:spTgt spid="5"/>
                                        </p:tgtEl>
                                        <p:attrNameLst>
                                          <p:attrName>ppt_y</p:attrName>
                                        </p:attrNameLst>
                                      </p:cBhvr>
                                      <p:tavLst>
                                        <p:tav tm="0">
                                          <p:val>
                                            <p:strVal val="#ppt_y"/>
                                          </p:val>
                                        </p:tav>
                                        <p:tav tm="100000">
                                          <p:val>
                                            <p:strVal val="#ppt_y"/>
                                          </p:val>
                                        </p:tav>
                                      </p:tavLst>
                                    </p:anim>
                                  </p:childTnLst>
                                </p:cTn>
                              </p:par>
                              <p:par>
                                <p:cTn id="13" presetID="10" presetClass="entr" presetSubtype="0" fill="hold" grpId="0" nodeType="withEffect">
                                  <p:stCondLst>
                                    <p:cond delay="58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750"/>
                                        <p:tgtEl>
                                          <p:spTgt spid="2"/>
                                        </p:tgtEl>
                                      </p:cBhvr>
                                    </p:animEffect>
                                  </p:childTnLst>
                                </p:cTn>
                              </p:par>
                              <p:par>
                                <p:cTn id="16" presetID="63" presetClass="path" presetSubtype="0" decel="100000" fill="hold" grpId="1" nodeType="withEffect">
                                  <p:stCondLst>
                                    <p:cond delay="580"/>
                                  </p:stCondLst>
                                  <p:childTnLst>
                                    <p:animMotion origin="layout" path="M -0.02409 1.50289E-6 L -4.16667E-7 1.50289E-6 " pathEditMode="relative" rAng="0" ptsTypes="AA">
                                      <p:cBhvr>
                                        <p:cTn id="17" dur="500" fill="hold"/>
                                        <p:tgtEl>
                                          <p:spTgt spid="2"/>
                                        </p:tgtEl>
                                        <p:attrNameLst>
                                          <p:attrName>ppt_x</p:attrName>
                                          <p:attrName>ppt_y</p:attrName>
                                        </p:attrNameLst>
                                      </p:cBhvr>
                                      <p:rCtr x="1198" y="0"/>
                                    </p:animMotion>
                                  </p:childTnLst>
                                </p:cTn>
                              </p:par>
                              <p:par>
                                <p:cTn id="18" presetID="2" presetClass="entr" presetSubtype="2" decel="100000" fill="hold" grpId="0" nodeType="withEffect">
                                  <p:stCondLst>
                                    <p:cond delay="0"/>
                                  </p:stCondLst>
                                  <p:childTnLst>
                                    <p:set>
                                      <p:cBhvr>
                                        <p:cTn id="19" dur="1" fill="hold">
                                          <p:stCondLst>
                                            <p:cond delay="0"/>
                                          </p:stCondLst>
                                        </p:cTn>
                                        <p:tgtEl>
                                          <p:spTgt spid="8"/>
                                        </p:tgtEl>
                                        <p:attrNameLst>
                                          <p:attrName>style.visibility</p:attrName>
                                        </p:attrNameLst>
                                      </p:cBhvr>
                                      <p:to>
                                        <p:strVal val="visible"/>
                                      </p:to>
                                    </p:set>
                                    <p:anim calcmode="lin" valueType="num">
                                      <p:cBhvr additive="base">
                                        <p:cTn id="20" dur="850" fill="hold"/>
                                        <p:tgtEl>
                                          <p:spTgt spid="8"/>
                                        </p:tgtEl>
                                        <p:attrNameLst>
                                          <p:attrName>ppt_x</p:attrName>
                                        </p:attrNameLst>
                                      </p:cBhvr>
                                      <p:tavLst>
                                        <p:tav tm="0">
                                          <p:val>
                                            <p:strVal val="1+#ppt_w/2"/>
                                          </p:val>
                                        </p:tav>
                                        <p:tav tm="100000">
                                          <p:val>
                                            <p:strVal val="#ppt_x"/>
                                          </p:val>
                                        </p:tav>
                                      </p:tavLst>
                                    </p:anim>
                                    <p:anim calcmode="lin" valueType="num">
                                      <p:cBhvr additive="base">
                                        <p:cTn id="21" dur="850" fill="hold"/>
                                        <p:tgtEl>
                                          <p:spTgt spid="8"/>
                                        </p:tgtEl>
                                        <p:attrNameLst>
                                          <p:attrName>ppt_y</p:attrName>
                                        </p:attrNameLst>
                                      </p:cBhvr>
                                      <p:tavLst>
                                        <p:tav tm="0">
                                          <p:val>
                                            <p:strVal val="#ppt_y"/>
                                          </p:val>
                                        </p:tav>
                                        <p:tav tm="100000">
                                          <p:val>
                                            <p:strVal val="#ppt_y"/>
                                          </p:val>
                                        </p:tav>
                                      </p:tavLst>
                                    </p:anim>
                                  </p:childTnLst>
                                </p:cTn>
                              </p:par>
                              <p:par>
                                <p:cTn id="22" presetID="2" presetClass="entr" presetSubtype="2" decel="100000" fill="hold" grpId="0" nodeType="withEffect">
                                  <p:stCondLst>
                                    <p:cond delay="250"/>
                                  </p:stCondLst>
                                  <p:childTnLst>
                                    <p:set>
                                      <p:cBhvr>
                                        <p:cTn id="23" dur="1" fill="hold">
                                          <p:stCondLst>
                                            <p:cond delay="0"/>
                                          </p:stCondLst>
                                        </p:cTn>
                                        <p:tgtEl>
                                          <p:spTgt spid="10"/>
                                        </p:tgtEl>
                                        <p:attrNameLst>
                                          <p:attrName>style.visibility</p:attrName>
                                        </p:attrNameLst>
                                      </p:cBhvr>
                                      <p:to>
                                        <p:strVal val="visible"/>
                                      </p:to>
                                    </p:set>
                                    <p:anim calcmode="lin" valueType="num">
                                      <p:cBhvr additive="base">
                                        <p:cTn id="24" dur="850" fill="hold"/>
                                        <p:tgtEl>
                                          <p:spTgt spid="10"/>
                                        </p:tgtEl>
                                        <p:attrNameLst>
                                          <p:attrName>ppt_x</p:attrName>
                                        </p:attrNameLst>
                                      </p:cBhvr>
                                      <p:tavLst>
                                        <p:tav tm="0">
                                          <p:val>
                                            <p:strVal val="1+#ppt_w/2"/>
                                          </p:val>
                                        </p:tav>
                                        <p:tav tm="100000">
                                          <p:val>
                                            <p:strVal val="#ppt_x"/>
                                          </p:val>
                                        </p:tav>
                                      </p:tavLst>
                                    </p:anim>
                                    <p:anim calcmode="lin" valueType="num">
                                      <p:cBhvr additive="base">
                                        <p:cTn id="25" dur="850" fill="hold"/>
                                        <p:tgtEl>
                                          <p:spTgt spid="10"/>
                                        </p:tgtEl>
                                        <p:attrNameLst>
                                          <p:attrName>ppt_y</p:attrName>
                                        </p:attrNameLst>
                                      </p:cBhvr>
                                      <p:tavLst>
                                        <p:tav tm="0">
                                          <p:val>
                                            <p:strVal val="#ppt_y"/>
                                          </p:val>
                                        </p:tav>
                                        <p:tav tm="100000">
                                          <p:val>
                                            <p:strVal val="#ppt_y"/>
                                          </p:val>
                                        </p:tav>
                                      </p:tavLst>
                                    </p:anim>
                                  </p:childTnLst>
                                </p:cTn>
                              </p:par>
                              <p:par>
                                <p:cTn id="26" presetID="2" presetClass="entr" presetSubtype="8" decel="100000" fill="hold" grpId="0" nodeType="withEffect">
                                  <p:stCondLst>
                                    <p:cond delay="250"/>
                                  </p:stCondLst>
                                  <p:childTnLst>
                                    <p:set>
                                      <p:cBhvr>
                                        <p:cTn id="27" dur="1" fill="hold">
                                          <p:stCondLst>
                                            <p:cond delay="0"/>
                                          </p:stCondLst>
                                        </p:cTn>
                                        <p:tgtEl>
                                          <p:spTgt spid="9"/>
                                        </p:tgtEl>
                                        <p:attrNameLst>
                                          <p:attrName>style.visibility</p:attrName>
                                        </p:attrNameLst>
                                      </p:cBhvr>
                                      <p:to>
                                        <p:strVal val="visible"/>
                                      </p:to>
                                    </p:set>
                                    <p:anim calcmode="lin" valueType="num">
                                      <p:cBhvr additive="base">
                                        <p:cTn id="28" dur="850" fill="hold"/>
                                        <p:tgtEl>
                                          <p:spTgt spid="9"/>
                                        </p:tgtEl>
                                        <p:attrNameLst>
                                          <p:attrName>ppt_x</p:attrName>
                                        </p:attrNameLst>
                                      </p:cBhvr>
                                      <p:tavLst>
                                        <p:tav tm="0">
                                          <p:val>
                                            <p:strVal val="0-#ppt_w/2"/>
                                          </p:val>
                                        </p:tav>
                                        <p:tav tm="100000">
                                          <p:val>
                                            <p:strVal val="#ppt_x"/>
                                          </p:val>
                                        </p:tav>
                                      </p:tavLst>
                                    </p:anim>
                                    <p:anim calcmode="lin" valueType="num">
                                      <p:cBhvr additive="base">
                                        <p:cTn id="29" dur="8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5" grpId="0" animBg="1"/>
      <p:bldP spid="6" grpId="0" animBg="1"/>
      <p:bldP spid="8" grpId="0" animBg="1"/>
      <p:bldP spid="9" grpId="0" animBg="1"/>
      <p:bldP spid="10" grpId="0" animBg="1"/>
    </p:bldLst>
  </p:timing>
</p:sldLayout>
</file>

<file path=ppt/slideLayouts/slideLayout45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796217"/>
          </a:xfrm>
          <a:noFill/>
        </p:spPr>
        <p:txBody>
          <a:bodyPr tIns="91440" bIns="91440" anchor="t" anchorCtr="0"/>
          <a:lstStyle>
            <a:lvl1pPr>
              <a:defRPr sz="8625" spc="-98" baseline="0">
                <a:gradFill>
                  <a:gsLst>
                    <a:gs pos="91241">
                      <a:schemeClr val="tx1"/>
                    </a:gs>
                    <a:gs pos="57000">
                      <a:schemeClr val="tx1"/>
                    </a:gs>
                    <a:gs pos="1800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9527984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5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796217"/>
          </a:xfrm>
          <a:noFill/>
        </p:spPr>
        <p:txBody>
          <a:bodyPr tIns="91440" bIns="91440" anchor="t" anchorCtr="0"/>
          <a:lstStyle>
            <a:lvl1pPr algn="l" defTabSz="914180" rtl="0" eaLnBrk="1" latinLnBrk="0" hangingPunct="1">
              <a:lnSpc>
                <a:spcPct val="90000"/>
              </a:lnSpc>
              <a:spcBef>
                <a:spcPct val="0"/>
              </a:spcBef>
              <a:buNone/>
              <a:defRPr lang="en-US" sz="8625" b="0" kern="1200" cap="none" spc="-98"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129502748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53.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796217"/>
          </a:xfrm>
          <a:noFill/>
        </p:spPr>
        <p:txBody>
          <a:bodyPr tIns="91440" bIns="91440" anchor="t" anchorCtr="0"/>
          <a:lstStyle>
            <a:lvl1pPr algn="l" defTabSz="914180" rtl="0" eaLnBrk="1" latinLnBrk="0" hangingPunct="1">
              <a:lnSpc>
                <a:spcPct val="90000"/>
              </a:lnSpc>
              <a:spcBef>
                <a:spcPct val="0"/>
              </a:spcBef>
              <a:buNone/>
              <a:defRPr lang="en-US" sz="8625" b="0" kern="1200" cap="none" spc="-98"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97447684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5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6"/>
            <a:ext cx="11652805" cy="2018835"/>
          </a:xfrm>
        </p:spPr>
        <p:txBody>
          <a:bodyPr/>
          <a:lstStyle>
            <a:lvl1pPr marL="0" indent="0">
              <a:buNone/>
              <a:defRPr/>
            </a:lvl1pPr>
            <a:lvl2pPr marL="28006" indent="0">
              <a:buNone/>
              <a:defRPr sz="1960"/>
            </a:lvl2pPr>
            <a:lvl3pPr marL="219384" indent="0">
              <a:buNone/>
              <a:defRPr sz="1960"/>
            </a:lvl3pPr>
            <a:lvl4pPr marL="466773" indent="0">
              <a:buNone/>
              <a:defRPr sz="1764"/>
            </a:lvl4pPr>
            <a:lvl5pPr marL="72505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45832745"/>
      </p:ext>
    </p:extLst>
  </p:cSld>
  <p:clrMapOvr>
    <a:masterClrMapping/>
  </p:clrMapOvr>
  <p:transition>
    <p:fade/>
  </p:transition>
  <p:timing>
    <p:tnLst>
      <p:par>
        <p:cTn id="1" dur="indefinite" restart="never" nodeType="tmRoot"/>
      </p:par>
    </p:tnLst>
  </p:timing>
</p:sldLayout>
</file>

<file path=ppt/slideLayouts/slideLayout45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6"/>
            <a:ext cx="11652805" cy="2018835"/>
          </a:xfrm>
        </p:spPr>
        <p:txBody>
          <a:bodyPr/>
          <a:lstStyle>
            <a:lvl1pPr marL="0" indent="0">
              <a:buNone/>
              <a:defRPr>
                <a:gradFill>
                  <a:gsLst>
                    <a:gs pos="2920">
                      <a:schemeClr val="tx2"/>
                    </a:gs>
                    <a:gs pos="39000">
                      <a:schemeClr val="tx2"/>
                    </a:gs>
                  </a:gsLst>
                  <a:lin ang="5400000" scaled="0"/>
                </a:gradFill>
              </a:defRPr>
            </a:lvl1pPr>
            <a:lvl2pPr marL="28006" indent="0">
              <a:buNone/>
              <a:defRPr sz="1960"/>
            </a:lvl2pPr>
            <a:lvl3pPr marL="219384" indent="0">
              <a:buNone/>
              <a:defRPr sz="1960"/>
            </a:lvl3pPr>
            <a:lvl4pPr marL="466773" indent="0">
              <a:buNone/>
              <a:defRPr sz="1764"/>
            </a:lvl4pPr>
            <a:lvl5pPr marL="72505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856494"/>
      </p:ext>
    </p:extLst>
  </p:cSld>
  <p:clrMapOvr>
    <a:masterClrMapping/>
  </p:clrMapOvr>
  <p:transition>
    <p:fade/>
  </p:transition>
  <p:timing>
    <p:tnLst>
      <p:par>
        <p:cTn id="1" dur="indefinite" restart="never" nodeType="tmRoot"/>
      </p:par>
    </p:tnLst>
  </p:timing>
</p:sldLayout>
</file>

<file path=ppt/slideLayouts/slideLayout45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638835178"/>
      </p:ext>
    </p:extLst>
  </p:cSld>
  <p:clrMapOvr>
    <a:masterClrMapping/>
  </p:clrMapOvr>
  <p:transition>
    <p:fade/>
  </p:transition>
  <p:timing>
    <p:tnLst>
      <p:par>
        <p:cTn id="1" dur="indefinite" restart="never" nodeType="tmRoot"/>
      </p:par>
    </p:tnLst>
  </p:timing>
</p:sldLayout>
</file>

<file path=ppt/slideLayouts/slideLayout457.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1pPr>
              <a:buClr>
                <a:schemeClr val="tx2"/>
              </a:buClr>
              <a:defRPr>
                <a:gradFill>
                  <a:gsLst>
                    <a:gs pos="13869">
                      <a:schemeClr val="tx2"/>
                    </a:gs>
                    <a:gs pos="42000">
                      <a:schemeClr val="tx2"/>
                    </a:gs>
                  </a:gsLst>
                  <a:lin ang="5400000" scaled="0"/>
                </a:gradFill>
              </a:defRPr>
            </a:lvl1pPr>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883966597"/>
      </p:ext>
    </p:extLst>
  </p:cSld>
  <p:clrMapOvr>
    <a:masterClrMapping/>
  </p:clrMapOvr>
  <p:transition>
    <p:fade/>
  </p:transition>
  <p:timing>
    <p:tnLst>
      <p:par>
        <p:cTn id="1" dur="indefinite" restart="never" nodeType="tmRoot"/>
      </p:par>
    </p:tnLst>
  </p:timing>
</p:sldLayout>
</file>

<file path=ppt/slideLayouts/slideLayout45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9143"/>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9143"/>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018106742"/>
      </p:ext>
    </p:extLst>
  </p:cSld>
  <p:clrMapOvr>
    <a:masterClrMapping/>
  </p:clrMapOvr>
  <p:transition>
    <p:fade/>
  </p:transition>
  <p:timing>
    <p:tnLst>
      <p:par>
        <p:cTn id="1" dur="indefinite" restart="never" nodeType="tmRoot"/>
      </p:par>
    </p:tnLst>
  </p:timing>
</p:sldLayout>
</file>

<file path=ppt/slideLayouts/slideLayout459.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6578"/>
          </a:xfrm>
        </p:spPr>
        <p:txBody>
          <a:bodyPr wrap="square">
            <a:spAutoFit/>
          </a:bodyPr>
          <a:lstStyle>
            <a:lvl1pPr marL="0" indent="0">
              <a:spcBef>
                <a:spcPts val="1200"/>
              </a:spcBef>
              <a:buClr>
                <a:schemeClr val="tx1"/>
              </a:buClr>
              <a:buFont typeface="Wingdings" pitchFamily="2" charset="2"/>
              <a:buNone/>
              <a:defRPr sz="3528">
                <a:gradFill>
                  <a:gsLst>
                    <a:gs pos="5109">
                      <a:schemeClr val="tx2"/>
                    </a:gs>
                    <a:gs pos="25000">
                      <a:schemeClr val="tx2"/>
                    </a:gs>
                  </a:gsLst>
                  <a:lin ang="5400000" scaled="0"/>
                </a:gradFill>
              </a:defRPr>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6578"/>
          </a:xfrm>
        </p:spPr>
        <p:txBody>
          <a:bodyPr wrap="square">
            <a:spAutoFit/>
          </a:bodyPr>
          <a:lstStyle>
            <a:lvl1pPr marL="0" indent="0">
              <a:spcBef>
                <a:spcPts val="1200"/>
              </a:spcBef>
              <a:buClr>
                <a:schemeClr val="tx1"/>
              </a:buClr>
              <a:buFont typeface="Wingdings" pitchFamily="2" charset="2"/>
              <a:buNone/>
              <a:defRPr sz="3528">
                <a:gradFill>
                  <a:gsLst>
                    <a:gs pos="100000">
                      <a:schemeClr val="tx2"/>
                    </a:gs>
                    <a:gs pos="0">
                      <a:schemeClr val="tx2"/>
                    </a:gs>
                  </a:gsLst>
                  <a:lin ang="5400000" scaled="0"/>
                </a:gradFill>
              </a:defRPr>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80520858"/>
      </p:ext>
    </p:extLst>
  </p:cSld>
  <p:clrMapOvr>
    <a:masterClrMapping/>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919849880"/>
      </p:ext>
    </p:extLst>
  </p:cSld>
  <p:clrMapOvr>
    <a:masterClrMapping/>
  </p:clrMapOvr>
  <p:transition>
    <p:fade/>
  </p:transition>
  <p:timing>
    <p:tnLst>
      <p:par>
        <p:cTn id="1" dur="indefinite" restart="never" nodeType="tmRoot"/>
      </p:par>
    </p:tnLst>
  </p:timing>
</p:sldLayout>
</file>

<file path=ppt/slideLayouts/slideLayout46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555508"/>
          </a:xfrm>
        </p:spPr>
        <p:txBody>
          <a:bodyPr wrap="square">
            <a:spAutoFit/>
          </a:bodyPr>
          <a:lstStyle>
            <a:lvl1pPr marL="281620" indent="-281620">
              <a:spcBef>
                <a:spcPts val="1200"/>
              </a:spcBef>
              <a:buClr>
                <a:schemeClr val="tx1"/>
              </a:buClr>
              <a:buFont typeface="Wingdings" panose="05000000000000000000" pitchFamily="2" charset="2"/>
              <a:buChar char="§"/>
              <a:defRPr sz="3528"/>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555508"/>
          </a:xfrm>
        </p:spPr>
        <p:txBody>
          <a:bodyPr wrap="square">
            <a:spAutoFit/>
          </a:bodyPr>
          <a:lstStyle>
            <a:lvl1pPr marL="281620" indent="-281620">
              <a:spcBef>
                <a:spcPts val="1200"/>
              </a:spcBef>
              <a:buClr>
                <a:schemeClr val="tx1"/>
              </a:buClr>
              <a:buFont typeface="Wingdings" panose="05000000000000000000" pitchFamily="2" charset="2"/>
              <a:buChar char="§"/>
              <a:defRPr sz="3528"/>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2730391"/>
      </p:ext>
    </p:extLst>
  </p:cSld>
  <p:clrMapOvr>
    <a:masterClrMapping/>
  </p:clrMapOvr>
  <p:transition>
    <p:fade/>
  </p:transition>
</p:sldLayout>
</file>

<file path=ppt/slideLayouts/slideLayout461.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552967"/>
          </a:xfrm>
        </p:spPr>
        <p:txBody>
          <a:bodyPr wrap="square">
            <a:spAutoFit/>
          </a:bodyPr>
          <a:lstStyle>
            <a:lvl1pPr marL="281620" indent="-281620">
              <a:spcBef>
                <a:spcPts val="1200"/>
              </a:spcBef>
              <a:buClr>
                <a:schemeClr val="tx2"/>
              </a:buClr>
              <a:buFont typeface="Wingdings" panose="05000000000000000000" pitchFamily="2" charset="2"/>
              <a:buChar char="§"/>
              <a:defRPr sz="3528">
                <a:gradFill>
                  <a:gsLst>
                    <a:gs pos="5109">
                      <a:schemeClr val="tx2"/>
                    </a:gs>
                    <a:gs pos="100000">
                      <a:schemeClr val="tx2"/>
                    </a:gs>
                  </a:gsLst>
                  <a:lin ang="5400000" scaled="0"/>
                </a:gradFill>
              </a:defRPr>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552967"/>
          </a:xfrm>
        </p:spPr>
        <p:txBody>
          <a:bodyPr wrap="square">
            <a:spAutoFit/>
          </a:bodyPr>
          <a:lstStyle>
            <a:lvl1pPr marL="281620" indent="-281620">
              <a:spcBef>
                <a:spcPts val="1200"/>
              </a:spcBef>
              <a:buClr>
                <a:schemeClr val="tx2"/>
              </a:buClr>
              <a:buFont typeface="Wingdings" panose="05000000000000000000" pitchFamily="2" charset="2"/>
              <a:buChar char="§"/>
              <a:defRPr sz="3528">
                <a:gradFill>
                  <a:gsLst>
                    <a:gs pos="5109">
                      <a:schemeClr val="tx2"/>
                    </a:gs>
                    <a:gs pos="100000">
                      <a:schemeClr val="tx2"/>
                    </a:gs>
                  </a:gsLst>
                  <a:lin ang="5400000" scaled="0"/>
                </a:gradFill>
              </a:defRPr>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104746790"/>
      </p:ext>
    </p:extLst>
  </p:cSld>
  <p:clrMapOvr>
    <a:masterClrMapping/>
  </p:clrMapOvr>
  <p:transition>
    <p:fade/>
  </p:transition>
</p:sldLayout>
</file>

<file path=ppt/slideLayouts/slideLayout46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087542944"/>
      </p:ext>
    </p:extLst>
  </p:cSld>
  <p:clrMapOvr>
    <a:masterClrMapping/>
  </p:clrMapOvr>
  <p:transition>
    <p:fade/>
  </p:transition>
  <p:timing>
    <p:tnLst>
      <p:par>
        <p:cTn id="1" dur="indefinite" restart="never" nodeType="tmRoot"/>
      </p:par>
    </p:tnLst>
  </p:timing>
</p:sldLayout>
</file>

<file path=ppt/slideLayouts/slideLayout463.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6106791" y="1475741"/>
            <a:ext cx="5633939" cy="727571"/>
          </a:xfrm>
        </p:spPr>
        <p:txBody>
          <a:bodyPr/>
          <a:lstStyle/>
          <a:p>
            <a:endParaRPr lang="en-US"/>
          </a:p>
        </p:txBody>
      </p:sp>
    </p:spTree>
    <p:extLst>
      <p:ext uri="{BB962C8B-B14F-4D97-AF65-F5344CB8AC3E}">
        <p14:creationId xmlns:p14="http://schemas.microsoft.com/office/powerpoint/2010/main" val="831997443"/>
      </p:ext>
    </p:extLst>
  </p:cSld>
  <p:clrMapOvr>
    <a:masterClrMapping/>
  </p:clrMapOvr>
  <p:transition>
    <p:fade/>
  </p:transition>
  <p:timing>
    <p:tnLst>
      <p:par>
        <p:cTn id="1" dur="indefinite" restart="never" nodeType="tmRoot"/>
      </p:par>
    </p:tnLst>
  </p:timing>
</p:sldLayout>
</file>

<file path=ppt/slideLayouts/slideLayout464.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6949" y="1187621"/>
            <a:ext cx="11652805" cy="899665"/>
          </a:xfrm>
        </p:spPr>
        <p:txBody>
          <a:bodyPr/>
          <a:lstStyle>
            <a:lvl1pPr>
              <a:defRPr sz="7057" baseline="0"/>
            </a:lvl1pPr>
          </a:lstStyle>
          <a:p>
            <a:r>
              <a:rPr lang="en-US" smtClean="0"/>
              <a:t>Click to edit Master title style</a:t>
            </a:r>
            <a:endParaRPr lang="en-US" dirty="0"/>
          </a:p>
        </p:txBody>
      </p:sp>
    </p:spTree>
    <p:extLst>
      <p:ext uri="{BB962C8B-B14F-4D97-AF65-F5344CB8AC3E}">
        <p14:creationId xmlns:p14="http://schemas.microsoft.com/office/powerpoint/2010/main" val="832616204"/>
      </p:ext>
    </p:extLst>
  </p:cSld>
  <p:clrMapOvr>
    <a:masterClrMapping/>
  </p:clrMapOvr>
  <p:transition>
    <p:fade/>
  </p:transition>
  <p:timing>
    <p:tnLst>
      <p:par>
        <p:cTn id="1" dur="indefinite" restart="never" nodeType="tmRoot"/>
      </p:par>
    </p:tnLst>
  </p:timing>
</p:sldLayout>
</file>

<file path=ppt/slideLayouts/slideLayout465.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0" cy="1793104"/>
          </a:xfrm>
        </p:spPr>
        <p:txBody>
          <a:bodyPr/>
          <a:lstStyle>
            <a:lvl1pPr>
              <a:defRPr sz="5881" baseline="0"/>
            </a:lvl1pPr>
          </a:lstStyle>
          <a:p>
            <a:r>
              <a:rPr lang="en-US" smtClean="0"/>
              <a:t>Click to edit Master title style</a:t>
            </a:r>
            <a:endParaRPr lang="en-US" dirty="0"/>
          </a:p>
        </p:txBody>
      </p:sp>
    </p:spTree>
    <p:extLst>
      <p:ext uri="{BB962C8B-B14F-4D97-AF65-F5344CB8AC3E}">
        <p14:creationId xmlns:p14="http://schemas.microsoft.com/office/powerpoint/2010/main" val="3946584458"/>
      </p:ext>
    </p:extLst>
  </p:cSld>
  <p:clrMapOvr>
    <a:masterClrMapping/>
  </p:clrMapOvr>
  <p:transition>
    <p:fade/>
  </p:transition>
  <p:timing>
    <p:tnLst>
      <p:par>
        <p:cTn id="1" dur="indefinite" restart="never" nodeType="tmRoot"/>
      </p:par>
    </p:tnLst>
  </p:timing>
</p:sldLayout>
</file>

<file path=ppt/slideLayouts/slideLayout466.xml><?xml version="1.0" encoding="utf-8"?>
<p:sldLayout xmlns:a="http://schemas.openxmlformats.org/drawingml/2006/main" xmlns:r="http://schemas.openxmlformats.org/officeDocument/2006/relationships" xmlns:p="http://schemas.openxmlformats.org/presentationml/2006/main" showMasterSp="0" preserve="1" userDrawn="1">
  <p:cSld name="Fact Layout_Accent Color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0" cy="1793104"/>
          </a:xfrm>
        </p:spPr>
        <p:txBody>
          <a:bodyPr/>
          <a:lstStyle>
            <a:lvl1pPr>
              <a:defRPr sz="5881" baseline="0"/>
            </a:lvl1pPr>
          </a:lstStyle>
          <a:p>
            <a:r>
              <a:rPr lang="en-US" smtClean="0"/>
              <a:t>Click to edit Master title style</a:t>
            </a:r>
            <a:endParaRPr lang="en-US" dirty="0"/>
          </a:p>
        </p:txBody>
      </p:sp>
    </p:spTree>
    <p:extLst>
      <p:ext uri="{BB962C8B-B14F-4D97-AF65-F5344CB8AC3E}">
        <p14:creationId xmlns:p14="http://schemas.microsoft.com/office/powerpoint/2010/main" val="172402779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67.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1178349"/>
            <a:ext cx="9858104" cy="899665"/>
          </a:xfrm>
        </p:spPr>
        <p:txBody>
          <a:bodyPr/>
          <a:lstStyle>
            <a:lvl1pPr marL="228719" indent="-228719">
              <a:defRPr sz="5881"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7" y="5025984"/>
            <a:ext cx="5377148" cy="1050156"/>
          </a:xfrm>
        </p:spPr>
        <p:txBody>
          <a:bodyPr/>
          <a:lstStyle>
            <a:lvl1pPr marL="0" indent="0">
              <a:spcBef>
                <a:spcPts val="0"/>
              </a:spcBef>
              <a:buNone/>
              <a:defRPr sz="3136"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3621173198"/>
      </p:ext>
    </p:extLst>
  </p:cSld>
  <p:clrMapOvr>
    <a:masterClrMapping/>
  </p:clrMapOvr>
  <p:transition>
    <p:fade/>
  </p:transition>
  <p:timing>
    <p:tnLst>
      <p:par>
        <p:cTn id="1" dur="indefinite" restart="never" nodeType="tmRoot"/>
      </p:par>
    </p:tnLst>
  </p:timing>
</p:sldLayout>
</file>

<file path=ppt/slideLayouts/slideLayout468.xml><?xml version="1.0" encoding="utf-8"?>
<p:sldLayout xmlns:a="http://schemas.openxmlformats.org/drawingml/2006/main" xmlns:r="http://schemas.openxmlformats.org/officeDocument/2006/relationships" xmlns:p="http://schemas.openxmlformats.org/presentationml/2006/main" preserve="1" userDrawn="1">
  <p:cSld name="Quote Layout_Accent Color 1">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2084173"/>
            <a:ext cx="9858104" cy="899665"/>
          </a:xfrm>
        </p:spPr>
        <p:txBody>
          <a:bodyPr/>
          <a:lstStyle>
            <a:lvl1pPr marL="276952" indent="-276952">
              <a:tabLst>
                <a:tab pos="276952" algn="l"/>
              </a:tabLst>
              <a:defRPr sz="5881"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7" y="4773813"/>
            <a:ext cx="5377148" cy="1050156"/>
          </a:xfrm>
        </p:spPr>
        <p:txBody>
          <a:bodyPr/>
          <a:lstStyle>
            <a:lvl1pPr marL="0" indent="0">
              <a:spcBef>
                <a:spcPts val="0"/>
              </a:spcBef>
              <a:buNone/>
              <a:defRPr sz="3136"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170984172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69.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6949" y="2383023"/>
            <a:ext cx="11650488" cy="914360"/>
          </a:xfrm>
        </p:spPr>
        <p:txBody>
          <a:bodyPr/>
          <a:lstStyle>
            <a:lvl1pPr marL="0" indent="0">
              <a:buNone/>
              <a:defRPr sz="5293">
                <a:gradFill>
                  <a:gsLst>
                    <a:gs pos="3333">
                      <a:schemeClr val="tx1"/>
                    </a:gs>
                    <a:gs pos="39000">
                      <a:schemeClr val="tx1"/>
                    </a:gs>
                  </a:gsLst>
                  <a:lin ang="5400000" scaled="0"/>
                </a:gradFill>
              </a:defRPr>
            </a:lvl1pPr>
            <a:lvl2pPr marL="0" indent="0">
              <a:buFontTx/>
              <a:buNone/>
              <a:defRPr sz="1960"/>
            </a:lvl2pPr>
            <a:lvl3pPr marL="224051" indent="0">
              <a:buNone/>
              <a:defRPr/>
            </a:lvl3pPr>
            <a:lvl4pPr marL="448102" indent="0">
              <a:buNone/>
              <a:defRPr/>
            </a:lvl4pPr>
            <a:lvl5pPr marL="672153" indent="0">
              <a:buNone/>
              <a:defRPr/>
            </a:lvl5pPr>
          </a:lstStyle>
          <a:p>
            <a:pPr lvl="0"/>
            <a:r>
              <a:rPr lang="en-US" smtClean="0"/>
              <a:t>Click to edit Master text styles</a:t>
            </a:r>
          </a:p>
        </p:txBody>
      </p:sp>
      <p:sp>
        <p:nvSpPr>
          <p:cNvPr id="4" name="Title 1"/>
          <p:cNvSpPr>
            <a:spLocks noGrp="1"/>
          </p:cNvSpPr>
          <p:nvPr>
            <p:ph type="title"/>
          </p:nvPr>
        </p:nvSpPr>
        <p:spPr>
          <a:xfrm>
            <a:off x="276949" y="1187621"/>
            <a:ext cx="11652805" cy="899665"/>
          </a:xfrm>
        </p:spPr>
        <p:txBody>
          <a:bodyPr/>
          <a:lstStyle>
            <a:lvl1pPr>
              <a:defRPr sz="7057"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2317709378"/>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729710257"/>
      </p:ext>
    </p:extLst>
  </p:cSld>
  <p:clrMapOvr>
    <a:masterClrMapping/>
  </p:clrMapOvr>
  <p:transition>
    <p:fade/>
  </p:transition>
  <p:timing>
    <p:tnLst>
      <p:par>
        <p:cTn id="1" dur="indefinite" restart="never" nodeType="tmRoot"/>
      </p:par>
    </p:tnLst>
  </p:timing>
</p:sldLayout>
</file>

<file path=ppt/slideLayouts/slideLayout470.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5774253"/>
      </p:ext>
    </p:extLst>
  </p:cSld>
  <p:clrMapOvr>
    <a:masterClrMapping/>
  </p:clrMapOvr>
  <p:transition>
    <p:fade/>
  </p:transition>
  <p:timing>
    <p:tnLst>
      <p:par>
        <p:cTn id="1" dur="indefinite" restart="never" nodeType="tmRoot"/>
      </p:par>
    </p:tnLst>
  </p:timing>
</p:sldLayout>
</file>

<file path=ppt/slideLayouts/slideLayout47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736421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7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4206722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73.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337425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7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7"/>
            <a:ext cx="11650488" cy="2396047"/>
          </a:xfrm>
          <a:prstGeom prst="rect">
            <a:avLst/>
          </a:prstGeom>
        </p:spPr>
        <p:txBody>
          <a:bodyPr/>
          <a:lstStyle>
            <a:lvl1pPr marL="284732" indent="-284732">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27" indent="-275396">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59" indent="-284732">
              <a:buClr>
                <a:schemeClr val="tx1"/>
              </a:buClr>
              <a:buSzPct val="90000"/>
              <a:buFont typeface="Wingdings" panose="05000000000000000000" pitchFamily="2" charset="2"/>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10" indent="-224051">
              <a:buClr>
                <a:schemeClr val="tx1"/>
              </a:buClr>
              <a:buSzPct val="90000"/>
              <a:buFont typeface="Wingdings" panose="05000000000000000000" pitchFamily="2" charset="2"/>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61" indent="-224051">
              <a:buClr>
                <a:schemeClr val="tx1"/>
              </a:buClr>
              <a:buSzPct val="90000"/>
              <a:buFont typeface="Wingdings" panose="05000000000000000000" pitchFamily="2" charset="2"/>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77351930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75.xml><?xml version="1.0" encoding="utf-8"?>
<p:sldLayout xmlns:a="http://schemas.openxmlformats.org/drawingml/2006/main" xmlns:r="http://schemas.openxmlformats.org/officeDocument/2006/relationships" xmlns:p="http://schemas.openxmlformats.org/presentationml/2006/main">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115" y="228602"/>
            <a:ext cx="11149013" cy="747897"/>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5" y="1447799"/>
            <a:ext cx="11149013" cy="2198551"/>
          </a:xfrm>
          <a:prstGeom prst="rect">
            <a:avLst/>
          </a:prstGeom>
        </p:spPr>
        <p:txBody>
          <a:bodyPr/>
          <a:lstStyle>
            <a:lvl1pPr marL="283635" indent="-283635">
              <a:buFont typeface="Wingdings" pitchFamily="2" charset="2"/>
              <a:buChar char=""/>
              <a:defRPr sz="3999"/>
            </a:lvl1pPr>
            <a:lvl2pPr marL="516563" indent="-232929">
              <a:buFont typeface="Wingdings" pitchFamily="2" charset="2"/>
              <a:buChar char=""/>
              <a:defRPr>
                <a:latin typeface="+mn-lt"/>
              </a:defRPr>
            </a:lvl2pPr>
            <a:lvl3pPr marL="739981" indent="-223422">
              <a:buFont typeface="Wingdings" pitchFamily="2" charset="2"/>
              <a:buChar char=""/>
              <a:tabLst/>
              <a:defRPr>
                <a:latin typeface="+mn-lt"/>
              </a:defRPr>
            </a:lvl3pPr>
            <a:lvl4pPr marL="912697" indent="-172715">
              <a:buFont typeface="Wingdings" pitchFamily="2" charset="2"/>
              <a:buChar char=""/>
              <a:defRPr>
                <a:latin typeface="+mn-lt"/>
              </a:defRPr>
            </a:lvl4pPr>
            <a:lvl5pPr marL="1085413" indent="-172715">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9"/>
          <p:cNvSpPr>
            <a:spLocks noGrp="1"/>
          </p:cNvSpPr>
          <p:nvPr>
            <p:ph type="sldNum" sz="quarter" idx="12"/>
          </p:nvPr>
        </p:nvSpPr>
        <p:spPr>
          <a:xfrm>
            <a:off x="520701" y="6399557"/>
            <a:ext cx="560686" cy="219456"/>
          </a:xfrm>
          <a:prstGeom prst="rect">
            <a:avLst/>
          </a:prstGeom>
        </p:spPr>
        <p:txBody>
          <a:bodyPr lIns="121720" tIns="60860" rIns="121720" bIns="60860" anchor="ctr"/>
          <a:lstStyle>
            <a:lvl1pPr algn="l">
              <a:defRPr sz="1600">
                <a:gradFill>
                  <a:gsLst>
                    <a:gs pos="100000">
                      <a:schemeClr val="bg2"/>
                    </a:gs>
                    <a:gs pos="0">
                      <a:schemeClr val="bg2"/>
                    </a:gs>
                  </a:gsLst>
                  <a:lin ang="5400000" scaled="0"/>
                </a:gradFill>
              </a:defRPr>
            </a:lvl1pPr>
          </a:lstStyle>
          <a:p>
            <a:pPr defTabSz="914038"/>
            <a:fld id="{FA4A93B8-B23A-4F35-A6A2-2F1F9227CD90}" type="slidenum">
              <a:rPr lang="en-US" smtClean="0">
                <a:gradFill>
                  <a:gsLst>
                    <a:gs pos="100000">
                      <a:srgbClr val="797A7D"/>
                    </a:gs>
                    <a:gs pos="0">
                      <a:srgbClr val="797A7D"/>
                    </a:gs>
                  </a:gsLst>
                  <a:lin ang="5400000" scaled="0"/>
                </a:gradFill>
              </a:rPr>
              <a:pPr defTabSz="914038"/>
              <a:t>‹#›</a:t>
            </a:fld>
            <a:endParaRPr lang="en-US">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12862" y="6309360"/>
            <a:ext cx="1774550" cy="548640"/>
          </a:xfrm>
          <a:prstGeom prst="rect">
            <a:avLst/>
          </a:prstGeom>
        </p:spPr>
      </p:pic>
    </p:spTree>
    <p:extLst>
      <p:ext uri="{BB962C8B-B14F-4D97-AF65-F5344CB8AC3E}">
        <p14:creationId xmlns:p14="http://schemas.microsoft.com/office/powerpoint/2010/main" val="1824375079"/>
      </p:ext>
    </p:extLst>
  </p:cSld>
  <p:clrMapOvr>
    <a:masterClrMapping/>
  </p:clrMapOvr>
  <p:transition>
    <p:fade/>
  </p:transition>
  <p:timing>
    <p:tnLst>
      <p:par>
        <p:cTn id="1" dur="indefinite" restart="never" nodeType="tmRoot"/>
      </p:par>
    </p:tnLst>
  </p:timing>
</p:sldLayout>
</file>

<file path=ppt/slideLayouts/slideLayout476.xml><?xml version="1.0" encoding="utf-8"?>
<p:sldLayout xmlns:a="http://schemas.openxmlformats.org/drawingml/2006/main" xmlns:r="http://schemas.openxmlformats.org/officeDocument/2006/relationships" xmlns:p="http://schemas.openxmlformats.org/presentationml/2006/main" userDrawn="1">
  <p:cSld name="Developer Code Layou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187644"/>
            <a:ext cx="12188825"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0" tIns="45710" rIns="45710" bIns="45710" numCol="1" spcCol="0" rtlCol="0" fromWordArt="0" anchor="ctr" anchorCtr="0" forceAA="0" compatLnSpc="1">
            <a:prstTxWarp prst="textNoShape">
              <a:avLst/>
            </a:prstTxWarp>
            <a:noAutofit/>
          </a:bodyPr>
          <a:lstStyle/>
          <a:p>
            <a:pPr algn="ctr" defTabSz="913916" fontAlgn="base">
              <a:spcBef>
                <a:spcPct val="0"/>
              </a:spcBef>
              <a:spcAft>
                <a:spcPct val="0"/>
              </a:spcAft>
            </a:pPr>
            <a:endParaRPr lang="en-US" sz="1764"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169" y="1197322"/>
            <a:ext cx="11650487" cy="2092624"/>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5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8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36582353"/>
      </p:ext>
    </p:extLst>
  </p:cSld>
  <p:clrMapOvr>
    <a:masterClrMapping/>
  </p:clrMapOvr>
  <p:transition>
    <p:fade/>
  </p:transition>
</p:sldLayout>
</file>

<file path=ppt/slideLayouts/slideLayout477.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Pr>
        <a:solidFill>
          <a:schemeClr val="bg2"/>
        </a:solidFill>
        <a:effectLst/>
      </p:bgPr>
    </p:bg>
    <p:spTree>
      <p:nvGrpSpPr>
        <p:cNvPr id="1" name=""/>
        <p:cNvGrpSpPr/>
        <p:nvPr/>
      </p:nvGrpSpPr>
      <p:grpSpPr>
        <a:xfrm>
          <a:off x="0" y="0"/>
          <a:ext cx="0" cy="0"/>
          <a:chOff x="0" y="0"/>
          <a:chExt cx="0" cy="0"/>
        </a:xfrm>
      </p:grpSpPr>
      <p:sp>
        <p:nvSpPr>
          <p:cNvPr id="15" name="Rectangle 14"/>
          <p:cNvSpPr/>
          <p:nvPr userDrawn="1"/>
        </p:nvSpPr>
        <p:spPr bwMode="white">
          <a:xfrm>
            <a:off x="1" y="1"/>
            <a:ext cx="12188202" cy="685862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5"/>
          <p:cNvSpPr>
            <a:spLocks noChangeArrowheads="1"/>
          </p:cNvSpPr>
          <p:nvPr userDrawn="1"/>
        </p:nvSpPr>
        <p:spPr bwMode="auto">
          <a:xfrm>
            <a:off x="3113" y="4309989"/>
            <a:ext cx="12185713" cy="2551127"/>
          </a:xfrm>
          <a:prstGeom prst="rect">
            <a:avLst/>
          </a:prstGeom>
          <a:solidFill>
            <a:srgbClr val="4D9ED7"/>
          </a:solidFill>
          <a:ln>
            <a:noFill/>
          </a:ln>
        </p:spPr>
        <p:txBody>
          <a:bodyPr vert="horz" wrap="square" lIns="89619" tIns="44809" rIns="89619" bIns="44809" numCol="1" anchor="t" anchorCtr="0" compatLnSpc="1">
            <a:prstTxWarp prst="textNoShape">
              <a:avLst/>
            </a:prstTxWarp>
          </a:bodyPr>
          <a:lstStyle/>
          <a:p>
            <a:pPr defTabSz="914093"/>
            <a:endParaRPr lang="en-US" sz="1764" dirty="0">
              <a:solidFill>
                <a:srgbClr val="FFFFFF"/>
              </a:solidFill>
            </a:endParaRPr>
          </a:p>
        </p:txBody>
      </p:sp>
      <p:sp>
        <p:nvSpPr>
          <p:cNvPr id="10" name="Rectangle 7"/>
          <p:cNvSpPr>
            <a:spLocks noChangeArrowheads="1"/>
          </p:cNvSpPr>
          <p:nvPr userDrawn="1"/>
        </p:nvSpPr>
        <p:spPr bwMode="auto">
          <a:xfrm>
            <a:off x="1" y="5729528"/>
            <a:ext cx="12185714" cy="1131586"/>
          </a:xfrm>
          <a:prstGeom prst="rect">
            <a:avLst/>
          </a:prstGeom>
          <a:solidFill>
            <a:srgbClr val="00188F"/>
          </a:solidFill>
          <a:ln>
            <a:noFill/>
          </a:ln>
          <a:extLst/>
        </p:spPr>
        <p:txBody>
          <a:bodyPr vert="horz" wrap="square" lIns="89619" tIns="44809" rIns="89619" bIns="44809" numCol="1" anchor="t" anchorCtr="0" compatLnSpc="1">
            <a:prstTxWarp prst="textNoShape">
              <a:avLst/>
            </a:prstTxWarp>
          </a:bodyPr>
          <a:lstStyle/>
          <a:p>
            <a:pPr defTabSz="914093"/>
            <a:endParaRPr lang="en-US" sz="1764" dirty="0">
              <a:solidFill>
                <a:srgbClr val="FFFFFF"/>
              </a:solidFill>
            </a:endParaRPr>
          </a:p>
        </p:txBody>
      </p:sp>
      <p:sp>
        <p:nvSpPr>
          <p:cNvPr id="11" name="Rectangle 8"/>
          <p:cNvSpPr>
            <a:spLocks noChangeArrowheads="1"/>
          </p:cNvSpPr>
          <p:nvPr userDrawn="1"/>
        </p:nvSpPr>
        <p:spPr bwMode="auto">
          <a:xfrm>
            <a:off x="3112" y="3343393"/>
            <a:ext cx="12182604"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dirty="0">
              <a:solidFill>
                <a:srgbClr val="FFFFFF"/>
              </a:solidFill>
            </a:endParaRPr>
          </a:p>
        </p:txBody>
      </p:sp>
      <p:sp>
        <p:nvSpPr>
          <p:cNvPr id="13" name="Rectangle 12"/>
          <p:cNvSpPr/>
          <p:nvPr userDrawn="1"/>
        </p:nvSpPr>
        <p:spPr bwMode="white">
          <a:xfrm>
            <a:off x="1" y="-312"/>
            <a:ext cx="12188202" cy="6858623"/>
          </a:xfrm>
          <a:prstGeom prst="rect">
            <a:avLst/>
          </a:prstGeom>
          <a:solidFill>
            <a:srgbClr val="008A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034" y="3877272"/>
            <a:ext cx="6271784" cy="1794661"/>
          </a:xfrm>
          <a:noFill/>
        </p:spPr>
        <p:txBody>
          <a:bodyPr lIns="146304" tIns="109728" rIns="146304" bIns="109728">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233" y="2075840"/>
            <a:ext cx="9858042" cy="1801436"/>
          </a:xfrm>
          <a:noFill/>
        </p:spPr>
        <p:txBody>
          <a:bodyPr lIns="146304" tIns="91440" rIns="146304" bIns="91440" anchor="t" anchorCtr="0"/>
          <a:lstStyle>
            <a:lvl1pPr>
              <a:defRPr sz="5880" spc="-98"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205" y="6061767"/>
            <a:ext cx="1522008" cy="326167"/>
          </a:xfrm>
          <a:prstGeom prst="rect">
            <a:avLst/>
          </a:prstGeom>
        </p:spPr>
      </p:pic>
      <p:sp>
        <p:nvSpPr>
          <p:cNvPr id="8" name="Rectangle 6"/>
          <p:cNvSpPr>
            <a:spLocks noChangeArrowheads="1"/>
          </p:cNvSpPr>
          <p:nvPr userDrawn="1"/>
        </p:nvSpPr>
        <p:spPr bwMode="auto">
          <a:xfrm>
            <a:off x="3113" y="4309989"/>
            <a:ext cx="12185713"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dirty="0">
              <a:solidFill>
                <a:srgbClr val="FFFFFF"/>
              </a:solidFill>
            </a:endParaRPr>
          </a:p>
        </p:txBody>
      </p:sp>
      <p:sp>
        <p:nvSpPr>
          <p:cNvPr id="17" name="Text Placeholder 16"/>
          <p:cNvSpPr>
            <a:spLocks noGrp="1"/>
          </p:cNvSpPr>
          <p:nvPr>
            <p:ph type="body" sz="quarter" idx="13" hasCustomPrompt="1"/>
          </p:nvPr>
        </p:nvSpPr>
        <p:spPr>
          <a:xfrm>
            <a:off x="269169" y="291069"/>
            <a:ext cx="3584765" cy="452654"/>
          </a:xfrm>
        </p:spPr>
        <p:txBody>
          <a:bodyPr/>
          <a:lstStyle>
            <a:lvl1pPr marL="0" indent="0">
              <a:buNone/>
              <a:defRPr sz="1960">
                <a:latin typeface="+mn-lt"/>
              </a:defRPr>
            </a:lvl1pPr>
            <a:lvl2pPr marL="336044" indent="0">
              <a:buNone/>
              <a:defRPr sz="1960"/>
            </a:lvl2pPr>
            <a:lvl3pPr marL="560073" indent="0">
              <a:buNone/>
              <a:defRPr sz="1960"/>
            </a:lvl3pPr>
            <a:lvl4pPr marL="784103" indent="0">
              <a:buNone/>
              <a:defRPr sz="1960"/>
            </a:lvl4pPr>
            <a:lvl5pPr marL="1008132" indent="0">
              <a:buNone/>
              <a:defRPr sz="1960"/>
            </a:lvl5pPr>
          </a:lstStyle>
          <a:p>
            <a:pPr lvl="0"/>
            <a:r>
              <a:rPr lang="en-US" dirty="0" smtClean="0"/>
              <a:t>Session Code</a:t>
            </a:r>
            <a:endParaRPr lang="en-US" dirty="0"/>
          </a:p>
        </p:txBody>
      </p:sp>
    </p:spTree>
    <p:extLst>
      <p:ext uri="{BB962C8B-B14F-4D97-AF65-F5344CB8AC3E}">
        <p14:creationId xmlns:p14="http://schemas.microsoft.com/office/powerpoint/2010/main" val="73643721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150"/>
                                  </p:stCondLst>
                                  <p:childTnLst>
                                    <p:animMotion origin="layout" path="M 0 0 L 1.00728 0 " pathEditMode="relative" rAng="0" ptsTypes="AA">
                                      <p:cBhvr>
                                        <p:cTn id="8" dur="750" fill="hold"/>
                                        <p:tgtEl>
                                          <p:spTgt spid="15"/>
                                        </p:tgtEl>
                                        <p:attrNameLst>
                                          <p:attrName>ppt_x</p:attrName>
                                          <p:attrName>ppt_y</p:attrName>
                                        </p:attrNameLst>
                                      </p:cBhvr>
                                      <p:rCtr x="50357" y="0"/>
                                    </p:animMotion>
                                  </p:childTnLst>
                                </p:cTn>
                              </p:par>
                              <p:par>
                                <p:cTn id="9" presetID="63" presetClass="path" presetSubtype="0" accel="24000" decel="76000" fill="hold" grpId="0" nodeType="withEffect">
                                  <p:stCondLst>
                                    <p:cond delay="250"/>
                                  </p:stCondLst>
                                  <p:childTnLst>
                                    <p:animMotion origin="layout" path="M 0 3.25011E-6 L 1.00728 3.25011E-6 " pathEditMode="relative" rAng="0" ptsTypes="AA">
                                      <p:cBhvr>
                                        <p:cTn id="10" dur="750" fill="hold"/>
                                        <p:tgtEl>
                                          <p:spTgt spid="12"/>
                                        </p:tgtEl>
                                        <p:attrNameLst>
                                          <p:attrName>ppt_x</p:attrName>
                                          <p:attrName>ppt_y</p:attrName>
                                        </p:attrNameLst>
                                      </p:cBhvr>
                                      <p:rCtr x="50357" y="0"/>
                                    </p:animMotion>
                                  </p:childTnLst>
                                </p:cTn>
                              </p:par>
                              <p:par>
                                <p:cTn id="11" presetID="63" presetClass="path" presetSubtype="0" accel="24000" decel="76000" fill="hold" grpId="0" nodeType="withEffect">
                                  <p:stCondLst>
                                    <p:cond delay="150"/>
                                  </p:stCondLst>
                                  <p:childTnLst>
                                    <p:animMotion origin="layout" path="M 0 3.25011E-6 L 1.00728 3.25011E-6 " pathEditMode="relative" rAng="0" ptsTypes="AA">
                                      <p:cBhvr>
                                        <p:cTn id="12" dur="750" fill="hold"/>
                                        <p:tgtEl>
                                          <p:spTgt spid="10"/>
                                        </p:tgtEl>
                                        <p:attrNameLst>
                                          <p:attrName>ppt_x</p:attrName>
                                          <p:attrName>ppt_y</p:attrName>
                                        </p:attrNameLst>
                                      </p:cBhvr>
                                      <p:rCtr x="50357" y="0"/>
                                    </p:animMotion>
                                  </p:childTnLst>
                                </p:cTn>
                              </p:par>
                              <p:par>
                                <p:cTn id="13" presetID="1" presetClass="entr" presetSubtype="0" fill="hold" grpId="0" nodeType="withEffect">
                                  <p:stCondLst>
                                    <p:cond delay="1000"/>
                                  </p:stCondLst>
                                  <p:childTnLst>
                                    <p:set>
                                      <p:cBhvr>
                                        <p:cTn id="14" dur="1" fill="hold">
                                          <p:stCondLst>
                                            <p:cond delay="0"/>
                                          </p:stCondLst>
                                        </p:cTn>
                                        <p:tgtEl>
                                          <p:spTgt spid="13"/>
                                        </p:tgtEl>
                                        <p:attrNameLst>
                                          <p:attrName>style.visibility</p:attrName>
                                        </p:attrNameLst>
                                      </p:cBhvr>
                                      <p:to>
                                        <p:strVal val="visible"/>
                                      </p:to>
                                    </p:set>
                                  </p:childTnLst>
                                </p:cTn>
                              </p:par>
                              <p:par>
                                <p:cTn id="15" presetID="10" presetClass="entr" presetSubtype="0" fill="hold" grpId="0" nodeType="withEffect">
                                  <p:stCondLst>
                                    <p:cond delay="75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950"/>
                                        <p:tgtEl>
                                          <p:spTgt spid="9"/>
                                        </p:tgtEl>
                                      </p:cBhvr>
                                    </p:animEffect>
                                  </p:childTnLst>
                                </p:cTn>
                              </p:par>
                              <p:par>
                                <p:cTn id="18" presetID="63" presetClass="path" presetSubtype="0" decel="100000" fill="hold" grpId="1" nodeType="withEffect">
                                  <p:stCondLst>
                                    <p:cond delay="750"/>
                                  </p:stCondLst>
                                  <p:childTnLst>
                                    <p:animMotion origin="layout" path="M -0.01455 -1.34362E-6 L -3.90605E-7 -1.34362E-6 " pathEditMode="relative" rAng="0" ptsTypes="AA">
                                      <p:cBhvr>
                                        <p:cTn id="19" dur="950" fill="hold"/>
                                        <p:tgtEl>
                                          <p:spTgt spid="9"/>
                                        </p:tgtEl>
                                        <p:attrNameLst>
                                          <p:attrName>ppt_x</p:attrName>
                                          <p:attrName>ppt_y</p:attrName>
                                        </p:attrNameLst>
                                      </p:cBhvr>
                                      <p:rCtr x="728" y="0"/>
                                    </p:animMotion>
                                  </p:childTnLst>
                                </p:cTn>
                              </p:par>
                              <p:par>
                                <p:cTn id="20" presetID="6" presetClass="emph" presetSubtype="0" accel="100000" autoRev="1" fill="hold" grpId="2" nodeType="withEffect">
                                  <p:stCondLst>
                                    <p:cond delay="50"/>
                                  </p:stCondLst>
                                  <p:childTnLst>
                                    <p:animScale>
                                      <p:cBhvr>
                                        <p:cTn id="21" dur="500" fill="hold"/>
                                        <p:tgtEl>
                                          <p:spTgt spid="9"/>
                                        </p:tgtEl>
                                      </p:cBhvr>
                                      <p:by x="95000" y="95000"/>
                                    </p:animScale>
                                  </p:childTnLst>
                                </p:cTn>
                              </p:par>
                              <p:par>
                                <p:cTn id="22" presetID="10" presetClass="entr" presetSubtype="0" fill="hold" grpId="0" nodeType="withEffect">
                                  <p:stCondLst>
                                    <p:cond delay="80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950"/>
                                        <p:tgtEl>
                                          <p:spTgt spid="5"/>
                                        </p:tgtEl>
                                      </p:cBhvr>
                                    </p:animEffect>
                                  </p:childTnLst>
                                </p:cTn>
                              </p:par>
                              <p:par>
                                <p:cTn id="25" presetID="63" presetClass="path" presetSubtype="0" decel="100000" fill="hold" grpId="1" nodeType="withEffect">
                                  <p:stCondLst>
                                    <p:cond delay="800"/>
                                  </p:stCondLst>
                                  <p:childTnLst>
                                    <p:animMotion origin="layout" path="M -0.01455 -1.34362E-6 L -3.90605E-7 -1.34362E-6 " pathEditMode="relative" rAng="0" ptsTypes="AA">
                                      <p:cBhvr>
                                        <p:cTn id="26" dur="950" fill="hold"/>
                                        <p:tgtEl>
                                          <p:spTgt spid="5"/>
                                        </p:tgtEl>
                                        <p:attrNameLst>
                                          <p:attrName>ppt_x</p:attrName>
                                          <p:attrName>ppt_y</p:attrName>
                                        </p:attrNameLst>
                                      </p:cBhvr>
                                      <p:rCtr x="728" y="0"/>
                                    </p:animMotion>
                                  </p:childTnLst>
                                </p:cTn>
                              </p:par>
                              <p:par>
                                <p:cTn id="27" presetID="6" presetClass="emph" presetSubtype="0" accel="100000" autoRev="1" fill="hold" grpId="2" nodeType="withEffect">
                                  <p:stCondLst>
                                    <p:cond delay="100"/>
                                  </p:stCondLst>
                                  <p:childTnLst>
                                    <p:animScale>
                                      <p:cBhvr>
                                        <p:cTn id="28" dur="500" fill="hold"/>
                                        <p:tgtEl>
                                          <p:spTgt spid="5"/>
                                        </p:tgtEl>
                                      </p:cBhvr>
                                      <p:by x="95000" y="95000"/>
                                    </p:animScale>
                                  </p:childTnLst>
                                </p:cTn>
                              </p:par>
                              <p:par>
                                <p:cTn id="29" presetID="10" presetClass="entr" presetSubtype="0" fill="hold" nodeType="withEffect">
                                  <p:stCondLst>
                                    <p:cond delay="900"/>
                                  </p:stCondLst>
                                  <p:childTnLst>
                                    <p:set>
                                      <p:cBhvr>
                                        <p:cTn id="30" dur="1" fill="hold">
                                          <p:stCondLst>
                                            <p:cond delay="0"/>
                                          </p:stCondLst>
                                        </p:cTn>
                                        <p:tgtEl>
                                          <p:spTgt spid="6"/>
                                        </p:tgtEl>
                                        <p:attrNameLst>
                                          <p:attrName>style.visibility</p:attrName>
                                        </p:attrNameLst>
                                      </p:cBhvr>
                                      <p:to>
                                        <p:strVal val="visible"/>
                                      </p:to>
                                    </p:set>
                                    <p:animEffect transition="in" filter="fade">
                                      <p:cBhvr>
                                        <p:cTn id="31" dur="950"/>
                                        <p:tgtEl>
                                          <p:spTgt spid="6"/>
                                        </p:tgtEl>
                                      </p:cBhvr>
                                    </p:animEffect>
                                  </p:childTnLst>
                                </p:cTn>
                              </p:par>
                              <p:par>
                                <p:cTn id="32" presetID="63" presetClass="path" presetSubtype="0" decel="100000" fill="hold" nodeType="withEffect">
                                  <p:stCondLst>
                                    <p:cond delay="900"/>
                                  </p:stCondLst>
                                  <p:childTnLst>
                                    <p:animMotion origin="layout" path="M -0.01455 -1.34362E-6 L -3.90605E-7 -1.34362E-6 " pathEditMode="relative" rAng="0" ptsTypes="AA">
                                      <p:cBhvr>
                                        <p:cTn id="33" dur="950" fill="hold"/>
                                        <p:tgtEl>
                                          <p:spTgt spid="6"/>
                                        </p:tgtEl>
                                        <p:attrNameLst>
                                          <p:attrName>ppt_x</p:attrName>
                                          <p:attrName>ppt_y</p:attrName>
                                        </p:attrNameLst>
                                      </p:cBhvr>
                                      <p:rCtr x="728" y="0"/>
                                    </p:animMotion>
                                  </p:childTnLst>
                                </p:cTn>
                              </p:par>
                              <p:par>
                                <p:cTn id="34" presetID="6" presetClass="emph" presetSubtype="0" accel="100000" autoRev="1" fill="hold" nodeType="withEffect">
                                  <p:stCondLst>
                                    <p:cond delay="200"/>
                                  </p:stCondLst>
                                  <p:childTnLst>
                                    <p:animScale>
                                      <p:cBhvr>
                                        <p:cTn id="35" dur="500" fill="hold"/>
                                        <p:tgtEl>
                                          <p:spTgt spid="6"/>
                                        </p:tgtEl>
                                      </p:cBhvr>
                                      <p:by x="95000" y="95000"/>
                                    </p:animScale>
                                  </p:childTnLst>
                                </p:cTn>
                              </p:par>
                              <p:par>
                                <p:cTn id="36" presetID="10" presetClass="entr" presetSubtype="0" fill="hold" grpId="0" nodeType="withEffect">
                                  <p:stCondLst>
                                    <p:cond delay="700"/>
                                  </p:stCondLst>
                                  <p:childTnLst>
                                    <p:set>
                                      <p:cBhvr>
                                        <p:cTn id="37" dur="1" fill="hold">
                                          <p:stCondLst>
                                            <p:cond delay="0"/>
                                          </p:stCondLst>
                                        </p:cTn>
                                        <p:tgtEl>
                                          <p:spTgt spid="17"/>
                                        </p:tgtEl>
                                        <p:attrNameLst>
                                          <p:attrName>style.visibility</p:attrName>
                                        </p:attrNameLst>
                                      </p:cBhvr>
                                      <p:to>
                                        <p:strVal val="visible"/>
                                      </p:to>
                                    </p:set>
                                    <p:animEffect transition="in" filter="fade">
                                      <p:cBhvr>
                                        <p:cTn id="38" dur="950"/>
                                        <p:tgtEl>
                                          <p:spTgt spid="17"/>
                                        </p:tgtEl>
                                      </p:cBhvr>
                                    </p:animEffect>
                                  </p:childTnLst>
                                </p:cTn>
                              </p:par>
                              <p:par>
                                <p:cTn id="39" presetID="63" presetClass="path" presetSubtype="0" decel="100000" fill="hold" grpId="1" nodeType="withEffect">
                                  <p:stCondLst>
                                    <p:cond delay="700"/>
                                  </p:stCondLst>
                                  <p:childTnLst>
                                    <p:animMotion origin="layout" path="M -0.01455 -1.34362E-6 L -3.90605E-7 -1.34362E-6 " pathEditMode="relative" rAng="0" ptsTypes="AA">
                                      <p:cBhvr>
                                        <p:cTn id="40" dur="950" fill="hold"/>
                                        <p:tgtEl>
                                          <p:spTgt spid="17"/>
                                        </p:tgtEl>
                                        <p:attrNameLst>
                                          <p:attrName>ppt_x</p:attrName>
                                          <p:attrName>ppt_y</p:attrName>
                                        </p:attrNameLst>
                                      </p:cBhvr>
                                      <p:rCtr x="728" y="0"/>
                                    </p:animMotion>
                                  </p:childTnLst>
                                </p:cTn>
                              </p:par>
                              <p:par>
                                <p:cTn id="41" presetID="6" presetClass="emph" presetSubtype="0" accel="100000" autoRev="1" fill="hold" grpId="2" nodeType="withEffect">
                                  <p:stCondLst>
                                    <p:cond delay="0"/>
                                  </p:stCondLst>
                                  <p:childTnLst>
                                    <p:animScale>
                                      <p:cBhvr>
                                        <p:cTn id="42" dur="500" fill="hold"/>
                                        <p:tgtEl>
                                          <p:spTgt spid="17"/>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bldP spid="17" grpId="2"/>
    </p:bld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478.xml><?xml version="1.0" encoding="utf-8"?>
<p:sldLayout xmlns:a="http://schemas.openxmlformats.org/drawingml/2006/main" xmlns:r="http://schemas.openxmlformats.org/officeDocument/2006/relationships" xmlns:p="http://schemas.openxmlformats.org/presentationml/2006/main" preserve="1" userDrawn="1">
  <p:cSld name="1_Title Slide - ANIMATED">
    <p:bg bwMode="auto">
      <p:bgPr>
        <a:solidFill>
          <a:schemeClr val="bg2"/>
        </a:solidFill>
        <a:effectLst/>
      </p:bgPr>
    </p:bg>
    <p:spTree>
      <p:nvGrpSpPr>
        <p:cNvPr id="1" name=""/>
        <p:cNvGrpSpPr/>
        <p:nvPr/>
      </p:nvGrpSpPr>
      <p:grpSpPr>
        <a:xfrm>
          <a:off x="0" y="0"/>
          <a:ext cx="0" cy="0"/>
          <a:chOff x="0" y="0"/>
          <a:chExt cx="0" cy="0"/>
        </a:xfrm>
      </p:grpSpPr>
      <p:sp>
        <p:nvSpPr>
          <p:cNvPr id="16" name="Rectangle 15"/>
          <p:cNvSpPr/>
          <p:nvPr userDrawn="1"/>
        </p:nvSpPr>
        <p:spPr bwMode="auto">
          <a:xfrm>
            <a:off x="0" y="0"/>
            <a:ext cx="12188825" cy="6858000"/>
          </a:xfrm>
          <a:prstGeom prst="rect">
            <a:avLst/>
          </a:prstGeom>
          <a:solidFill>
            <a:srgbClr val="DC3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09" tIns="44809" rIns="44809" bIns="44809" numCol="1" spcCol="0" rtlCol="0" fromWordArt="0" anchor="ctr" anchorCtr="0" forceAA="0" compatLnSpc="1">
            <a:prstTxWarp prst="textNoShape">
              <a:avLst/>
            </a:prstTxWarp>
            <a:noAutofit/>
          </a:bodyPr>
          <a:lstStyle/>
          <a:p>
            <a:pPr algn="ctr" defTabSz="895822" fontAlgn="base">
              <a:spcBef>
                <a:spcPct val="0"/>
              </a:spcBef>
              <a:spcAft>
                <a:spcPct val="0"/>
              </a:spcAft>
            </a:pPr>
            <a:endParaRPr lang="en-US" sz="2156" dirty="0">
              <a:gradFill>
                <a:gsLst>
                  <a:gs pos="0">
                    <a:srgbClr val="FFFFFF"/>
                  </a:gs>
                  <a:gs pos="100000">
                    <a:srgbClr val="FFFFFF"/>
                  </a:gs>
                </a:gsLst>
                <a:lin ang="5400000" scaled="0"/>
              </a:gradFill>
              <a:ea typeface="Segoe UI" pitchFamily="34" charset="0"/>
              <a:cs typeface="Segoe UI" pitchFamily="34" charset="0"/>
            </a:endParaRPr>
          </a:p>
        </p:txBody>
      </p:sp>
      <p:pic>
        <p:nvPicPr>
          <p:cNvPr id="18" name="Picture 1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633621" y="5209395"/>
            <a:ext cx="3301738" cy="1549224"/>
          </a:xfrm>
          <a:prstGeom prst="rect">
            <a:avLst/>
          </a:prstGeom>
        </p:spPr>
      </p:pic>
      <p:pic>
        <p:nvPicPr>
          <p:cNvPr id="19" name="Picture 1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972892" y="112902"/>
            <a:ext cx="1962467" cy="752064"/>
          </a:xfrm>
          <a:prstGeom prst="rect">
            <a:avLst/>
          </a:prstGeom>
        </p:spPr>
      </p:pic>
      <p:sp>
        <p:nvSpPr>
          <p:cNvPr id="5" name="Text Placeholder 4"/>
          <p:cNvSpPr>
            <a:spLocks noGrp="1"/>
          </p:cNvSpPr>
          <p:nvPr>
            <p:ph type="body" sz="quarter" idx="12" hasCustomPrompt="1"/>
          </p:nvPr>
        </p:nvSpPr>
        <p:spPr>
          <a:xfrm>
            <a:off x="271034" y="3877272"/>
            <a:ext cx="6271784" cy="1794661"/>
          </a:xfrm>
          <a:noFill/>
        </p:spPr>
        <p:txBody>
          <a:bodyPr lIns="146304" tIns="109728" rIns="146304" bIns="109728">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233" y="2075840"/>
            <a:ext cx="9858042" cy="1801436"/>
          </a:xfrm>
          <a:noFill/>
        </p:spPr>
        <p:txBody>
          <a:bodyPr lIns="146304" tIns="91440" rIns="146304" bIns="91440" anchor="t" anchorCtr="0"/>
          <a:lstStyle>
            <a:lvl1pPr>
              <a:defRPr sz="5880" spc="-98"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8" name="Rectangle 6"/>
          <p:cNvSpPr>
            <a:spLocks noChangeArrowheads="1"/>
          </p:cNvSpPr>
          <p:nvPr userDrawn="1"/>
        </p:nvSpPr>
        <p:spPr bwMode="auto">
          <a:xfrm>
            <a:off x="3113" y="4309989"/>
            <a:ext cx="12185713"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dirty="0">
              <a:solidFill>
                <a:srgbClr val="FFFFFF"/>
              </a:solidFill>
            </a:endParaRPr>
          </a:p>
        </p:txBody>
      </p:sp>
      <p:sp>
        <p:nvSpPr>
          <p:cNvPr id="17" name="Text Placeholder 16"/>
          <p:cNvSpPr>
            <a:spLocks noGrp="1"/>
          </p:cNvSpPr>
          <p:nvPr>
            <p:ph type="body" sz="quarter" idx="13" hasCustomPrompt="1"/>
          </p:nvPr>
        </p:nvSpPr>
        <p:spPr>
          <a:xfrm>
            <a:off x="269169" y="291069"/>
            <a:ext cx="3584765" cy="452654"/>
          </a:xfrm>
        </p:spPr>
        <p:txBody>
          <a:bodyPr/>
          <a:lstStyle>
            <a:lvl1pPr marL="0" indent="0">
              <a:buNone/>
              <a:defRPr sz="1960">
                <a:latin typeface="+mn-lt"/>
              </a:defRPr>
            </a:lvl1pPr>
            <a:lvl2pPr marL="336044" indent="0">
              <a:buNone/>
              <a:defRPr sz="1960"/>
            </a:lvl2pPr>
            <a:lvl3pPr marL="560073" indent="0">
              <a:buNone/>
              <a:defRPr sz="1960"/>
            </a:lvl3pPr>
            <a:lvl4pPr marL="784103" indent="0">
              <a:buNone/>
              <a:defRPr sz="1960"/>
            </a:lvl4pPr>
            <a:lvl5pPr marL="1008132" indent="0">
              <a:buNone/>
              <a:defRPr sz="1960"/>
            </a:lvl5pPr>
          </a:lstStyle>
          <a:p>
            <a:pPr lvl="0"/>
            <a:r>
              <a:rPr lang="en-US" dirty="0" smtClean="0"/>
              <a:t>Session Code</a:t>
            </a:r>
            <a:endParaRPr lang="en-US" dirty="0"/>
          </a:p>
        </p:txBody>
      </p:sp>
    </p:spTree>
    <p:extLst>
      <p:ext uri="{BB962C8B-B14F-4D97-AF65-F5344CB8AC3E}">
        <p14:creationId xmlns:p14="http://schemas.microsoft.com/office/powerpoint/2010/main" val="168973659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5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950"/>
                                        <p:tgtEl>
                                          <p:spTgt spid="9"/>
                                        </p:tgtEl>
                                      </p:cBhvr>
                                    </p:animEffect>
                                  </p:childTnLst>
                                </p:cTn>
                              </p:par>
                              <p:par>
                                <p:cTn id="8" presetID="63" presetClass="path" presetSubtype="0" decel="100000" fill="hold" grpId="1" nodeType="withEffect">
                                  <p:stCondLst>
                                    <p:cond delay="750"/>
                                  </p:stCondLst>
                                  <p:childTnLst>
                                    <p:animMotion origin="layout" path="M -0.01455 -1.34362E-6 L -3.90605E-7 -1.34362E-6 " pathEditMode="relative" rAng="0" ptsTypes="AA">
                                      <p:cBhvr>
                                        <p:cTn id="9" dur="950" fill="hold"/>
                                        <p:tgtEl>
                                          <p:spTgt spid="9"/>
                                        </p:tgtEl>
                                        <p:attrNameLst>
                                          <p:attrName>ppt_x</p:attrName>
                                          <p:attrName>ppt_y</p:attrName>
                                        </p:attrNameLst>
                                      </p:cBhvr>
                                      <p:rCtr x="728" y="0"/>
                                    </p:animMotion>
                                  </p:childTnLst>
                                </p:cTn>
                              </p:par>
                              <p:par>
                                <p:cTn id="10" presetID="6" presetClass="emph" presetSubtype="0" accel="100000" autoRev="1" fill="hold" grpId="2" nodeType="withEffect">
                                  <p:stCondLst>
                                    <p:cond delay="50"/>
                                  </p:stCondLst>
                                  <p:childTnLst>
                                    <p:animScale>
                                      <p:cBhvr>
                                        <p:cTn id="11" dur="500" fill="hold"/>
                                        <p:tgtEl>
                                          <p:spTgt spid="9"/>
                                        </p:tgtEl>
                                      </p:cBhvr>
                                      <p:by x="95000" y="95000"/>
                                    </p:animScale>
                                  </p:childTnLst>
                                </p:cTn>
                              </p:par>
                              <p:par>
                                <p:cTn id="12" presetID="10" presetClass="entr" presetSubtype="0" fill="hold" grpId="0" nodeType="withEffect">
                                  <p:stCondLst>
                                    <p:cond delay="80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950"/>
                                        <p:tgtEl>
                                          <p:spTgt spid="5"/>
                                        </p:tgtEl>
                                      </p:cBhvr>
                                    </p:animEffect>
                                  </p:childTnLst>
                                </p:cTn>
                              </p:par>
                              <p:par>
                                <p:cTn id="15" presetID="63" presetClass="path" presetSubtype="0" decel="100000" fill="hold" grpId="1" nodeType="withEffect">
                                  <p:stCondLst>
                                    <p:cond delay="800"/>
                                  </p:stCondLst>
                                  <p:childTnLst>
                                    <p:animMotion origin="layout" path="M -0.01455 -1.34362E-6 L -3.90605E-7 -1.34362E-6 " pathEditMode="relative" rAng="0" ptsTypes="AA">
                                      <p:cBhvr>
                                        <p:cTn id="16" dur="950" fill="hold"/>
                                        <p:tgtEl>
                                          <p:spTgt spid="5"/>
                                        </p:tgtEl>
                                        <p:attrNameLst>
                                          <p:attrName>ppt_x</p:attrName>
                                          <p:attrName>ppt_y</p:attrName>
                                        </p:attrNameLst>
                                      </p:cBhvr>
                                      <p:rCtr x="728" y="0"/>
                                    </p:animMotion>
                                  </p:childTnLst>
                                </p:cTn>
                              </p:par>
                              <p:par>
                                <p:cTn id="17" presetID="6" presetClass="emph" presetSubtype="0" accel="100000" autoRev="1" fill="hold" grpId="2" nodeType="withEffect">
                                  <p:stCondLst>
                                    <p:cond delay="100"/>
                                  </p:stCondLst>
                                  <p:childTnLst>
                                    <p:animScale>
                                      <p:cBhvr>
                                        <p:cTn id="18" dur="500" fill="hold"/>
                                        <p:tgtEl>
                                          <p:spTgt spid="5"/>
                                        </p:tgtEl>
                                      </p:cBhvr>
                                      <p:by x="95000" y="95000"/>
                                    </p:animScale>
                                  </p:childTnLst>
                                </p:cTn>
                              </p:par>
                              <p:par>
                                <p:cTn id="19" presetID="10" presetClass="entr" presetSubtype="0" fill="hold" grpId="0" nodeType="withEffect">
                                  <p:stCondLst>
                                    <p:cond delay="700"/>
                                  </p:stCondLst>
                                  <p:childTnLst>
                                    <p:set>
                                      <p:cBhvr>
                                        <p:cTn id="20" dur="1" fill="hold">
                                          <p:stCondLst>
                                            <p:cond delay="0"/>
                                          </p:stCondLst>
                                        </p:cTn>
                                        <p:tgtEl>
                                          <p:spTgt spid="17"/>
                                        </p:tgtEl>
                                        <p:attrNameLst>
                                          <p:attrName>style.visibility</p:attrName>
                                        </p:attrNameLst>
                                      </p:cBhvr>
                                      <p:to>
                                        <p:strVal val="visible"/>
                                      </p:to>
                                    </p:set>
                                    <p:animEffect transition="in" filter="fade">
                                      <p:cBhvr>
                                        <p:cTn id="21" dur="950"/>
                                        <p:tgtEl>
                                          <p:spTgt spid="17"/>
                                        </p:tgtEl>
                                      </p:cBhvr>
                                    </p:animEffect>
                                  </p:childTnLst>
                                </p:cTn>
                              </p:par>
                              <p:par>
                                <p:cTn id="22" presetID="63" presetClass="path" presetSubtype="0" decel="100000" fill="hold" grpId="1" nodeType="withEffect">
                                  <p:stCondLst>
                                    <p:cond delay="700"/>
                                  </p:stCondLst>
                                  <p:childTnLst>
                                    <p:animMotion origin="layout" path="M -0.01455 -1.34362E-6 L -3.90605E-7 -1.34362E-6 " pathEditMode="relative" rAng="0" ptsTypes="AA">
                                      <p:cBhvr>
                                        <p:cTn id="23" dur="950" fill="hold"/>
                                        <p:tgtEl>
                                          <p:spTgt spid="17"/>
                                        </p:tgtEl>
                                        <p:attrNameLst>
                                          <p:attrName>ppt_x</p:attrName>
                                          <p:attrName>ppt_y</p:attrName>
                                        </p:attrNameLst>
                                      </p:cBhvr>
                                      <p:rCtr x="728" y="0"/>
                                    </p:animMotion>
                                  </p:childTnLst>
                                </p:cTn>
                              </p:par>
                              <p:par>
                                <p:cTn id="24" presetID="6" presetClass="emph" presetSubtype="0" accel="100000" autoRev="1" fill="hold" grpId="2" nodeType="withEffect">
                                  <p:stCondLst>
                                    <p:cond delay="0"/>
                                  </p:stCondLst>
                                  <p:childTnLst>
                                    <p:animScale>
                                      <p:cBhvr>
                                        <p:cTn id="25" dur="500" fill="hold"/>
                                        <p:tgtEl>
                                          <p:spTgt spid="17"/>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bldP spid="17" grpId="2"/>
    </p:bld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479.xml><?xml version="1.0" encoding="utf-8"?>
<p:sldLayout xmlns:a="http://schemas.openxmlformats.org/drawingml/2006/main" xmlns:r="http://schemas.openxmlformats.org/officeDocument/2006/relationships" xmlns:p="http://schemas.openxmlformats.org/presentationml/2006/main" preserve="1" userDrawn="1">
  <p:cSld name="1_Title Slide - STATIC">
    <p:bg>
      <p:bgPr>
        <a:solidFill>
          <a:schemeClr val="bg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4" y="3877272"/>
            <a:ext cx="6271784" cy="1794661"/>
          </a:xfrm>
          <a:noFill/>
        </p:spPr>
        <p:txBody>
          <a:bodyPr lIns="146304" tIns="109728" rIns="146304" bIns="109728">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233" y="2075840"/>
            <a:ext cx="9858042" cy="1801436"/>
          </a:xfrm>
          <a:noFill/>
        </p:spPr>
        <p:txBody>
          <a:bodyPr lIns="146304" tIns="91440" rIns="146304" bIns="91440" anchor="t" anchorCtr="0"/>
          <a:lstStyle>
            <a:lvl1pPr>
              <a:defRPr sz="5880" spc="-98"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205" y="6061767"/>
            <a:ext cx="1522008" cy="326167"/>
          </a:xfrm>
          <a:prstGeom prst="rect">
            <a:avLst/>
          </a:prstGeom>
        </p:spPr>
      </p:pic>
      <p:sp>
        <p:nvSpPr>
          <p:cNvPr id="8" name="Rectangle 6"/>
          <p:cNvSpPr>
            <a:spLocks noChangeArrowheads="1"/>
          </p:cNvSpPr>
          <p:nvPr userDrawn="1"/>
        </p:nvSpPr>
        <p:spPr bwMode="auto">
          <a:xfrm>
            <a:off x="3113" y="4309989"/>
            <a:ext cx="12185713"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dirty="0">
              <a:solidFill>
                <a:srgbClr val="FFFFFF"/>
              </a:solidFill>
            </a:endParaRPr>
          </a:p>
        </p:txBody>
      </p:sp>
      <p:sp>
        <p:nvSpPr>
          <p:cNvPr id="15" name="Text Placeholder 16"/>
          <p:cNvSpPr>
            <a:spLocks noGrp="1"/>
          </p:cNvSpPr>
          <p:nvPr>
            <p:ph type="body" sz="quarter" idx="13" hasCustomPrompt="1"/>
          </p:nvPr>
        </p:nvSpPr>
        <p:spPr>
          <a:xfrm>
            <a:off x="269169" y="291069"/>
            <a:ext cx="3584765" cy="452654"/>
          </a:xfrm>
        </p:spPr>
        <p:txBody>
          <a:bodyPr/>
          <a:lstStyle>
            <a:lvl1pPr marL="0" indent="0">
              <a:buNone/>
              <a:defRPr sz="1960">
                <a:latin typeface="+mn-lt"/>
              </a:defRPr>
            </a:lvl1pPr>
            <a:lvl2pPr marL="336044" indent="0">
              <a:buNone/>
              <a:defRPr sz="1960"/>
            </a:lvl2pPr>
            <a:lvl3pPr marL="560073" indent="0">
              <a:buNone/>
              <a:defRPr sz="1960"/>
            </a:lvl3pPr>
            <a:lvl4pPr marL="784103" indent="0">
              <a:buNone/>
              <a:defRPr sz="1960"/>
            </a:lvl4pPr>
            <a:lvl5pPr marL="1008132" indent="0">
              <a:buNone/>
              <a:defRPr sz="1960"/>
            </a:lvl5pPr>
          </a:lstStyle>
          <a:p>
            <a:pPr lvl="0"/>
            <a:r>
              <a:rPr lang="en-US" dirty="0" smtClean="0"/>
              <a:t>Session Code</a:t>
            </a:r>
            <a:endParaRPr lang="en-US" dirty="0"/>
          </a:p>
        </p:txBody>
      </p:sp>
    </p:spTree>
    <p:extLst>
      <p:ext uri="{BB962C8B-B14F-4D97-AF65-F5344CB8AC3E}">
        <p14:creationId xmlns:p14="http://schemas.microsoft.com/office/powerpoint/2010/main" val="4021703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3895511632"/>
      </p:ext>
    </p:extLst>
  </p:cSld>
  <p:clrMapOvr>
    <a:masterClrMapping/>
  </p:clrMapOvr>
  <p:transition>
    <p:fade/>
  </p:transition>
  <p:timing>
    <p:tnLst>
      <p:par>
        <p:cTn id="1" dur="indefinite" restart="never" nodeType="tmRoot"/>
      </p:par>
    </p:tnLst>
  </p:timing>
</p:sldLayout>
</file>

<file path=ppt/slideLayouts/slideLayout480.xml><?xml version="1.0" encoding="utf-8"?>
<p:sldLayout xmlns:a="http://schemas.openxmlformats.org/drawingml/2006/main" xmlns:r="http://schemas.openxmlformats.org/officeDocument/2006/relationships" xmlns:p="http://schemas.openxmlformats.org/presentationml/2006/main" preserve="1" userDrawn="1">
  <p:cSld name="Confidentiality Slide">
    <p:bg bwMode="auto">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smtClean="0"/>
              <a:t>Click to edit Master title style</a:t>
            </a:r>
            <a:endParaRPr lang="en-US"/>
          </a:p>
        </p:txBody>
      </p:sp>
    </p:spTree>
    <p:extLst>
      <p:ext uri="{BB962C8B-B14F-4D97-AF65-F5344CB8AC3E}">
        <p14:creationId xmlns:p14="http://schemas.microsoft.com/office/powerpoint/2010/main" val="3398312753"/>
      </p:ext>
    </p:extLst>
  </p:cSld>
  <p:clrMapOvr>
    <a:masterClrMapping/>
  </p:clrMapOvr>
  <p:transition>
    <p:fade/>
  </p:transition>
  <p:timing>
    <p:tnLst>
      <p:par>
        <p:cTn id="1" dur="indefinite" restart="never" nodeType="tmRoot"/>
      </p:par>
    </p:tnLst>
  </p:timing>
</p:sldLayout>
</file>

<file path=ppt/slideLayouts/slideLayout48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232" y="1187644"/>
            <a:ext cx="9858042"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0" y="1186356"/>
            <a:ext cx="7168398" cy="3407696"/>
          </a:xfrm>
          <a:noFill/>
        </p:spPr>
        <p:txBody>
          <a:bodyPr tIns="91440" bIns="91440" anchor="t" anchorCtr="0"/>
          <a:lstStyle>
            <a:lvl1pPr>
              <a:defRPr sz="7056" spc="-98" baseline="0">
                <a:gradFill>
                  <a:gsLst>
                    <a:gs pos="75912">
                      <a:schemeClr val="tx1"/>
                    </a:gs>
                    <a:gs pos="34307">
                      <a:schemeClr val="tx1"/>
                    </a:gs>
                    <a:gs pos="43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71" y="4594053"/>
            <a:ext cx="7169531" cy="1793881"/>
          </a:xfrm>
          <a:noFill/>
        </p:spPr>
        <p:txBody>
          <a:bodyPr lIns="182880" tIns="146304" rIns="182880" bIns="146304">
            <a:noAutofit/>
          </a:bodyPr>
          <a:lstStyle>
            <a:lvl1pPr marL="0" indent="0">
              <a:spcBef>
                <a:spcPts val="0"/>
              </a:spcBef>
              <a:buNone/>
              <a:defRPr sz="3528" spc="0" baseline="0">
                <a:gradFill>
                  <a:gsLst>
                    <a:gs pos="75912">
                      <a:schemeClr val="tx1"/>
                    </a:gs>
                    <a:gs pos="34307">
                      <a:schemeClr val="tx1"/>
                    </a:gs>
                    <a:gs pos="43000">
                      <a:schemeClr val="tx1"/>
                    </a:gs>
                  </a:gsLst>
                  <a:lin ang="5400000" scaled="0"/>
                </a:gradFill>
                <a:latin typeface="+mj-lt"/>
              </a:defRPr>
            </a:lvl1pPr>
          </a:lstStyle>
          <a:p>
            <a:pPr lvl="0"/>
            <a:r>
              <a:rPr lang="en-US" dirty="0" smtClean="0"/>
              <a:t>Speaker Name</a:t>
            </a:r>
          </a:p>
        </p:txBody>
      </p:sp>
      <p:pic>
        <p:nvPicPr>
          <p:cNvPr id="6" name="Picture 5"/>
          <p:cNvPicPr>
            <a:picLocks noChangeAspect="1"/>
          </p:cNvPicPr>
          <p:nvPr userDrawn="1"/>
        </p:nvPicPr>
        <p:blipFill>
          <a:blip r:embed="rId2"/>
          <a:stretch>
            <a:fillRect/>
          </a:stretch>
        </p:blipFill>
        <p:spPr>
          <a:xfrm>
            <a:off x="7602973" y="298255"/>
            <a:ext cx="4321634" cy="6275864"/>
          </a:xfrm>
          <a:prstGeom prst="rect">
            <a:avLst/>
          </a:prstGeom>
        </p:spPr>
      </p:pic>
    </p:spTree>
    <p:extLst>
      <p:ext uri="{BB962C8B-B14F-4D97-AF65-F5344CB8AC3E}">
        <p14:creationId xmlns:p14="http://schemas.microsoft.com/office/powerpoint/2010/main" val="1519828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8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232" y="1187644"/>
            <a:ext cx="9858042"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961913" cy="2697988"/>
          </a:xfrm>
          <a:noFill/>
        </p:spPr>
        <p:txBody>
          <a:bodyPr tIns="91440" bIns="91440" anchor="t" anchorCtr="0"/>
          <a:lstStyle>
            <a:lvl1pPr>
              <a:defRPr sz="7056" spc="-98" baseline="0">
                <a:gradFill>
                  <a:gsLst>
                    <a:gs pos="75912">
                      <a:schemeClr val="tx1"/>
                    </a:gs>
                    <a:gs pos="34307">
                      <a:schemeClr val="tx1"/>
                    </a:gs>
                    <a:gs pos="43000">
                      <a:schemeClr val="tx1"/>
                    </a:gs>
                  </a:gsLst>
                  <a:lin ang="5400000" scaled="0"/>
                </a:gradFill>
              </a:defRPr>
            </a:lvl1pPr>
          </a:lstStyle>
          <a:p>
            <a:r>
              <a:rPr lang="en-US" dirty="0" smtClean="0"/>
              <a:t>Video title</a:t>
            </a:r>
            <a:endParaRPr lang="en-US" dirty="0"/>
          </a:p>
        </p:txBody>
      </p:sp>
      <p:pic>
        <p:nvPicPr>
          <p:cNvPr id="6" name="Picture 5"/>
          <p:cNvPicPr>
            <a:picLocks noChangeAspect="1"/>
          </p:cNvPicPr>
          <p:nvPr userDrawn="1"/>
        </p:nvPicPr>
        <p:blipFill>
          <a:blip r:embed="rId2"/>
          <a:stretch>
            <a:fillRect/>
          </a:stretch>
        </p:blipFill>
        <p:spPr>
          <a:xfrm>
            <a:off x="3853524" y="2894898"/>
            <a:ext cx="8335302" cy="3963103"/>
          </a:xfrm>
          <a:prstGeom prst="rect">
            <a:avLst/>
          </a:prstGeom>
        </p:spPr>
      </p:pic>
    </p:spTree>
    <p:extLst>
      <p:ext uri="{BB962C8B-B14F-4D97-AF65-F5344CB8AC3E}">
        <p14:creationId xmlns:p14="http://schemas.microsoft.com/office/powerpoint/2010/main" val="30120063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8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75912">
                      <a:schemeClr val="tx1"/>
                    </a:gs>
                    <a:gs pos="34307">
                      <a:schemeClr val="tx1"/>
                    </a:gs>
                    <a:gs pos="4300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907752258"/>
      </p:ext>
    </p:extLst>
  </p:cSld>
  <p:clrMapOvr>
    <a:masterClrMapping/>
  </p:clrMapOvr>
  <p:transition>
    <p:fade/>
  </p:transition>
  <p:timing>
    <p:tnLst>
      <p:par>
        <p:cTn id="1" dur="indefinite" restart="never" nodeType="tmRoot"/>
      </p:par>
    </p:tnLst>
  </p:timing>
</p:sldLayout>
</file>

<file path=ppt/slideLayouts/slideLayout48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3359549369"/>
      </p:ext>
    </p:extLst>
  </p:cSld>
  <p:clrMapOvr>
    <a:masterClrMapping/>
  </p:clrMapOvr>
  <p:transition>
    <p:fade/>
  </p:transition>
  <p:timing>
    <p:tnLst>
      <p:par>
        <p:cTn id="1" dur="indefinite" restart="never" nodeType="tmRoot"/>
      </p:par>
    </p:tnLst>
  </p:timing>
</p:sldLayout>
</file>

<file path=ppt/slideLayouts/slideLayout485.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317112308"/>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86.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90954427"/>
      </p:ext>
    </p:extLst>
  </p:cSld>
  <p:clrMapOvr>
    <a:masterClrMapping/>
  </p:clrMapOvr>
  <p:transition>
    <p:fade/>
  </p:transition>
  <p:timing>
    <p:tnLst>
      <p:par>
        <p:cTn id="1" dur="indefinite" restart="never" nodeType="tmRoot"/>
      </p:par>
    </p:tnLst>
  </p:timing>
</p:sldLayout>
</file>

<file path=ppt/slideLayouts/slideLayout487.xml><?xml version="1.0" encoding="utf-8"?>
<p:sldLayout xmlns:a="http://schemas.openxmlformats.org/drawingml/2006/main" xmlns:r="http://schemas.openxmlformats.org/officeDocument/2006/relationships" xmlns:p="http://schemas.openxmlformats.org/presentationml/2006/main" preserve="1" userDrawn="1">
  <p:cSld name="1_Title &amp; Non-bulleted tex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dirty="0"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gradFill>
                  <a:gsLst>
                    <a:gs pos="1250">
                      <a:schemeClr val="bg1"/>
                    </a:gs>
                    <a:gs pos="100000">
                      <a:schemeClr val="bg1"/>
                    </a:gs>
                  </a:gsLst>
                  <a:lin ang="5400000" scaled="0"/>
                </a:gradFill>
              </a:defRPr>
            </a:lvl1pPr>
            <a:lvl2pPr marL="28004" indent="0">
              <a:buNone/>
              <a:defRPr sz="1960">
                <a:gradFill>
                  <a:gsLst>
                    <a:gs pos="1250">
                      <a:schemeClr val="bg1"/>
                    </a:gs>
                    <a:gs pos="100000">
                      <a:schemeClr val="bg1"/>
                    </a:gs>
                  </a:gsLst>
                  <a:lin ang="5400000" scaled="0"/>
                </a:gradFill>
              </a:defRPr>
            </a:lvl2pPr>
            <a:lvl3pPr marL="219362" indent="0">
              <a:buNone/>
              <a:defRPr sz="1960">
                <a:gradFill>
                  <a:gsLst>
                    <a:gs pos="1250">
                      <a:schemeClr val="bg1"/>
                    </a:gs>
                    <a:gs pos="100000">
                      <a:schemeClr val="bg1"/>
                    </a:gs>
                  </a:gsLst>
                  <a:lin ang="5400000" scaled="0"/>
                </a:gradFill>
              </a:defRPr>
            </a:lvl3pPr>
            <a:lvl4pPr marL="466728" indent="0">
              <a:buNone/>
              <a:defRPr sz="1764">
                <a:gradFill>
                  <a:gsLst>
                    <a:gs pos="1250">
                      <a:schemeClr val="bg1"/>
                    </a:gs>
                    <a:gs pos="100000">
                      <a:schemeClr val="bg1"/>
                    </a:gs>
                  </a:gsLst>
                  <a:lin ang="5400000" scaled="0"/>
                </a:gradFill>
              </a:defRPr>
            </a:lvl4pPr>
            <a:lvl5pPr marL="724983" indent="0">
              <a:buNone/>
              <a:defRPr sz="1764">
                <a:gradFill>
                  <a:gsLst>
                    <a:gs pos="1250">
                      <a:schemeClr val="bg1"/>
                    </a:gs>
                    <a:gs pos="100000">
                      <a:schemeClr val="bg1"/>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9"/>
          <p:cNvSpPr>
            <a:spLocks noGrp="1"/>
          </p:cNvSpPr>
          <p:nvPr>
            <p:ph type="sldNum" sz="quarter" idx="12"/>
          </p:nvPr>
        </p:nvSpPr>
        <p:spPr>
          <a:xfrm>
            <a:off x="0" y="6541165"/>
            <a:ext cx="560686" cy="219456"/>
          </a:xfrm>
          <a:prstGeom prst="rect">
            <a:avLst/>
          </a:prstGeom>
        </p:spPr>
        <p:txBody>
          <a:bodyPr lIns="121899" tIns="60949" rIns="121899" bIns="60949" anchor="ctr"/>
          <a:lstStyle>
            <a:lvl1pPr algn="l">
              <a:defRPr sz="1600">
                <a:solidFill>
                  <a:schemeClr val="tx2"/>
                </a:solidFill>
              </a:defRPr>
            </a:lvl1pPr>
          </a:lstStyle>
          <a:p>
            <a:pPr defTabSz="913914"/>
            <a:fld id="{727B4C2D-45E2-4621-8491-2995EB46A674}" type="slidenum">
              <a:rPr lang="en-US" smtClean="0">
                <a:solidFill>
                  <a:srgbClr val="D2D2D2"/>
                </a:solidFill>
              </a:rPr>
              <a:pPr defTabSz="913914"/>
              <a:t>‹#›</a:t>
            </a:fld>
            <a:endParaRPr lang="en-US" dirty="0">
              <a:solidFill>
                <a:srgbClr val="D2D2D2"/>
              </a:solidFill>
            </a:endParaRPr>
          </a:p>
        </p:txBody>
      </p:sp>
    </p:spTree>
    <p:extLst>
      <p:ext uri="{BB962C8B-B14F-4D97-AF65-F5344CB8AC3E}">
        <p14:creationId xmlns:p14="http://schemas.microsoft.com/office/powerpoint/2010/main" val="1222572527"/>
      </p:ext>
    </p:extLst>
  </p:cSld>
  <p:clrMapOvr>
    <a:masterClrMapping/>
  </p:clrMapOvr>
  <p:transition>
    <p:fade/>
  </p:transition>
  <p:timing>
    <p:tnLst>
      <p:par>
        <p:cTn id="1" dur="indefinite" restart="never" nodeType="tmRoot"/>
      </p:par>
    </p:tnLst>
  </p:timing>
</p:sldLayout>
</file>

<file path=ppt/slideLayouts/slideLayout488.xml><?xml version="1.0" encoding="utf-8"?>
<p:sldLayout xmlns:a="http://schemas.openxmlformats.org/drawingml/2006/main" xmlns:r="http://schemas.openxmlformats.org/officeDocument/2006/relationships" xmlns:p="http://schemas.openxmlformats.org/presentationml/2006/main" preserve="1" userDrawn="1">
  <p:cSld name="2_Title &amp; Non-bulleted tex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dirty="0" smtClean="0"/>
              <a:t>Click to edit Master title style</a:t>
            </a:r>
            <a:endParaRPr lang="en-US" dirty="0"/>
          </a:p>
        </p:txBody>
      </p:sp>
      <p:sp>
        <p:nvSpPr>
          <p:cNvPr id="5" name="TextBox 7"/>
          <p:cNvSpPr txBox="1"/>
          <p:nvPr userDrawn="1"/>
        </p:nvSpPr>
        <p:spPr bwMode="white">
          <a:xfrm>
            <a:off x="4241321" y="6566899"/>
            <a:ext cx="3706183"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smtClean="0">
                <a:solidFill>
                  <a:srgbClr val="D2D2D2"/>
                </a:solidFill>
                <a:latin typeface="Segoe Semibold" pitchFamily="34" charset="0"/>
              </a:rPr>
              <a:t>MICROSOFT CONFIDENTIAL – INTERNAL ONLY</a:t>
            </a:r>
          </a:p>
        </p:txBody>
      </p:sp>
      <p:sp>
        <p:nvSpPr>
          <p:cNvPr id="6" name="Slide Number Placeholder 9"/>
          <p:cNvSpPr>
            <a:spLocks noGrp="1"/>
          </p:cNvSpPr>
          <p:nvPr>
            <p:ph type="sldNum" sz="quarter" idx="12"/>
          </p:nvPr>
        </p:nvSpPr>
        <p:spPr>
          <a:xfrm>
            <a:off x="0" y="6541165"/>
            <a:ext cx="560686" cy="219456"/>
          </a:xfrm>
          <a:prstGeom prst="rect">
            <a:avLst/>
          </a:prstGeom>
        </p:spPr>
        <p:txBody>
          <a:bodyPr lIns="121899" tIns="60949" rIns="121899" bIns="60949" anchor="ctr"/>
          <a:lstStyle>
            <a:lvl1pPr algn="l">
              <a:defRPr sz="1600">
                <a:solidFill>
                  <a:schemeClr val="tx2"/>
                </a:solidFill>
              </a:defRPr>
            </a:lvl1pPr>
          </a:lstStyle>
          <a:p>
            <a:pPr defTabSz="913914"/>
            <a:fld id="{727B4C2D-45E2-4621-8491-2995EB46A674}" type="slidenum">
              <a:rPr lang="en-US" smtClean="0">
                <a:solidFill>
                  <a:srgbClr val="D2D2D2"/>
                </a:solidFill>
              </a:rPr>
              <a:pPr defTabSz="913914"/>
              <a:t>‹#›</a:t>
            </a:fld>
            <a:endParaRPr lang="en-US" dirty="0">
              <a:solidFill>
                <a:srgbClr val="D2D2D2"/>
              </a:solidFill>
            </a:endParaRPr>
          </a:p>
        </p:txBody>
      </p:sp>
    </p:spTree>
    <p:extLst>
      <p:ext uri="{BB962C8B-B14F-4D97-AF65-F5344CB8AC3E}">
        <p14:creationId xmlns:p14="http://schemas.microsoft.com/office/powerpoint/2010/main" val="3781808599"/>
      </p:ext>
    </p:extLst>
  </p:cSld>
  <p:clrMapOvr>
    <a:masterClrMapping/>
  </p:clrMapOvr>
  <p:transition>
    <p:fade/>
  </p:transition>
  <p:timing>
    <p:tnLst>
      <p:par>
        <p:cTn id="1" dur="indefinite" restart="never" nodeType="tmRoot"/>
      </p:par>
    </p:tnLst>
  </p:timing>
</p:sldLayout>
</file>

<file path=ppt/slideLayouts/slideLayout489.xml><?xml version="1.0" encoding="utf-8"?>
<p:sldLayout xmlns:a="http://schemas.openxmlformats.org/drawingml/2006/main" xmlns:r="http://schemas.openxmlformats.org/officeDocument/2006/relationships" xmlns:p="http://schemas.openxmlformats.org/presentationml/2006/main" preserve="1" userDrawn="1">
  <p:cSld name="1_Blank Accent Color 3">
    <p:bg>
      <p:bgPr>
        <a:solidFill>
          <a:schemeClr val="tx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241321" y="6566899"/>
            <a:ext cx="3706183"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smtClean="0">
                <a:solidFill>
                  <a:srgbClr val="D2D2D2"/>
                </a:solidFill>
                <a:latin typeface="Segoe Semibold" pitchFamily="34" charset="0"/>
              </a:rPr>
              <a:t>MICROSOFT CONFIDENTIAL – INTERNAL ONLY</a:t>
            </a:r>
          </a:p>
        </p:txBody>
      </p:sp>
    </p:spTree>
    <p:extLst>
      <p:ext uri="{BB962C8B-B14F-4D97-AF65-F5344CB8AC3E}">
        <p14:creationId xmlns:p14="http://schemas.microsoft.com/office/powerpoint/2010/main" val="2735027699"/>
      </p:ext>
    </p:extLst>
  </p:cSld>
  <p:clrMapOvr>
    <a:masterClrMapping/>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3058312421"/>
      </p:ext>
    </p:extLst>
  </p:cSld>
  <p:clrMapOvr>
    <a:masterClrMapping/>
  </p:clrMapOvr>
  <p:transition>
    <p:fade/>
  </p:transition>
  <p:timing>
    <p:tnLst>
      <p:par>
        <p:cTn id="1" dur="indefinite" restart="never" nodeType="tmRoot"/>
      </p:par>
    </p:tnLst>
  </p:timing>
</p:sldLayout>
</file>

<file path=ppt/slideLayouts/slideLayout49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gradFill>
                  <a:gsLst>
                    <a:gs pos="2920">
                      <a:schemeClr val="tx2"/>
                    </a:gs>
                    <a:gs pos="39000">
                      <a:schemeClr val="tx2"/>
                    </a:gs>
                  </a:gsLst>
                  <a:lin ang="5400000" scaled="0"/>
                </a:gradFill>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Box 7"/>
          <p:cNvSpPr txBox="1"/>
          <p:nvPr userDrawn="1"/>
        </p:nvSpPr>
        <p:spPr bwMode="white">
          <a:xfrm>
            <a:off x="4243523" y="6566925"/>
            <a:ext cx="3701781"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smtClean="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2609591507"/>
      </p:ext>
    </p:extLst>
  </p:cSld>
  <p:clrMapOvr>
    <a:masterClrMapping/>
  </p:clrMapOvr>
  <p:transition>
    <p:fade/>
  </p:transition>
  <p:timing>
    <p:tnLst>
      <p:par>
        <p:cTn id="1" dur="indefinite" restart="never" nodeType="tmRoot"/>
      </p:par>
    </p:tnLst>
  </p:timing>
</p:sldLayout>
</file>

<file path=ppt/slideLayouts/slideLayout49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5" name="TextBox 7"/>
          <p:cNvSpPr txBox="1"/>
          <p:nvPr userDrawn="1"/>
        </p:nvSpPr>
        <p:spPr bwMode="white">
          <a:xfrm>
            <a:off x="4243523" y="6566925"/>
            <a:ext cx="3701781"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smtClean="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3203605327"/>
      </p:ext>
    </p:extLst>
  </p:cSld>
  <p:clrMapOvr>
    <a:masterClrMapping/>
  </p:clrMapOvr>
  <p:transition>
    <p:fade/>
  </p:transition>
  <p:timing>
    <p:tnLst>
      <p:par>
        <p:cTn id="1" dur="indefinite" restart="never" nodeType="tmRoot"/>
      </p:par>
    </p:tnLst>
  </p:timing>
</p:sldLayout>
</file>

<file path=ppt/slideLayouts/slideLayout492.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1pPr>
              <a:buClr>
                <a:schemeClr val="tx2"/>
              </a:buClr>
              <a:defRPr>
                <a:gradFill>
                  <a:gsLst>
                    <a:gs pos="13869">
                      <a:schemeClr val="tx2"/>
                    </a:gs>
                    <a:gs pos="42000">
                      <a:schemeClr val="tx2"/>
                    </a:gs>
                  </a:gsLst>
                  <a:lin ang="5400000" scaled="0"/>
                </a:gradFill>
              </a:defRPr>
            </a:lvl1pPr>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194396266"/>
      </p:ext>
    </p:extLst>
  </p:cSld>
  <p:clrMapOvr>
    <a:masterClrMapping/>
  </p:clrMapOvr>
  <p:transition>
    <p:fade/>
  </p:transition>
  <p:timing>
    <p:tnLst>
      <p:par>
        <p:cTn id="1" dur="indefinite" restart="never" nodeType="tmRoot"/>
      </p:par>
    </p:tnLst>
  </p:timing>
</p:sldLayout>
</file>

<file path=ppt/slideLayouts/slideLayout49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85950885"/>
      </p:ext>
    </p:extLst>
  </p:cSld>
  <p:clrMapOvr>
    <a:masterClrMapping/>
  </p:clrMapOvr>
  <p:transition>
    <p:fade/>
  </p:transition>
  <p:timing>
    <p:tnLst>
      <p:par>
        <p:cTn id="1" dur="indefinite" restart="never" nodeType="tmRoot"/>
      </p:par>
    </p:tnLst>
  </p:timing>
</p:sldLayout>
</file>

<file path=ppt/slideLayouts/slideLayout494.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6578"/>
          </a:xfrm>
        </p:spPr>
        <p:txBody>
          <a:bodyPr wrap="square">
            <a:spAutoFit/>
          </a:bodyPr>
          <a:lstStyle>
            <a:lvl1pPr marL="0" indent="0">
              <a:spcBef>
                <a:spcPts val="1200"/>
              </a:spcBef>
              <a:buClr>
                <a:schemeClr val="tx1"/>
              </a:buClr>
              <a:buFont typeface="Wingdings" pitchFamily="2" charset="2"/>
              <a:buNone/>
              <a:defRPr sz="3528">
                <a:gradFill>
                  <a:gsLst>
                    <a:gs pos="5109">
                      <a:schemeClr val="tx2"/>
                    </a:gs>
                    <a:gs pos="25000">
                      <a:schemeClr val="tx2"/>
                    </a:gs>
                  </a:gsLst>
                  <a:lin ang="5400000" scaled="0"/>
                </a:gra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6578"/>
          </a:xfrm>
        </p:spPr>
        <p:txBody>
          <a:bodyPr wrap="square">
            <a:spAutoFit/>
          </a:bodyPr>
          <a:lstStyle>
            <a:lvl1pPr marL="0" indent="0">
              <a:spcBef>
                <a:spcPts val="1200"/>
              </a:spcBef>
              <a:buClr>
                <a:schemeClr val="tx1"/>
              </a:buClr>
              <a:buFont typeface="Wingdings" pitchFamily="2" charset="2"/>
              <a:buNone/>
              <a:defRPr sz="3528">
                <a:gradFill>
                  <a:gsLst>
                    <a:gs pos="100000">
                      <a:schemeClr val="tx2"/>
                    </a:gs>
                    <a:gs pos="0">
                      <a:schemeClr val="tx2"/>
                    </a:gs>
                  </a:gsLst>
                  <a:lin ang="5400000" scaled="0"/>
                </a:gra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extBox 7"/>
          <p:cNvSpPr txBox="1"/>
          <p:nvPr userDrawn="1"/>
        </p:nvSpPr>
        <p:spPr bwMode="white">
          <a:xfrm>
            <a:off x="4301809" y="6566899"/>
            <a:ext cx="3585209"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smtClean="0">
                <a:gradFill>
                  <a:gsLst>
                    <a:gs pos="0">
                      <a:srgbClr val="FFFFFF">
                        <a:alpha val="50000"/>
                      </a:srgbClr>
                    </a:gs>
                    <a:gs pos="86000">
                      <a:srgbClr val="FFFFFF">
                        <a:alpha val="50000"/>
                      </a:srgbClr>
                    </a:gs>
                  </a:gsLst>
                  <a:lin ang="5400000" scaled="0"/>
                </a:gradFill>
                <a:latin typeface="Segoe Semibold" pitchFamily="34" charset="0"/>
              </a:rPr>
              <a:t>MICROSOFT CNFIDENTIAL – INTERNAL ONLY</a:t>
            </a:r>
          </a:p>
        </p:txBody>
      </p:sp>
    </p:spTree>
    <p:extLst>
      <p:ext uri="{BB962C8B-B14F-4D97-AF65-F5344CB8AC3E}">
        <p14:creationId xmlns:p14="http://schemas.microsoft.com/office/powerpoint/2010/main" val="184150961"/>
      </p:ext>
    </p:extLst>
  </p:cSld>
  <p:clrMapOvr>
    <a:masterClrMapping/>
  </p:clrMapOvr>
  <p:transition>
    <p:fade/>
  </p:transition>
  <p:timing>
    <p:tnLst>
      <p:par>
        <p:cTn id="1" dur="indefinite" restart="never" nodeType="tmRoot"/>
      </p:par>
    </p:tnLst>
  </p:timing>
</p:sldLayout>
</file>

<file path=ppt/slideLayouts/slideLayout49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7"/>
            <a:ext cx="5377147" cy="2556149"/>
          </a:xfrm>
        </p:spPr>
        <p:txBody>
          <a:bodyPr wrap="square">
            <a:spAutoFit/>
          </a:bodyPr>
          <a:lstStyle>
            <a:lvl1pPr marL="281592" indent="-281592">
              <a:spcBef>
                <a:spcPts val="1200"/>
              </a:spcBef>
              <a:buClr>
                <a:schemeClr val="tx1"/>
              </a:buClr>
              <a:buFont typeface="Wingdings" panose="05000000000000000000" pitchFamily="2" charset="2"/>
              <a:buChar char="§"/>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7"/>
            <a:ext cx="5377147" cy="2556149"/>
          </a:xfrm>
        </p:spPr>
        <p:txBody>
          <a:bodyPr wrap="square">
            <a:spAutoFit/>
          </a:bodyPr>
          <a:lstStyle>
            <a:lvl1pPr marL="281592" indent="-281592">
              <a:spcBef>
                <a:spcPts val="1200"/>
              </a:spcBef>
              <a:buClr>
                <a:schemeClr val="tx1"/>
              </a:buClr>
              <a:buFont typeface="Wingdings" panose="05000000000000000000" pitchFamily="2" charset="2"/>
              <a:buChar char="§"/>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206706925"/>
      </p:ext>
    </p:extLst>
  </p:cSld>
  <p:clrMapOvr>
    <a:masterClrMapping/>
  </p:clrMapOvr>
  <p:transition>
    <p:fade/>
  </p:transition>
  <p:timing>
    <p:tnLst>
      <p:par>
        <p:cTn id="1" dur="indefinite" restart="never" nodeType="tmRoot"/>
      </p:par>
    </p:tnLst>
  </p:timing>
</p:sldLayout>
</file>

<file path=ppt/slideLayouts/slideLayout496.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2"/>
              </a:buClr>
              <a:buFont typeface="Wingdings" panose="05000000000000000000" pitchFamily="2" charset="2"/>
              <a:buChar char="§"/>
              <a:defRPr sz="3528">
                <a:gradFill>
                  <a:gsLst>
                    <a:gs pos="5109">
                      <a:schemeClr val="tx2"/>
                    </a:gs>
                    <a:gs pos="100000">
                      <a:schemeClr val="tx2"/>
                    </a:gs>
                  </a:gsLst>
                  <a:lin ang="5400000" scaled="0"/>
                </a:gra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2"/>
              </a:buClr>
              <a:buFont typeface="Wingdings" panose="05000000000000000000" pitchFamily="2" charset="2"/>
              <a:buChar char="§"/>
              <a:defRPr sz="3528">
                <a:gradFill>
                  <a:gsLst>
                    <a:gs pos="5109">
                      <a:schemeClr val="tx2"/>
                    </a:gs>
                    <a:gs pos="100000">
                      <a:schemeClr val="tx2"/>
                    </a:gs>
                  </a:gsLst>
                  <a:lin ang="5400000" scaled="0"/>
                </a:gra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204365847"/>
      </p:ext>
    </p:extLst>
  </p:cSld>
  <p:clrMapOvr>
    <a:masterClrMapping/>
  </p:clrMapOvr>
  <p:transition>
    <p:fade/>
  </p:transition>
  <p:timing>
    <p:tnLst>
      <p:par>
        <p:cTn id="1" dur="indefinite" restart="never" nodeType="tmRoot"/>
      </p:par>
    </p:tnLst>
  </p:timing>
</p:sldLayout>
</file>

<file path=ppt/slideLayouts/slideLayout49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346905752"/>
      </p:ext>
    </p:extLst>
  </p:cSld>
  <p:clrMapOvr>
    <a:masterClrMapping/>
  </p:clrMapOvr>
  <p:transition>
    <p:fade/>
  </p:transition>
  <p:timing>
    <p:tnLst>
      <p:par>
        <p:cTn id="1" dur="indefinite" restart="never" nodeType="tmRoot"/>
      </p:par>
    </p:tnLst>
  </p:timing>
</p:sldLayout>
</file>

<file path=ppt/slideLayouts/slideLayout498.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6949" y="1187622"/>
            <a:ext cx="11652805" cy="899665"/>
          </a:xfrm>
        </p:spPr>
        <p:txBody>
          <a:bodyPr/>
          <a:lstStyle>
            <a:lvl1pPr>
              <a:defRPr sz="7056" baseline="0"/>
            </a:lvl1pPr>
          </a:lstStyle>
          <a:p>
            <a:r>
              <a:rPr lang="en-US" smtClean="0"/>
              <a:t>Click to edit Master title style</a:t>
            </a:r>
            <a:endParaRPr lang="en-US" dirty="0"/>
          </a:p>
        </p:txBody>
      </p:sp>
    </p:spTree>
    <p:extLst>
      <p:ext uri="{BB962C8B-B14F-4D97-AF65-F5344CB8AC3E}">
        <p14:creationId xmlns:p14="http://schemas.microsoft.com/office/powerpoint/2010/main" val="2609930241"/>
      </p:ext>
    </p:extLst>
  </p:cSld>
  <p:clrMapOvr>
    <a:masterClrMapping/>
  </p:clrMapOvr>
  <p:transition>
    <p:fade/>
  </p:transition>
  <p:timing>
    <p:tnLst>
      <p:par>
        <p:cTn id="1" dur="indefinite" restart="never" nodeType="tmRoot"/>
      </p:par>
    </p:tnLst>
  </p:timing>
</p:sldLayout>
</file>

<file path=ppt/slideLayouts/slideLayout499.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smtClean="0"/>
              <a:t>Click to edit Master title style</a:t>
            </a:r>
            <a:endParaRPr lang="en-US" dirty="0"/>
          </a:p>
        </p:txBody>
      </p:sp>
    </p:spTree>
    <p:extLst>
      <p:ext uri="{BB962C8B-B14F-4D97-AF65-F5344CB8AC3E}">
        <p14:creationId xmlns:p14="http://schemas.microsoft.com/office/powerpoint/2010/main" val="2959193858"/>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bg2"/>
                    </a:gs>
                    <a:gs pos="0">
                      <a:schemeClr val="bg2"/>
                    </a:gs>
                  </a:gsLst>
                  <a:lin ang="5400000" scaled="0"/>
                </a:gradFill>
                <a:latin typeface="+mj-lt"/>
              </a:defRPr>
            </a:lvl1pPr>
            <a:lvl2pPr marL="0" indent="0">
              <a:buNone/>
              <a:defRPr sz="2000">
                <a:gradFill>
                  <a:gsLst>
                    <a:gs pos="100000">
                      <a:schemeClr val="bg2"/>
                    </a:gs>
                    <a:gs pos="0">
                      <a:schemeClr val="bg2"/>
                    </a:gs>
                  </a:gsLst>
                  <a:lin ang="5400000" scaled="0"/>
                </a:gradFill>
              </a:defRPr>
            </a:lvl2pPr>
            <a:lvl3pPr marL="231775" indent="0">
              <a:buNone/>
              <a:defRPr sz="2000">
                <a:gradFill>
                  <a:gsLst>
                    <a:gs pos="100000">
                      <a:schemeClr val="bg2"/>
                    </a:gs>
                    <a:gs pos="0">
                      <a:schemeClr val="bg2"/>
                    </a:gs>
                  </a:gsLst>
                  <a:lin ang="5400000" scaled="0"/>
                </a:gradFill>
              </a:defRPr>
            </a:lvl3pPr>
            <a:lvl4pPr marL="457200" indent="0">
              <a:buNone/>
              <a:defRPr sz="2000">
                <a:gradFill>
                  <a:gsLst>
                    <a:gs pos="100000">
                      <a:schemeClr val="bg2"/>
                    </a:gs>
                    <a:gs pos="0">
                      <a:schemeClr val="bg2"/>
                    </a:gs>
                  </a:gsLst>
                  <a:lin ang="5400000" scaled="0"/>
                </a:gradFill>
              </a:defRPr>
            </a:lvl4pPr>
            <a:lvl5pPr marL="693738" indent="0">
              <a:buNone/>
              <a:defRPr sz="2000">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414694883"/>
      </p:ext>
    </p:extLst>
  </p:cSld>
  <p:clrMapOvr>
    <a:masterClrMapping/>
  </p:clrMapOvr>
  <p:transition>
    <p:fade/>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176237906"/>
      </p:ext>
    </p:extLst>
  </p:cSld>
  <p:clrMapOvr>
    <a:masterClrMapping/>
  </p:clrMapOvr>
  <p:transition>
    <p:fade/>
  </p:transition>
  <p:timing>
    <p:tnLst>
      <p:par>
        <p:cTn id="1" dur="indefinite" restart="never" nodeType="tmRoot"/>
      </p:par>
    </p:tnLst>
  </p:timing>
</p:sldLayout>
</file>

<file path=ppt/slideLayouts/slideLayout500.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smtClean="0"/>
              <a:t>Click to edit Master title style</a:t>
            </a:r>
            <a:endParaRPr lang="en-US" dirty="0"/>
          </a:p>
        </p:txBody>
      </p:sp>
      <p:sp>
        <p:nvSpPr>
          <p:cNvPr id="3" name="TextBox 7"/>
          <p:cNvSpPr txBox="1"/>
          <p:nvPr userDrawn="1"/>
        </p:nvSpPr>
        <p:spPr bwMode="white">
          <a:xfrm>
            <a:off x="4243523" y="6566925"/>
            <a:ext cx="3701781"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smtClean="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3505806471"/>
      </p:ext>
    </p:extLst>
  </p:cSld>
  <p:clrMapOvr>
    <a:masterClrMapping/>
  </p:clrMapOvr>
  <p:transition>
    <p:fade/>
  </p:transition>
  <p:timing>
    <p:tnLst>
      <p:par>
        <p:cTn id="1" dur="indefinite" restart="never" nodeType="tmRoot"/>
      </p:par>
    </p:tnLst>
  </p:timing>
</p:sldLayout>
</file>

<file path=ppt/slideLayouts/slideLayout501.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1178350"/>
            <a:ext cx="9858104" cy="899665"/>
          </a:xfrm>
        </p:spPr>
        <p:txBody>
          <a:bodyPr/>
          <a:lstStyle>
            <a:lvl1pPr marL="228697" indent="-228697">
              <a:defRPr sz="5880"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8" y="5025984"/>
            <a:ext cx="5377148" cy="1050156"/>
          </a:xfrm>
        </p:spPr>
        <p:txBody>
          <a:bodyPr/>
          <a:lstStyle>
            <a:lvl1pPr marL="0" indent="0">
              <a:spcBef>
                <a:spcPts val="0"/>
              </a:spcBef>
              <a:buNone/>
              <a:defRPr sz="3136" baseline="0">
                <a:latin typeface="+mj-lt"/>
              </a:defRPr>
            </a:lvl1pPr>
          </a:lstStyle>
          <a:p>
            <a:pPr lvl="0"/>
            <a:r>
              <a:rPr lang="en-US" dirty="0" smtClean="0"/>
              <a:t>Author Name</a:t>
            </a:r>
          </a:p>
          <a:p>
            <a:pPr lvl="0"/>
            <a:r>
              <a:rPr lang="en-US" dirty="0" smtClean="0"/>
              <a:t>Title</a:t>
            </a:r>
          </a:p>
        </p:txBody>
      </p:sp>
      <p:sp>
        <p:nvSpPr>
          <p:cNvPr id="5" name="TextBox 7"/>
          <p:cNvSpPr txBox="1"/>
          <p:nvPr userDrawn="1"/>
        </p:nvSpPr>
        <p:spPr bwMode="white">
          <a:xfrm>
            <a:off x="4243523" y="6566925"/>
            <a:ext cx="3701781"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smtClean="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1363965716"/>
      </p:ext>
    </p:extLst>
  </p:cSld>
  <p:clrMapOvr>
    <a:masterClrMapping/>
  </p:clrMapOvr>
  <p:transition>
    <p:fade/>
  </p:transition>
  <p:timing>
    <p:tnLst>
      <p:par>
        <p:cTn id="1" dur="indefinite" restart="never" nodeType="tmRoot"/>
      </p:par>
    </p:tnLst>
  </p:timing>
</p:sldLayout>
</file>

<file path=ppt/slideLayouts/slideLayout502.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2084174"/>
            <a:ext cx="9858104" cy="899665"/>
          </a:xfrm>
        </p:spPr>
        <p:txBody>
          <a:bodyPr/>
          <a:lstStyle>
            <a:lvl1pPr marL="276925" indent="-276925">
              <a:tabLst>
                <a:tab pos="276925" algn="l"/>
              </a:tabLst>
              <a:defRPr sz="5880"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8" y="4773813"/>
            <a:ext cx="5377148" cy="1050156"/>
          </a:xfrm>
        </p:spPr>
        <p:txBody>
          <a:bodyPr/>
          <a:lstStyle>
            <a:lvl1pPr marL="0" indent="0">
              <a:spcBef>
                <a:spcPts val="0"/>
              </a:spcBef>
              <a:buNone/>
              <a:defRPr sz="3136" baseline="0">
                <a:latin typeface="+mj-lt"/>
              </a:defRPr>
            </a:lvl1pPr>
          </a:lstStyle>
          <a:p>
            <a:pPr lvl="0"/>
            <a:r>
              <a:rPr lang="en-US" dirty="0" smtClean="0"/>
              <a:t>Author’s Name</a:t>
            </a:r>
          </a:p>
          <a:p>
            <a:pPr lvl="0"/>
            <a:r>
              <a:rPr lang="en-US" dirty="0" smtClean="0"/>
              <a:t>Title</a:t>
            </a:r>
          </a:p>
        </p:txBody>
      </p:sp>
      <p:sp>
        <p:nvSpPr>
          <p:cNvPr id="5" name="TextBox 7"/>
          <p:cNvSpPr txBox="1"/>
          <p:nvPr userDrawn="1"/>
        </p:nvSpPr>
        <p:spPr bwMode="white">
          <a:xfrm>
            <a:off x="4243523" y="6566925"/>
            <a:ext cx="3701781"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smtClean="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3816519372"/>
      </p:ext>
    </p:extLst>
  </p:cSld>
  <p:clrMapOvr>
    <a:masterClrMapping/>
  </p:clrMapOvr>
  <p:transition>
    <p:fade/>
  </p:transition>
  <p:timing>
    <p:tnLst>
      <p:par>
        <p:cTn id="1" dur="indefinite" restart="never" nodeType="tmRoot"/>
      </p:par>
    </p:tnLst>
  </p:timing>
</p:sldLayout>
</file>

<file path=ppt/slideLayouts/slideLayout503.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6949" y="2383023"/>
            <a:ext cx="11650488" cy="914360"/>
          </a:xfrm>
        </p:spPr>
        <p:txBody>
          <a:bodyPr/>
          <a:lstStyle>
            <a:lvl1pPr marL="0" indent="0">
              <a:buNone/>
              <a:defRPr sz="5292">
                <a:gradFill>
                  <a:gsLst>
                    <a:gs pos="3333">
                      <a:schemeClr val="tx1"/>
                    </a:gs>
                    <a:gs pos="39000">
                      <a:schemeClr val="tx1"/>
                    </a:gs>
                  </a:gsLst>
                  <a:lin ang="5400000" scaled="0"/>
                </a:gradFill>
              </a:defRPr>
            </a:lvl1pPr>
            <a:lvl2pPr marL="0" indent="0">
              <a:buFontTx/>
              <a:buNone/>
              <a:defRPr sz="1960"/>
            </a:lvl2pPr>
            <a:lvl3pPr marL="224030" indent="0">
              <a:buNone/>
              <a:defRPr/>
            </a:lvl3pPr>
            <a:lvl4pPr marL="448059" indent="0">
              <a:buNone/>
              <a:defRPr/>
            </a:lvl4pPr>
            <a:lvl5pPr marL="672088" indent="0">
              <a:buNone/>
              <a:defRPr/>
            </a:lvl5pPr>
          </a:lstStyle>
          <a:p>
            <a:pPr lvl="0"/>
            <a:r>
              <a:rPr lang="en-US" smtClean="0"/>
              <a:t>Click to edit Master text styles</a:t>
            </a:r>
          </a:p>
        </p:txBody>
      </p:sp>
      <p:sp>
        <p:nvSpPr>
          <p:cNvPr id="4" name="Title 1"/>
          <p:cNvSpPr>
            <a:spLocks noGrp="1"/>
          </p:cNvSpPr>
          <p:nvPr>
            <p:ph type="title"/>
          </p:nvPr>
        </p:nvSpPr>
        <p:spPr>
          <a:xfrm>
            <a:off x="276949" y="1187622"/>
            <a:ext cx="11652805" cy="899665"/>
          </a:xfrm>
        </p:spPr>
        <p:txBody>
          <a:bodyPr/>
          <a:lstStyle>
            <a:lvl1pPr>
              <a:defRPr sz="7056"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
        <p:nvSpPr>
          <p:cNvPr id="5" name="TextBox 7"/>
          <p:cNvSpPr txBox="1"/>
          <p:nvPr userDrawn="1"/>
        </p:nvSpPr>
        <p:spPr bwMode="white">
          <a:xfrm>
            <a:off x="4243523" y="6566925"/>
            <a:ext cx="3701781"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smtClean="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3398924751"/>
      </p:ext>
    </p:extLst>
  </p:cSld>
  <p:clrMapOvr>
    <a:masterClrMapping/>
  </p:clrMapOvr>
  <p:transition>
    <p:fade/>
  </p:transition>
  <p:timing>
    <p:tnLst>
      <p:par>
        <p:cTn id="1" dur="indefinite" restart="never" nodeType="tmRoot"/>
      </p:par>
    </p:tnLst>
  </p:timing>
</p:sldLayout>
</file>

<file path=ppt/slideLayouts/slideLayout504.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1" y="1217195"/>
            <a:ext cx="5377147" cy="1763530"/>
          </a:xfrm>
        </p:spPr>
        <p:txBody>
          <a:bodyPr/>
          <a:lstStyle>
            <a:lvl1pPr>
              <a:defRPr sz="6468"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095968" y="0"/>
            <a:ext cx="6092857"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smtClean="0"/>
              <a:t>Click icon to add picture</a:t>
            </a:r>
            <a:endParaRPr lang="en-US" dirty="0"/>
          </a:p>
        </p:txBody>
      </p:sp>
    </p:spTree>
    <p:extLst>
      <p:ext uri="{BB962C8B-B14F-4D97-AF65-F5344CB8AC3E}">
        <p14:creationId xmlns:p14="http://schemas.microsoft.com/office/powerpoint/2010/main" val="359844130"/>
      </p:ext>
    </p:extLst>
  </p:cSld>
  <p:clrMapOvr>
    <a:masterClrMapping/>
  </p:clrMapOvr>
  <p:transition>
    <p:fade/>
  </p:transition>
  <p:timing>
    <p:tnLst>
      <p:par>
        <p:cTn id="1" dur="indefinite" restart="never" nodeType="tmRoot"/>
      </p:par>
    </p:tnLst>
  </p:timing>
</p:sldLayout>
</file>

<file path=ppt/slideLayouts/slideLayout505.xml><?xml version="1.0" encoding="utf-8"?>
<p:sldLayout xmlns:a="http://schemas.openxmlformats.org/drawingml/2006/main" xmlns:r="http://schemas.openxmlformats.org/officeDocument/2006/relationships" xmlns:p="http://schemas.openxmlformats.org/presentationml/2006/main" preserve="1" userDrawn="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542510" y="1217196"/>
            <a:ext cx="5377147" cy="899665"/>
          </a:xfrm>
        </p:spPr>
        <p:txBody>
          <a:bodyPr/>
          <a:lstStyle>
            <a:lvl1pPr>
              <a:defRPr sz="6468"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
        <p:nvSpPr>
          <p:cNvPr id="4" name="Picture Placeholder 4"/>
          <p:cNvSpPr>
            <a:spLocks noGrp="1"/>
          </p:cNvSpPr>
          <p:nvPr>
            <p:ph type="pic" sz="quarter" idx="10"/>
          </p:nvPr>
        </p:nvSpPr>
        <p:spPr bwMode="ltGray">
          <a:xfrm>
            <a:off x="0" y="1"/>
            <a:ext cx="6092857" cy="6852151"/>
          </a:xfrm>
          <a:blipFill>
            <a:blip r:embed="rId2"/>
            <a:stretch>
              <a:fillRect/>
            </a:stretch>
          </a:blipFill>
        </p:spPr>
        <p:txBody>
          <a:bodyPr tIns="548640" anchor="ctr" anchorCtr="0">
            <a:noAutofit/>
          </a:bodyPr>
          <a:lstStyle>
            <a:lvl1pPr marL="0" indent="0" algn="ctr">
              <a:buNone/>
              <a:defRPr sz="1372" b="1">
                <a:gradFill>
                  <a:gsLst>
                    <a:gs pos="13139">
                      <a:srgbClr val="FFFFFF"/>
                    </a:gs>
                    <a:gs pos="38000">
                      <a:srgbClr val="FFFFFF"/>
                    </a:gs>
                  </a:gsLst>
                  <a:lin ang="5400000" scaled="0"/>
                </a:gradFill>
                <a:latin typeface="+mn-lt"/>
              </a:defRPr>
            </a:lvl1pPr>
          </a:lstStyle>
          <a:p>
            <a:r>
              <a:rPr lang="en-US" dirty="0" smtClean="0"/>
              <a:t>Click icon to add picture</a:t>
            </a:r>
            <a:endParaRPr lang="en-US" dirty="0"/>
          </a:p>
        </p:txBody>
      </p:sp>
    </p:spTree>
    <p:extLst>
      <p:ext uri="{BB962C8B-B14F-4D97-AF65-F5344CB8AC3E}">
        <p14:creationId xmlns:p14="http://schemas.microsoft.com/office/powerpoint/2010/main" val="3916835775"/>
      </p:ext>
    </p:extLst>
  </p:cSld>
  <p:clrMapOvr>
    <a:masterClrMapping/>
  </p:clrMapOvr>
  <p:transition>
    <p:fade/>
  </p:transition>
  <p:timing>
    <p:tnLst>
      <p:par>
        <p:cTn id="1" dur="indefinite" restart="never" nodeType="tmRoot"/>
      </p:par>
    </p:tnLst>
  </p:timing>
</p:sldLayout>
</file>

<file path=ppt/slideLayouts/slideLayout50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243523" y="6566925"/>
            <a:ext cx="3701781"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smtClean="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3894502309"/>
      </p:ext>
    </p:extLst>
  </p:cSld>
  <p:clrMapOvr>
    <a:masterClrMapping/>
  </p:clrMapOvr>
  <p:transition>
    <p:fade/>
  </p:transition>
  <p:timing>
    <p:tnLst>
      <p:par>
        <p:cTn id="1" dur="indefinite" restart="never" nodeType="tmRoot"/>
      </p:par>
    </p:tnLst>
  </p:timing>
</p:sldLayout>
</file>

<file path=ppt/slideLayouts/slideLayout507.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
        <p:nvSpPr>
          <p:cNvPr id="2" name="TextBox 7"/>
          <p:cNvSpPr txBox="1"/>
          <p:nvPr userDrawn="1"/>
        </p:nvSpPr>
        <p:spPr bwMode="white">
          <a:xfrm>
            <a:off x="4243523" y="6566925"/>
            <a:ext cx="3701781"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smtClean="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3628089685"/>
      </p:ext>
    </p:extLst>
  </p:cSld>
  <p:clrMapOvr>
    <a:masterClrMapping/>
  </p:clrMapOvr>
  <p:transition>
    <p:fade/>
  </p:transition>
  <p:timing>
    <p:tnLst>
      <p:par>
        <p:cTn id="1" dur="indefinite" restart="never" nodeType="tmRoot"/>
      </p:par>
    </p:tnLst>
  </p:timing>
</p:sldLayout>
</file>

<file path=ppt/slideLayouts/slideLayout508.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243523" y="6566925"/>
            <a:ext cx="3701781"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smtClean="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902883988"/>
      </p:ext>
    </p:extLst>
  </p:cSld>
  <p:clrMapOvr>
    <a:masterClrMapping/>
  </p:clrMapOvr>
  <p:transition>
    <p:fade/>
  </p:transition>
  <p:timing>
    <p:tnLst>
      <p:par>
        <p:cTn id="1" dur="indefinite" restart="never" nodeType="tmRoot"/>
      </p:par>
    </p:tnLst>
  </p:timing>
</p:sldLayout>
</file>

<file path=ppt/slideLayouts/slideLayout50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7"/>
            <a:ext cx="12188826"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56852072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gradFill>
                  <a:gsLst>
                    <a:gs pos="2920">
                      <a:schemeClr val="tx1"/>
                    </a:gs>
                    <a:gs pos="100000">
                      <a:schemeClr val="tx1"/>
                    </a:gs>
                  </a:gsLst>
                  <a:lin ang="5400000" scaled="0"/>
                </a:gradFill>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92978656"/>
      </p:ext>
    </p:extLst>
  </p:cSld>
  <p:clrMapOvr>
    <a:masterClrMapping/>
  </p:clrMapOvr>
  <p:transition>
    <p:fade/>
  </p:transition>
  <p:timing>
    <p:tnLst>
      <p:par>
        <p:cTn id="1" dur="indefinite" restart="never" nodeType="tmRoot"/>
      </p:par>
    </p:tnLst>
  </p:timing>
</p:sldLayout>
</file>

<file path=ppt/slideLayouts/slideLayout510.xml><?xml version="1.0" encoding="utf-8"?>
<p:sldLayout xmlns:a="http://schemas.openxmlformats.org/drawingml/2006/main" xmlns:r="http://schemas.openxmlformats.org/officeDocument/2006/relationships" xmlns:p="http://schemas.openxmlformats.org/presentationml/2006/main" userDrawn="1">
  <p:cSld name="Title &amp; Content Layout">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308039" y="307247"/>
            <a:ext cx="11149013" cy="747897"/>
          </a:xfrm>
        </p:spPr>
        <p:txBody>
          <a:bodyPr lIns="146304" tIns="91440" rIns="146304" bIns="91440"/>
          <a:lstStyle/>
          <a:p>
            <a:r>
              <a:rPr lang="en-US" dirty="0" smtClean="0"/>
              <a:t>Click to edit master title style</a:t>
            </a:r>
            <a:endParaRPr lang="en-US" dirty="0"/>
          </a:p>
        </p:txBody>
      </p:sp>
      <p:sp>
        <p:nvSpPr>
          <p:cNvPr id="5" name="Text Placeholder 4"/>
          <p:cNvSpPr>
            <a:spLocks noGrp="1"/>
          </p:cNvSpPr>
          <p:nvPr>
            <p:ph type="body" sz="quarter" idx="10"/>
          </p:nvPr>
        </p:nvSpPr>
        <p:spPr>
          <a:xfrm>
            <a:off x="316337" y="1203349"/>
            <a:ext cx="11650488" cy="2495748"/>
          </a:xfrm>
        </p:spPr>
        <p:txBody>
          <a:bodyPr lIns="146304" tIns="91440" rIns="146304" bIns="91440"/>
          <a:lstStyle>
            <a:lvl1pPr marL="0" indent="0">
              <a:spcAft>
                <a:spcPts val="588"/>
              </a:spcAft>
              <a:buNone/>
              <a:defRPr/>
            </a:lvl1pPr>
            <a:lvl2pPr marL="339462" indent="0">
              <a:spcAft>
                <a:spcPts val="588"/>
              </a:spcAft>
              <a:buNone/>
              <a:defRPr/>
            </a:lvl2pPr>
            <a:lvl3pPr marL="572644" indent="0">
              <a:spcAft>
                <a:spcPts val="588"/>
              </a:spcAft>
              <a:buNone/>
              <a:defRPr/>
            </a:lvl3pPr>
            <a:lvl4pPr marL="797898" indent="0">
              <a:spcAft>
                <a:spcPts val="588"/>
              </a:spcAft>
              <a:buNone/>
              <a:defRPr/>
            </a:lvl4pPr>
            <a:lvl5pPr marL="1029490" indent="0">
              <a:spcAft>
                <a:spcPts val="588"/>
              </a:spcAft>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939684144"/>
      </p:ext>
    </p:extLst>
  </p:cSld>
  <p:clrMapOvr>
    <a:masterClrMapping/>
  </p:clrMapOvr>
  <p:timing>
    <p:tnLst>
      <p:par>
        <p:cTn id="1" dur="indefinite" restart="never" nodeType="tmRoot"/>
      </p:par>
    </p:tnLst>
  </p:timing>
</p:sldLayout>
</file>

<file path=ppt/slideLayouts/slideLayout51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5" y="2109542"/>
            <a:ext cx="10237787" cy="997196"/>
          </a:xfrm>
        </p:spPr>
        <p:txBody>
          <a:bodyPr anchor="b" anchorCtr="0"/>
          <a:lstStyle>
            <a:lvl1pPr>
              <a:defRPr sz="7197" spc="-150"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5" y="3425825"/>
            <a:ext cx="10237787" cy="498598"/>
          </a:xfrm>
        </p:spPr>
        <p:txBody>
          <a:bodyPr>
            <a:noAutofit/>
          </a:bodyPr>
          <a:lstStyle>
            <a:lvl1pPr marL="0" indent="0">
              <a:spcBef>
                <a:spcPts val="0"/>
              </a:spcBef>
              <a:buNone/>
              <a:defRPr spc="-70"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15004" y="4873974"/>
            <a:ext cx="4362138" cy="2046779"/>
          </a:xfrm>
          <a:prstGeom prst="rect">
            <a:avLst/>
          </a:prstGeom>
        </p:spPr>
      </p:pic>
    </p:spTree>
    <p:extLst>
      <p:ext uri="{BB962C8B-B14F-4D97-AF65-F5344CB8AC3E}">
        <p14:creationId xmlns:p14="http://schemas.microsoft.com/office/powerpoint/2010/main" val="227018241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12.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3" y="2819604"/>
            <a:ext cx="11149013" cy="1218795"/>
          </a:xfrm>
        </p:spPr>
        <p:txBody>
          <a:bodyPr anchor="b" anchorCtr="0"/>
          <a:lstStyle>
            <a:lvl1pPr>
              <a:defRPr sz="8796" spc="-300"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4"/>
            <a:ext cx="1738860" cy="815899"/>
          </a:xfrm>
          <a:prstGeom prst="rect">
            <a:avLst/>
          </a:prstGeom>
        </p:spPr>
      </p:pic>
    </p:spTree>
    <p:extLst>
      <p:ext uri="{BB962C8B-B14F-4D97-AF65-F5344CB8AC3E}">
        <p14:creationId xmlns:p14="http://schemas.microsoft.com/office/powerpoint/2010/main" val="3635251755"/>
      </p:ext>
    </p:extLst>
  </p:cSld>
  <p:clrMapOvr>
    <a:masterClrMapping/>
  </p:clrMapOvr>
  <p:transition>
    <p:fade/>
  </p:transition>
  <p:timing>
    <p:tnLst>
      <p:par>
        <p:cTn id="1" dur="indefinite" restart="never" nodeType="tmRoot"/>
      </p:par>
    </p:tnLst>
  </p:timing>
</p:sldLayout>
</file>

<file path=ppt/slideLayouts/slideLayout513.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599" kern="1200" spc="-70" baseline="0" dirty="0">
                <a:gradFill>
                  <a:gsLst>
                    <a:gs pos="2083">
                      <a:schemeClr val="bg2"/>
                    </a:gs>
                    <a:gs pos="99000">
                      <a:schemeClr val="bg2"/>
                    </a:gs>
                  </a:gsLst>
                  <a:lin ang="5400000" scaled="0"/>
                </a:gradFill>
                <a:latin typeface="+mj-lt"/>
                <a:ea typeface="+mn-ea"/>
                <a:cs typeface="+mn-cs"/>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pPr marL="0" marR="0" lvl="0" indent="0" algn="l" defTabSz="914001"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138" y="2739678"/>
            <a:ext cx="10245725"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596" b="0" kern="1200" cap="none" spc="-400"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139" y="1447800"/>
            <a:ext cx="10237787" cy="914096"/>
          </a:xfrm>
        </p:spPr>
        <p:txBody>
          <a:bodyPr wrap="square" anchor="b">
            <a:noAutofit/>
          </a:bodyPr>
          <a:lstStyle>
            <a:lvl1pPr marL="0" indent="0">
              <a:buNone/>
              <a:defRPr sz="6597" spc="-150"/>
            </a:lvl1pPr>
          </a:lstStyle>
          <a:p>
            <a:pPr lvl="0"/>
            <a:r>
              <a:rPr lang="en-US" smtClean="0"/>
              <a:t>Click to edit Master text styles</a:t>
            </a:r>
          </a:p>
        </p:txBody>
      </p:sp>
    </p:spTree>
    <p:extLst>
      <p:ext uri="{BB962C8B-B14F-4D97-AF65-F5344CB8AC3E}">
        <p14:creationId xmlns:p14="http://schemas.microsoft.com/office/powerpoint/2010/main" val="204560138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14.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
        <p:nvSpPr>
          <p:cNvPr id="5" name="Text Placeholder 4"/>
          <p:cNvSpPr>
            <a:spLocks noGrp="1"/>
          </p:cNvSpPr>
          <p:nvPr>
            <p:ph type="body" sz="quarter" idx="10"/>
          </p:nvPr>
        </p:nvSpPr>
        <p:spPr>
          <a:xfrm>
            <a:off x="519113" y="1447799"/>
            <a:ext cx="11149013" cy="1975926"/>
          </a:xfrm>
          <a:prstGeom prst="rect">
            <a:avLst/>
          </a:prstGeom>
        </p:spPr>
        <p:txBody>
          <a:bodyPr/>
          <a:lstStyle>
            <a:lvl1pPr marL="0" indent="0">
              <a:spcBef>
                <a:spcPts val="2399"/>
              </a:spcBef>
              <a:buNone/>
              <a:defRPr sz="3999">
                <a:gradFill>
                  <a:gsLst>
                    <a:gs pos="100000">
                      <a:schemeClr val="tx2"/>
                    </a:gs>
                    <a:gs pos="0">
                      <a:schemeClr val="tx2"/>
                    </a:gs>
                  </a:gsLst>
                  <a:lin ang="5400000" scaled="0"/>
                </a:gradFill>
                <a:latin typeface="+mj-lt"/>
              </a:defRPr>
            </a:lvl1pPr>
            <a:lvl2pPr marL="0" indent="0">
              <a:buNone/>
              <a:defRPr sz="1999">
                <a:gradFill>
                  <a:gsLst>
                    <a:gs pos="100000">
                      <a:schemeClr val="bg2"/>
                    </a:gs>
                    <a:gs pos="6000">
                      <a:schemeClr val="bg2"/>
                    </a:gs>
                  </a:gsLst>
                  <a:lin ang="5400000" scaled="0"/>
                </a:gradFill>
              </a:defRPr>
            </a:lvl2pPr>
            <a:lvl3pPr marL="231683" indent="0">
              <a:buNone/>
              <a:defRPr sz="1999">
                <a:gradFill>
                  <a:gsLst>
                    <a:gs pos="100000">
                      <a:schemeClr val="bg2"/>
                    </a:gs>
                    <a:gs pos="6000">
                      <a:schemeClr val="bg2"/>
                    </a:gs>
                  </a:gsLst>
                  <a:lin ang="5400000" scaled="0"/>
                </a:gradFill>
              </a:defRPr>
            </a:lvl3pPr>
            <a:lvl4pPr marL="457019" indent="0">
              <a:buNone/>
              <a:defRPr sz="1999">
                <a:gradFill>
                  <a:gsLst>
                    <a:gs pos="100000">
                      <a:schemeClr val="bg2"/>
                    </a:gs>
                    <a:gs pos="6000">
                      <a:schemeClr val="bg2"/>
                    </a:gs>
                  </a:gsLst>
                  <a:lin ang="5400000" scaled="0"/>
                </a:gradFill>
              </a:defRPr>
            </a:lvl4pPr>
            <a:lvl5pPr marL="693463" indent="0">
              <a:buNone/>
              <a:defRPr sz="1999">
                <a:gradFill>
                  <a:gsLst>
                    <a:gs pos="100000">
                      <a:schemeClr val="bg2"/>
                    </a:gs>
                    <a:gs pos="6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1884195926"/>
      </p:ext>
    </p:extLst>
  </p:cSld>
  <p:clrMapOvr>
    <a:masterClrMapping/>
  </p:clrMapOvr>
  <p:transition>
    <p:fade/>
  </p:transition>
  <p:timing>
    <p:tnLst>
      <p:par>
        <p:cTn id="1" dur="indefinite" restart="never" nodeType="tmRoot"/>
      </p:par>
    </p:tnLst>
  </p:timing>
</p:sldLayout>
</file>

<file path=ppt/slideLayouts/slideLayout515.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3" y="1447799"/>
            <a:ext cx="11149013" cy="1975926"/>
          </a:xfrm>
          <a:prstGeom prst="rect">
            <a:avLst/>
          </a:prstGeom>
        </p:spPr>
        <p:txBody>
          <a:bodyPr/>
          <a:lstStyle>
            <a:lvl1pPr marL="0" indent="0">
              <a:spcBef>
                <a:spcPts val="2399"/>
              </a:spcBef>
              <a:buNone/>
              <a:defRPr sz="3999">
                <a:gradFill>
                  <a:gsLst>
                    <a:gs pos="100000">
                      <a:schemeClr val="bg2"/>
                    </a:gs>
                    <a:gs pos="0">
                      <a:schemeClr val="bg2"/>
                    </a:gs>
                  </a:gsLst>
                  <a:lin ang="5400000" scaled="0"/>
                </a:gradFill>
                <a:latin typeface="+mj-lt"/>
              </a:defRPr>
            </a:lvl1pPr>
            <a:lvl2pPr marL="0" indent="0">
              <a:buNone/>
              <a:defRPr sz="1999">
                <a:gradFill>
                  <a:gsLst>
                    <a:gs pos="100000">
                      <a:schemeClr val="bg2"/>
                    </a:gs>
                    <a:gs pos="0">
                      <a:schemeClr val="bg2"/>
                    </a:gs>
                  </a:gsLst>
                  <a:lin ang="5400000" scaled="0"/>
                </a:gradFill>
              </a:defRPr>
            </a:lvl2pPr>
            <a:lvl3pPr marL="231683" indent="0">
              <a:buNone/>
              <a:defRPr sz="1999">
                <a:gradFill>
                  <a:gsLst>
                    <a:gs pos="100000">
                      <a:schemeClr val="bg2"/>
                    </a:gs>
                    <a:gs pos="0">
                      <a:schemeClr val="bg2"/>
                    </a:gs>
                  </a:gsLst>
                  <a:lin ang="5400000" scaled="0"/>
                </a:gradFill>
              </a:defRPr>
            </a:lvl3pPr>
            <a:lvl4pPr marL="457019" indent="0">
              <a:buNone/>
              <a:defRPr sz="1999">
                <a:gradFill>
                  <a:gsLst>
                    <a:gs pos="100000">
                      <a:schemeClr val="bg2"/>
                    </a:gs>
                    <a:gs pos="0">
                      <a:schemeClr val="bg2"/>
                    </a:gs>
                  </a:gsLst>
                  <a:lin ang="5400000" scaled="0"/>
                </a:gradFill>
              </a:defRPr>
            </a:lvl4pPr>
            <a:lvl5pPr marL="693463" indent="0">
              <a:buNone/>
              <a:defRPr sz="1999">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463579121"/>
      </p:ext>
    </p:extLst>
  </p:cSld>
  <p:clrMapOvr>
    <a:masterClrMapping/>
  </p:clrMapOvr>
  <p:transition>
    <p:fade/>
  </p:transition>
  <p:timing>
    <p:tnLst>
      <p:par>
        <p:cTn id="1" dur="indefinite" restart="never" nodeType="tmRoot"/>
      </p:par>
    </p:tnLst>
  </p:timing>
</p:sldLayout>
</file>

<file path=ppt/slideLayouts/slideLayout516.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0"/>
            <a:ext cx="11149013" cy="747897"/>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799"/>
            <a:ext cx="11149013" cy="2043636"/>
          </a:xfrm>
          <a:prstGeom prst="rect">
            <a:avLst/>
          </a:prstGeom>
        </p:spPr>
        <p:txBody>
          <a:bodyPr/>
          <a:lstStyle>
            <a:lvl1pPr marL="284051" indent="-284051">
              <a:buFont typeface="Wingdings" pitchFamily="2" charset="2"/>
              <a:buChar char=""/>
              <a:defRPr sz="3999"/>
            </a:lvl1pPr>
            <a:lvl2pPr marL="517320" indent="-233271">
              <a:buFont typeface="Wingdings" pitchFamily="2" charset="2"/>
              <a:buChar char=""/>
              <a:defRPr>
                <a:latin typeface="+mn-lt"/>
              </a:defRPr>
            </a:lvl2pPr>
            <a:lvl3pPr marL="741069" indent="-223749">
              <a:buFont typeface="Wingdings" pitchFamily="2" charset="2"/>
              <a:buChar char=""/>
              <a:tabLst/>
              <a:defRPr>
                <a:latin typeface="+mn-lt"/>
              </a:defRPr>
            </a:lvl3pPr>
            <a:lvl4pPr marL="914038" indent="-172969">
              <a:buFont typeface="Wingdings" pitchFamily="2" charset="2"/>
              <a:buChar char=""/>
              <a:defRPr>
                <a:latin typeface="+mn-lt"/>
              </a:defRPr>
            </a:lvl4pPr>
            <a:lvl5pPr marL="1087007" indent="-172969">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4210890726"/>
      </p:ext>
    </p:extLst>
  </p:cSld>
  <p:clrMapOvr>
    <a:masterClrMapping/>
  </p:clrMapOvr>
  <p:transition>
    <p:fade/>
  </p:transition>
  <p:timing>
    <p:tnLst>
      <p:par>
        <p:cTn id="1" dur="indefinite" restart="never" nodeType="tmRoot"/>
      </p:par>
    </p:tnLst>
  </p:timing>
</p:sldLayout>
</file>

<file path=ppt/slideLayouts/slideLayout517.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1"/>
            <a:ext cx="5394960" cy="2462213"/>
          </a:xfrm>
        </p:spPr>
        <p:txBody>
          <a:bodyPr/>
          <a:lstStyle>
            <a:lvl1pPr marL="0" indent="0">
              <a:spcBef>
                <a:spcPts val="1200"/>
              </a:spcBef>
              <a:buNone/>
              <a:defRPr sz="3999">
                <a:gradFill>
                  <a:gsLst>
                    <a:gs pos="100000">
                      <a:schemeClr val="tx2"/>
                    </a:gs>
                    <a:gs pos="0">
                      <a:schemeClr val="tx2"/>
                    </a:gs>
                  </a:gsLst>
                  <a:lin ang="5400000" scaled="0"/>
                </a:gradFill>
                <a:latin typeface="+mj-lt"/>
              </a:defRPr>
            </a:lvl1pPr>
            <a:lvl2pPr marL="0" indent="0">
              <a:buNone/>
              <a:defRPr sz="1999"/>
            </a:lvl2pPr>
            <a:lvl3pPr marL="233271" indent="0">
              <a:buNone/>
              <a:defRPr sz="1999"/>
            </a:lvl3pPr>
            <a:lvl4pPr marL="457019" indent="0">
              <a:buNone/>
              <a:defRPr sz="1999"/>
            </a:lvl4pPr>
            <a:lvl5pPr marL="693463" indent="0">
              <a:buNone/>
              <a:defRPr sz="1999"/>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1"/>
            <a:ext cx="5394960" cy="2462213"/>
          </a:xfrm>
        </p:spPr>
        <p:txBody>
          <a:bodyPr/>
          <a:lstStyle>
            <a:lvl1pPr marL="0" indent="0">
              <a:spcBef>
                <a:spcPts val="1200"/>
              </a:spcBef>
              <a:buNone/>
              <a:defRPr lang="en-US" sz="3999" kern="1200" spc="-70" baseline="0" dirty="0" smtClean="0">
                <a:gradFill>
                  <a:gsLst>
                    <a:gs pos="100000">
                      <a:schemeClr val="tx2"/>
                    </a:gs>
                    <a:gs pos="0">
                      <a:schemeClr val="tx2"/>
                    </a:gs>
                  </a:gsLst>
                  <a:lin ang="5400000" scaled="0"/>
                </a:gradFill>
                <a:latin typeface="+mj-lt"/>
                <a:ea typeface="+mn-ea"/>
                <a:cs typeface="+mn-cs"/>
              </a:defRPr>
            </a:lvl1pPr>
            <a:lvl2pPr marL="3174"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250">
                      <a:schemeClr val="bg2"/>
                    </a:gs>
                    <a:gs pos="100000">
                      <a:schemeClr val="bg2"/>
                    </a:gs>
                  </a:gsLst>
                  <a:lin ang="5400000" scaled="0"/>
                </a:gradFill>
                <a:latin typeface="+mn-lt"/>
                <a:ea typeface="+mn-ea"/>
                <a:cs typeface="+mn-cs"/>
              </a:defRPr>
            </a:lvl2pPr>
            <a:lvl3pPr marL="233271"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250">
                      <a:schemeClr val="bg2"/>
                    </a:gs>
                    <a:gs pos="100000">
                      <a:schemeClr val="bg2"/>
                    </a:gs>
                  </a:gsLst>
                  <a:lin ang="5400000" scaled="0"/>
                </a:gradFill>
                <a:latin typeface="+mn-lt"/>
                <a:ea typeface="+mn-ea"/>
                <a:cs typeface="+mn-cs"/>
              </a:defRPr>
            </a:lvl3pPr>
            <a:lvl4pPr marL="460192"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250">
                      <a:schemeClr val="bg2"/>
                    </a:gs>
                    <a:gs pos="100000">
                      <a:schemeClr val="bg2"/>
                    </a:gs>
                  </a:gsLst>
                  <a:lin ang="5400000" scaled="0"/>
                </a:gradFill>
                <a:latin typeface="+mn-lt"/>
                <a:ea typeface="+mn-ea"/>
                <a:cs typeface="+mn-cs"/>
              </a:defRPr>
            </a:lvl4pPr>
            <a:lvl5pPr marL="687116"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a:gradFill>
                  <a:gsLst>
                    <a:gs pos="1250">
                      <a:schemeClr val="bg2"/>
                    </a:gs>
                    <a:gs pos="100000">
                      <a:schemeClr val="bg2"/>
                    </a:gs>
                  </a:gsLst>
                  <a:lin ang="5400000" scaled="0"/>
                </a:gradFill>
                <a:latin typeface="+mn-lt"/>
                <a:ea typeface="+mn-ea"/>
                <a:cs typeface="+mn-cs"/>
              </a:defRPr>
            </a:lvl5pPr>
          </a:lstStyle>
          <a:p>
            <a:pPr marL="0" marR="0" lvl="0"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101115025"/>
      </p:ext>
    </p:extLst>
  </p:cSld>
  <p:clrMapOvr>
    <a:masterClrMapping/>
  </p:clrMapOvr>
  <p:transition>
    <p:fade/>
  </p:transition>
  <p:timing>
    <p:tnLst>
      <p:par>
        <p:cTn id="1" dur="indefinite" restart="never" nodeType="tmRoot"/>
      </p:par>
    </p:tnLst>
  </p:timing>
</p:sldLayout>
</file>

<file path=ppt/slideLayouts/slideLayout518.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1"/>
            <a:ext cx="5394960" cy="2462213"/>
          </a:xfrm>
        </p:spPr>
        <p:txBody>
          <a:bodyPr/>
          <a:lstStyle>
            <a:lvl1pPr marL="0" indent="0">
              <a:spcBef>
                <a:spcPts val="1200"/>
              </a:spcBef>
              <a:buNone/>
              <a:defRPr sz="3999">
                <a:gradFill>
                  <a:gsLst>
                    <a:gs pos="1000">
                      <a:schemeClr val="bg2"/>
                    </a:gs>
                    <a:gs pos="98000">
                      <a:schemeClr val="bg2"/>
                    </a:gs>
                  </a:gsLst>
                  <a:lin ang="5400000" scaled="0"/>
                </a:gradFill>
                <a:latin typeface="+mj-lt"/>
              </a:defRPr>
            </a:lvl1pPr>
            <a:lvl2pPr marL="0" indent="0">
              <a:buNone/>
              <a:defRPr sz="1999">
                <a:gradFill>
                  <a:gsLst>
                    <a:gs pos="1000">
                      <a:schemeClr val="bg2"/>
                    </a:gs>
                    <a:gs pos="98000">
                      <a:schemeClr val="bg2"/>
                    </a:gs>
                  </a:gsLst>
                  <a:lin ang="5400000" scaled="0"/>
                </a:gradFill>
              </a:defRPr>
            </a:lvl2pPr>
            <a:lvl3pPr marL="233271" indent="0">
              <a:buNone/>
              <a:defRPr sz="1999">
                <a:gradFill>
                  <a:gsLst>
                    <a:gs pos="1000">
                      <a:schemeClr val="bg2"/>
                    </a:gs>
                    <a:gs pos="98000">
                      <a:schemeClr val="bg2"/>
                    </a:gs>
                  </a:gsLst>
                  <a:lin ang="5400000" scaled="0"/>
                </a:gradFill>
              </a:defRPr>
            </a:lvl3pPr>
            <a:lvl4pPr marL="457019" indent="0">
              <a:buNone/>
              <a:defRPr sz="1999">
                <a:gradFill>
                  <a:gsLst>
                    <a:gs pos="1000">
                      <a:schemeClr val="bg2"/>
                    </a:gs>
                    <a:gs pos="98000">
                      <a:schemeClr val="bg2"/>
                    </a:gs>
                  </a:gsLst>
                  <a:lin ang="5400000" scaled="0"/>
                </a:gradFill>
              </a:defRPr>
            </a:lvl4pPr>
            <a:lvl5pPr marL="693463" indent="0">
              <a:buNone/>
              <a:defRPr sz="1999">
                <a:gradFill>
                  <a:gsLst>
                    <a:gs pos="1000">
                      <a:schemeClr val="bg2"/>
                    </a:gs>
                    <a:gs pos="98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1"/>
            <a:ext cx="5394960" cy="2462213"/>
          </a:xfrm>
        </p:spPr>
        <p:txBody>
          <a:bodyPr/>
          <a:lstStyle>
            <a:lvl1pPr marL="0" indent="0">
              <a:spcBef>
                <a:spcPts val="1200"/>
              </a:spcBef>
              <a:buNone/>
              <a:defRPr lang="en-US" sz="3999" kern="1200" spc="-70" baseline="0" dirty="0" smtClean="0">
                <a:gradFill>
                  <a:gsLst>
                    <a:gs pos="1000">
                      <a:schemeClr val="bg2"/>
                    </a:gs>
                    <a:gs pos="98000">
                      <a:schemeClr val="bg2"/>
                    </a:gs>
                  </a:gsLst>
                  <a:lin ang="5400000" scaled="0"/>
                </a:gradFill>
                <a:latin typeface="+mj-lt"/>
                <a:ea typeface="+mn-ea"/>
                <a:cs typeface="+mn-cs"/>
              </a:defRPr>
            </a:lvl1pPr>
            <a:lvl2pPr marL="3174"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000">
                      <a:schemeClr val="bg2"/>
                    </a:gs>
                    <a:gs pos="98000">
                      <a:schemeClr val="bg2"/>
                    </a:gs>
                  </a:gsLst>
                  <a:lin ang="5400000" scaled="0"/>
                </a:gradFill>
                <a:latin typeface="+mn-lt"/>
                <a:ea typeface="+mn-ea"/>
                <a:cs typeface="+mn-cs"/>
              </a:defRPr>
            </a:lvl2pPr>
            <a:lvl3pPr marL="233271"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000">
                      <a:schemeClr val="bg2"/>
                    </a:gs>
                    <a:gs pos="98000">
                      <a:schemeClr val="bg2"/>
                    </a:gs>
                  </a:gsLst>
                  <a:lin ang="5400000" scaled="0"/>
                </a:gradFill>
                <a:latin typeface="+mn-lt"/>
                <a:ea typeface="+mn-ea"/>
                <a:cs typeface="+mn-cs"/>
              </a:defRPr>
            </a:lvl3pPr>
            <a:lvl4pPr marL="460192"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000">
                      <a:schemeClr val="bg2"/>
                    </a:gs>
                    <a:gs pos="98000">
                      <a:schemeClr val="bg2"/>
                    </a:gs>
                  </a:gsLst>
                  <a:lin ang="5400000" scaled="0"/>
                </a:gradFill>
                <a:latin typeface="+mn-lt"/>
                <a:ea typeface="+mn-ea"/>
                <a:cs typeface="+mn-cs"/>
              </a:defRPr>
            </a:lvl4pPr>
            <a:lvl5pPr marL="687116"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a:gradFill>
                  <a:gsLst>
                    <a:gs pos="1000">
                      <a:schemeClr val="bg2"/>
                    </a:gs>
                    <a:gs pos="98000">
                      <a:schemeClr val="bg2"/>
                    </a:gs>
                  </a:gsLst>
                  <a:lin ang="5400000" scaled="0"/>
                </a:gradFill>
                <a:latin typeface="+mn-lt"/>
                <a:ea typeface="+mn-ea"/>
                <a:cs typeface="+mn-cs"/>
              </a:defRPr>
            </a:lvl5pPr>
          </a:lstStyle>
          <a:p>
            <a:pPr marL="0" marR="0" lvl="0"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841057720"/>
      </p:ext>
    </p:extLst>
  </p:cSld>
  <p:clrMapOvr>
    <a:masterClrMapping/>
  </p:clrMapOvr>
  <p:transition>
    <p:fade/>
  </p:transition>
</p:sldLayout>
</file>

<file path=ppt/slideLayouts/slideLayout519.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1985" indent="-291985">
              <a:spcBef>
                <a:spcPts val="1200"/>
              </a:spcBef>
              <a:buClr>
                <a:schemeClr val="bg2"/>
              </a:buClr>
              <a:buSzPct val="100000"/>
              <a:buFont typeface="Wingdings" pitchFamily="2" charset="2"/>
              <a:buChar char=""/>
              <a:defRPr lang="en-US" sz="3599" kern="1200" spc="-70" baseline="0" dirty="0" smtClean="0">
                <a:gradFill>
                  <a:gsLst>
                    <a:gs pos="1250">
                      <a:schemeClr val="bg2"/>
                    </a:gs>
                    <a:gs pos="100000">
                      <a:schemeClr val="bg2"/>
                    </a:gs>
                  </a:gsLst>
                  <a:lin ang="5400000" scaled="0"/>
                </a:gradFill>
                <a:latin typeface="+mj-lt"/>
                <a:ea typeface="+mn-ea"/>
                <a:cs typeface="+mn-cs"/>
              </a:defRPr>
            </a:lvl1pPr>
            <a:lvl2pPr marL="520494" indent="-228509">
              <a:defRPr sz="1999"/>
            </a:lvl2pPr>
            <a:lvl3pPr marL="685528" indent="-165034">
              <a:tabLst/>
              <a:defRPr sz="1999"/>
            </a:lvl3pPr>
            <a:lvl4pPr marL="863258" indent="-177729">
              <a:defRPr/>
            </a:lvl4pPr>
            <a:lvl5pPr marL="1028292" indent="-165034">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7928" y="1447800"/>
            <a:ext cx="5394960" cy="2762808"/>
          </a:xfrm>
        </p:spPr>
        <p:txBody>
          <a:bodyPr>
            <a:spAutoFit/>
          </a:bodyPr>
          <a:lstStyle>
            <a:lvl1pPr marL="339591" indent="-339591">
              <a:spcBef>
                <a:spcPts val="1200"/>
              </a:spcBef>
              <a:buClr>
                <a:schemeClr val="bg2"/>
              </a:buClr>
              <a:buFont typeface="Arial" pitchFamily="34" charset="0"/>
              <a:buChar char="•"/>
              <a:defRPr lang="en-US" sz="3599" kern="1200" spc="-70" baseline="0" dirty="0" smtClean="0">
                <a:gradFill>
                  <a:gsLst>
                    <a:gs pos="1250">
                      <a:schemeClr val="bg2"/>
                    </a:gs>
                    <a:gs pos="100000">
                      <a:schemeClr val="bg2"/>
                    </a:gs>
                  </a:gsLst>
                  <a:lin ang="5400000" scaled="0"/>
                </a:gradFill>
                <a:latin typeface="+mj-lt"/>
                <a:ea typeface="+mn-ea"/>
                <a:cs typeface="+mn-cs"/>
              </a:defRPr>
            </a:lvl1pPr>
            <a:lvl2pPr marL="634749" indent="-342764">
              <a:defRPr lang="en-US" sz="1999" kern="1200" spc="0" baseline="0" dirty="0" smtClean="0">
                <a:gradFill>
                  <a:gsLst>
                    <a:gs pos="1250">
                      <a:schemeClr val="bg2"/>
                    </a:gs>
                    <a:gs pos="100000">
                      <a:schemeClr val="bg2"/>
                    </a:gs>
                  </a:gsLst>
                  <a:lin ang="5400000" scaled="0"/>
                </a:gradFill>
                <a:latin typeface="+mn-lt"/>
                <a:ea typeface="+mn-ea"/>
                <a:cs typeface="+mn-cs"/>
              </a:defRPr>
            </a:lvl2pPr>
            <a:lvl3pPr marL="863258" indent="-342764">
              <a:defRPr lang="en-US" sz="1999" kern="1200" spc="0" baseline="0" dirty="0" smtClean="0">
                <a:gradFill>
                  <a:gsLst>
                    <a:gs pos="1250">
                      <a:schemeClr val="bg2"/>
                    </a:gs>
                    <a:gs pos="100000">
                      <a:schemeClr val="bg2"/>
                    </a:gs>
                  </a:gsLst>
                  <a:lin ang="5400000" scaled="0"/>
                </a:gradFill>
                <a:latin typeface="+mn-lt"/>
                <a:ea typeface="+mn-ea"/>
                <a:cs typeface="+mn-cs"/>
              </a:defRPr>
            </a:lvl3pPr>
            <a:lvl4pPr marL="1028292" indent="-342764">
              <a:defRPr lang="en-US" sz="1999" kern="1200" spc="0" baseline="0" dirty="0" smtClean="0">
                <a:gradFill>
                  <a:gsLst>
                    <a:gs pos="1250">
                      <a:schemeClr val="bg2"/>
                    </a:gs>
                    <a:gs pos="100000">
                      <a:schemeClr val="bg2"/>
                    </a:gs>
                  </a:gsLst>
                  <a:lin ang="5400000" scaled="0"/>
                </a:gradFill>
                <a:latin typeface="+mn-lt"/>
                <a:ea typeface="+mn-ea"/>
                <a:cs typeface="+mn-cs"/>
              </a:defRPr>
            </a:lvl4pPr>
            <a:lvl5pPr marL="1206022" indent="-342764">
              <a:defRPr lang="en-US" sz="1999" kern="1200" spc="0" baseline="0" dirty="0">
                <a:gradFill>
                  <a:gsLst>
                    <a:gs pos="1250">
                      <a:schemeClr val="bg2"/>
                    </a:gs>
                    <a:gs pos="100000">
                      <a:schemeClr val="bg2"/>
                    </a:gs>
                  </a:gsLst>
                  <a:lin ang="5400000" scaled="0"/>
                </a:gradFill>
                <a:latin typeface="+mn-lt"/>
                <a:ea typeface="+mn-ea"/>
                <a:cs typeface="+mn-cs"/>
              </a:defRPr>
            </a:lvl5pPr>
          </a:lstStyle>
          <a:p>
            <a:pPr marL="291985" marR="0" lvl="0" indent="-291985" algn="l" defTabSz="914001"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Click to edit Master text styles</a:t>
            </a:r>
          </a:p>
          <a:p>
            <a:pPr marL="291985" marR="0" lvl="1" indent="-291985" algn="l" defTabSz="914001"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Second level</a:t>
            </a:r>
          </a:p>
          <a:p>
            <a:pPr marL="291985" marR="0" lvl="2" indent="-291985" algn="l" defTabSz="914001"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Third level</a:t>
            </a:r>
          </a:p>
          <a:p>
            <a:pPr marL="291985" marR="0" lvl="3" indent="-291985" algn="l" defTabSz="914001"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Fourth level</a:t>
            </a:r>
          </a:p>
          <a:p>
            <a:pPr marL="291985" marR="0" lvl="4" indent="-291985" algn="l" defTabSz="914001"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79532932"/>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668365119"/>
      </p:ext>
    </p:extLst>
  </p:cSld>
  <p:clrMapOvr>
    <a:masterClrMapping/>
  </p:clrMapOvr>
  <p:transition>
    <p:fade/>
  </p:transition>
  <p:timing>
    <p:tnLst>
      <p:par>
        <p:cTn id="1" dur="indefinite" restart="never" nodeType="tmRoot"/>
      </p:par>
    </p:tnLst>
  </p:timing>
</p:sldLayout>
</file>

<file path=ppt/slideLayouts/slideLayout520.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1"/>
            <a:ext cx="5433533" cy="1661993"/>
          </a:xfrm>
          <a:prstGeom prst="rect">
            <a:avLst/>
          </a:prstGeom>
        </p:spPr>
        <p:txBody>
          <a:bodyPr>
            <a:noAutofit/>
          </a:bodyPr>
          <a:lstStyle>
            <a:lvl1pPr marL="0" indent="0">
              <a:buNone/>
              <a:defRPr sz="3999" b="0" cap="none" baseline="0">
                <a:gradFill>
                  <a:gsLst>
                    <a:gs pos="100000">
                      <a:schemeClr val="tx2"/>
                    </a:gs>
                    <a:gs pos="0">
                      <a:schemeClr val="tx2"/>
                    </a:gs>
                  </a:gsLst>
                  <a:lin ang="5400000" scaled="0"/>
                </a:gradFill>
                <a:latin typeface="+mj-lt"/>
              </a:defRPr>
            </a:lvl1pPr>
            <a:lvl2pPr marL="609252" indent="0">
              <a:buNone/>
              <a:defRPr sz="2699" b="1"/>
            </a:lvl2pPr>
            <a:lvl3pPr marL="1218504" indent="0">
              <a:buNone/>
              <a:defRPr sz="2399" b="1"/>
            </a:lvl3pPr>
            <a:lvl4pPr marL="1827756" indent="0">
              <a:buNone/>
              <a:defRPr sz="2099" b="1"/>
            </a:lvl4pPr>
            <a:lvl5pPr marL="2437008" indent="0">
              <a:buNone/>
              <a:defRPr sz="2099" b="1"/>
            </a:lvl5pPr>
            <a:lvl6pPr marL="3046261" indent="0">
              <a:buNone/>
              <a:defRPr sz="2099" b="1"/>
            </a:lvl6pPr>
            <a:lvl7pPr marL="3655512" indent="0">
              <a:buNone/>
              <a:defRPr sz="2099" b="1"/>
            </a:lvl7pPr>
            <a:lvl8pPr marL="4264763" indent="0">
              <a:buNone/>
              <a:defRPr sz="2099" b="1"/>
            </a:lvl8pPr>
            <a:lvl9pPr marL="4874016" indent="0">
              <a:buNone/>
              <a:defRPr sz="2099"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5"/>
            <a:ext cx="5484740" cy="332399"/>
          </a:xfrm>
          <a:prstGeom prst="rect">
            <a:avLst/>
          </a:prstGeom>
        </p:spPr>
        <p:txBody>
          <a:bodyPr>
            <a:noAutofit/>
          </a:bodyPr>
          <a:lstStyle>
            <a:lvl1pPr marL="0" indent="0">
              <a:spcBef>
                <a:spcPts val="1200"/>
              </a:spcBef>
              <a:buNone/>
              <a:defRPr lang="en-US" sz="1999" kern="1200" spc="0" dirty="0" smtClean="0">
                <a:gradFill>
                  <a:gsLst>
                    <a:gs pos="100000">
                      <a:schemeClr val="bg2"/>
                    </a:gs>
                    <a:gs pos="0">
                      <a:schemeClr val="bg2"/>
                    </a:gs>
                  </a:gsLst>
                  <a:lin ang="5400000" scaled="0"/>
                </a:gradFill>
                <a:latin typeface="+mn-lt"/>
                <a:ea typeface="+mn-ea"/>
                <a:cs typeface="Segoe UI" pitchFamily="34" charset="0"/>
              </a:defRPr>
            </a:lvl1pPr>
            <a:lvl2pPr marL="913878" indent="-380783">
              <a:defRPr lang="en-US" sz="2099" kern="1200" dirty="0" smtClean="0">
                <a:solidFill>
                  <a:schemeClr val="bg2">
                    <a:lumMod val="50000"/>
                  </a:schemeClr>
                </a:solidFill>
                <a:latin typeface="+mn-lt"/>
                <a:ea typeface="+mn-ea"/>
                <a:cs typeface="Arial" pitchFamily="34" charset="0"/>
              </a:defRPr>
            </a:lvl2pPr>
            <a:lvl3pPr marL="913878" indent="-228469">
              <a:defRPr lang="en-US" sz="1899" kern="1200" dirty="0" smtClean="0">
                <a:solidFill>
                  <a:schemeClr val="bg2">
                    <a:lumMod val="50000"/>
                  </a:schemeClr>
                </a:solidFill>
                <a:latin typeface="+mn-lt"/>
                <a:ea typeface="+mn-ea"/>
                <a:cs typeface="Arial" pitchFamily="34" charset="0"/>
              </a:defRPr>
            </a:lvl3pPr>
            <a:lvl4pPr marL="1218504" indent="-228469">
              <a:defRPr lang="en-US" sz="1600" kern="1200" dirty="0" smtClean="0">
                <a:solidFill>
                  <a:schemeClr val="bg2">
                    <a:lumMod val="50000"/>
                  </a:schemeClr>
                </a:solidFill>
                <a:latin typeface="+mn-lt"/>
                <a:ea typeface="+mn-ea"/>
                <a:cs typeface="Arial" pitchFamily="34" charset="0"/>
              </a:defRPr>
            </a:lvl4pPr>
            <a:lvl5pPr marL="1446974" indent="-228469">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smtClean="0"/>
              <a:t>Click to edit Master text styles</a:t>
            </a:r>
          </a:p>
        </p:txBody>
      </p:sp>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275687058"/>
      </p:ext>
    </p:extLst>
  </p:cSld>
  <p:clrMapOvr>
    <a:masterClrMapping/>
  </p:clrMapOvr>
  <p:timing>
    <p:tnLst>
      <p:par>
        <p:cTn id="1" dur="indefinite" restart="never" nodeType="tmRoot"/>
      </p:par>
    </p:tnLst>
  </p:timing>
</p:sldLayout>
</file>

<file path=ppt/slideLayouts/slideLayout521.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3999" b="0" cap="none" baseline="0">
                <a:gradFill>
                  <a:gsLst>
                    <a:gs pos="100000">
                      <a:schemeClr val="tx2"/>
                    </a:gs>
                    <a:gs pos="0">
                      <a:schemeClr val="tx2"/>
                    </a:gs>
                  </a:gsLst>
                  <a:lin ang="5400000" scaled="0"/>
                </a:gradFill>
                <a:latin typeface="+mj-lt"/>
              </a:defRPr>
            </a:lvl1pPr>
            <a:lvl2pPr marL="609252" indent="0">
              <a:buNone/>
              <a:defRPr sz="2699" b="1"/>
            </a:lvl2pPr>
            <a:lvl3pPr marL="1218504" indent="0">
              <a:buNone/>
              <a:defRPr sz="2399" b="1"/>
            </a:lvl3pPr>
            <a:lvl4pPr marL="1827756" indent="0">
              <a:buNone/>
              <a:defRPr sz="2099" b="1"/>
            </a:lvl4pPr>
            <a:lvl5pPr marL="2437008" indent="0">
              <a:buNone/>
              <a:defRPr sz="2099" b="1"/>
            </a:lvl5pPr>
            <a:lvl6pPr marL="3046261" indent="0">
              <a:buNone/>
              <a:defRPr sz="2099" b="1"/>
            </a:lvl6pPr>
            <a:lvl7pPr marL="3655512" indent="0">
              <a:buNone/>
              <a:defRPr sz="2099" b="1"/>
            </a:lvl7pPr>
            <a:lvl8pPr marL="4264763" indent="0">
              <a:buNone/>
              <a:defRPr sz="2099" b="1"/>
            </a:lvl8pPr>
            <a:lvl9pPr marL="4874016" indent="0">
              <a:buNone/>
              <a:defRPr sz="2099" b="1"/>
            </a:lvl9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1999" kern="1200" spc="0" dirty="0" smtClean="0">
                <a:gradFill>
                  <a:gsLst>
                    <a:gs pos="100000">
                      <a:schemeClr val="bg2"/>
                    </a:gs>
                    <a:gs pos="0">
                      <a:schemeClr val="bg2"/>
                    </a:gs>
                  </a:gsLst>
                  <a:lin ang="5400000" scaled="0"/>
                </a:gradFill>
                <a:latin typeface="+mn-lt"/>
                <a:ea typeface="+mn-ea"/>
                <a:cs typeface="Segoe UI" pitchFamily="34" charset="0"/>
              </a:defRPr>
            </a:lvl1pPr>
            <a:lvl2pPr marL="913878" indent="-380783">
              <a:defRPr lang="en-US" sz="2099" kern="1200" dirty="0" smtClean="0">
                <a:solidFill>
                  <a:schemeClr val="bg2">
                    <a:lumMod val="50000"/>
                  </a:schemeClr>
                </a:solidFill>
                <a:latin typeface="+mn-lt"/>
                <a:ea typeface="+mn-ea"/>
                <a:cs typeface="Arial" pitchFamily="34" charset="0"/>
              </a:defRPr>
            </a:lvl2pPr>
            <a:lvl3pPr marL="913878" indent="-228469">
              <a:defRPr lang="en-US" sz="1899" kern="1200" dirty="0" smtClean="0">
                <a:solidFill>
                  <a:schemeClr val="bg2">
                    <a:lumMod val="50000"/>
                  </a:schemeClr>
                </a:solidFill>
                <a:latin typeface="+mn-lt"/>
                <a:ea typeface="+mn-ea"/>
                <a:cs typeface="Arial" pitchFamily="34" charset="0"/>
              </a:defRPr>
            </a:lvl3pPr>
            <a:lvl4pPr marL="1218504" indent="-228469">
              <a:defRPr lang="en-US" sz="1600" kern="1200" dirty="0" smtClean="0">
                <a:solidFill>
                  <a:schemeClr val="bg2">
                    <a:lumMod val="50000"/>
                  </a:schemeClr>
                </a:solidFill>
                <a:latin typeface="+mn-lt"/>
                <a:ea typeface="+mn-ea"/>
                <a:cs typeface="Arial" pitchFamily="34" charset="0"/>
              </a:defRPr>
            </a:lvl4pPr>
            <a:lvl5pPr marL="1446974" indent="-228469">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009938297"/>
      </p:ext>
    </p:extLst>
  </p:cSld>
  <p:clrMapOvr>
    <a:masterClrMapping/>
  </p:clrMapOvr>
  <p:timing>
    <p:tnLst>
      <p:par>
        <p:cTn id="1" dur="indefinite" restart="never" nodeType="tmRoot"/>
      </p:par>
    </p:tnLst>
  </p:timing>
</p:sldLayout>
</file>

<file path=ppt/slideLayouts/slideLayout522.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8091" y="1447801"/>
            <a:ext cx="5433533" cy="1178442"/>
          </a:xfrm>
          <a:prstGeom prst="rect">
            <a:avLst/>
          </a:prstGeom>
        </p:spPr>
        <p:txBody>
          <a:bodyPr>
            <a:noAutofit/>
          </a:bodyPr>
          <a:lstStyle>
            <a:lvl1pPr marL="0" indent="0">
              <a:buNone/>
              <a:defRPr sz="3999" b="0" cap="none" baseline="0">
                <a:gradFill>
                  <a:gsLst>
                    <a:gs pos="100000">
                      <a:schemeClr val="tx2"/>
                    </a:gs>
                    <a:gs pos="0">
                      <a:schemeClr val="tx2"/>
                    </a:gs>
                  </a:gsLst>
                  <a:lin ang="5400000" scaled="0"/>
                </a:gradFill>
                <a:latin typeface="+mj-lt"/>
              </a:defRPr>
            </a:lvl1pPr>
            <a:lvl2pPr marL="609252" indent="0">
              <a:buNone/>
              <a:defRPr sz="2699" b="1"/>
            </a:lvl2pPr>
            <a:lvl3pPr marL="1218504" indent="0">
              <a:buNone/>
              <a:defRPr sz="2399" b="1"/>
            </a:lvl3pPr>
            <a:lvl4pPr marL="1827756" indent="0">
              <a:buNone/>
              <a:defRPr sz="2099" b="1"/>
            </a:lvl4pPr>
            <a:lvl5pPr marL="2437008" indent="0">
              <a:buNone/>
              <a:defRPr sz="2099" b="1"/>
            </a:lvl5pPr>
            <a:lvl6pPr marL="3046261" indent="0">
              <a:buNone/>
              <a:defRPr sz="2099" b="1"/>
            </a:lvl6pPr>
            <a:lvl7pPr marL="3655512" indent="0">
              <a:buNone/>
              <a:defRPr sz="2099" b="1"/>
            </a:lvl7pPr>
            <a:lvl8pPr marL="4264763" indent="0">
              <a:buNone/>
              <a:defRPr sz="2099" b="1"/>
            </a:lvl8pPr>
            <a:lvl9pPr marL="4874016" indent="0">
              <a:buNone/>
              <a:defRPr sz="2099" b="1"/>
            </a:lvl9pPr>
          </a:lstStyle>
          <a:p>
            <a:pPr lvl="0"/>
            <a:r>
              <a:rPr lang="en-US" dirty="0" smtClean="0"/>
              <a:t>Click to edit Master text styles.</a:t>
            </a:r>
          </a:p>
        </p:txBody>
      </p:sp>
      <p:sp>
        <p:nvSpPr>
          <p:cNvPr id="9" name="Content Placeholder 5"/>
          <p:cNvSpPr>
            <a:spLocks noGrp="1"/>
          </p:cNvSpPr>
          <p:nvPr>
            <p:ph sz="quarter" idx="13"/>
          </p:nvPr>
        </p:nvSpPr>
        <p:spPr>
          <a:xfrm>
            <a:off x="6218091" y="2734985"/>
            <a:ext cx="5444165" cy="609398"/>
          </a:xfrm>
          <a:prstGeom prst="rect">
            <a:avLst/>
          </a:prstGeom>
        </p:spPr>
        <p:txBody>
          <a:bodyPr>
            <a:noAutofit/>
          </a:bodyPr>
          <a:lstStyle>
            <a:lvl1pPr marL="0" indent="0">
              <a:spcBef>
                <a:spcPts val="1200"/>
              </a:spcBef>
              <a:buFont typeface="Arial" pitchFamily="34" charset="0"/>
              <a:buNone/>
              <a:defRPr lang="en-US" sz="1999" kern="1200" spc="0" dirty="0" smtClean="0">
                <a:gradFill>
                  <a:gsLst>
                    <a:gs pos="100000">
                      <a:schemeClr val="bg2"/>
                    </a:gs>
                    <a:gs pos="0">
                      <a:schemeClr val="bg2"/>
                    </a:gs>
                  </a:gsLst>
                  <a:lin ang="5400000" scaled="0"/>
                </a:gradFill>
                <a:latin typeface="+mn-lt"/>
                <a:ea typeface="+mn-ea"/>
                <a:cs typeface="Segoe UI" pitchFamily="34" charset="0"/>
              </a:defRPr>
            </a:lvl1pPr>
            <a:lvl2pPr marL="913878" indent="-380783">
              <a:defRPr lang="en-US" sz="2099" kern="1200" dirty="0" smtClean="0">
                <a:solidFill>
                  <a:schemeClr val="bg2">
                    <a:lumMod val="50000"/>
                  </a:schemeClr>
                </a:solidFill>
                <a:latin typeface="+mn-lt"/>
                <a:ea typeface="+mn-ea"/>
                <a:cs typeface="Arial" pitchFamily="34" charset="0"/>
              </a:defRPr>
            </a:lvl2pPr>
            <a:lvl3pPr marL="913878" indent="-228469">
              <a:defRPr lang="en-US" sz="1899" kern="1200" dirty="0" smtClean="0">
                <a:solidFill>
                  <a:schemeClr val="bg2">
                    <a:lumMod val="50000"/>
                  </a:schemeClr>
                </a:solidFill>
                <a:latin typeface="+mn-lt"/>
                <a:ea typeface="+mn-ea"/>
                <a:cs typeface="Arial" pitchFamily="34" charset="0"/>
              </a:defRPr>
            </a:lvl3pPr>
            <a:lvl4pPr marL="1218504" indent="-228469">
              <a:defRPr lang="en-US" sz="1600" kern="1200" dirty="0" smtClean="0">
                <a:solidFill>
                  <a:schemeClr val="bg2">
                    <a:lumMod val="50000"/>
                  </a:schemeClr>
                </a:solidFill>
                <a:latin typeface="+mn-lt"/>
                <a:ea typeface="+mn-ea"/>
                <a:cs typeface="Arial" pitchFamily="34" charset="0"/>
              </a:defRPr>
            </a:lvl4pPr>
            <a:lvl5pPr marL="1446974" indent="-228469">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1"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223697521"/>
      </p:ext>
    </p:extLst>
  </p:cSld>
  <p:clrMapOvr>
    <a:masterClrMapping/>
  </p:clrMapOvr>
  <p:timing>
    <p:tnLst>
      <p:par>
        <p:cTn id="1" dur="indefinite" restart="never" nodeType="tmRoot"/>
      </p:par>
    </p:tnLst>
  </p:timing>
</p:sldLayout>
</file>

<file path=ppt/slideLayouts/slideLayout523.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4"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algn="ctr" defTabSz="913737" fontAlgn="base">
              <a:spcBef>
                <a:spcPct val="0"/>
              </a:spcBef>
              <a:spcAft>
                <a:spcPct val="0"/>
              </a:spcAft>
            </a:pPr>
            <a:endParaRPr lang="en-US" sz="2199"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700" y="1447801"/>
            <a:ext cx="5232401" cy="1661993"/>
          </a:xfrm>
          <a:prstGeom prst="rect">
            <a:avLst/>
          </a:prstGeom>
        </p:spPr>
        <p:txBody>
          <a:bodyPr>
            <a:noAutofit/>
          </a:bodyPr>
          <a:lstStyle>
            <a:lvl1pPr marL="0" indent="0">
              <a:buNone/>
              <a:defRPr sz="3999" b="0" cap="none" baseline="0">
                <a:gradFill>
                  <a:gsLst>
                    <a:gs pos="100000">
                      <a:schemeClr val="bg1"/>
                    </a:gs>
                    <a:gs pos="0">
                      <a:schemeClr val="bg1"/>
                    </a:gs>
                  </a:gsLst>
                  <a:lin ang="5400000" scaled="0"/>
                </a:gradFill>
                <a:latin typeface="+mj-lt"/>
              </a:defRPr>
            </a:lvl1pPr>
            <a:lvl2pPr marL="609252" indent="0">
              <a:buNone/>
              <a:defRPr sz="2699" b="1"/>
            </a:lvl2pPr>
            <a:lvl3pPr marL="1218504" indent="0">
              <a:buNone/>
              <a:defRPr sz="2399" b="1"/>
            </a:lvl3pPr>
            <a:lvl4pPr marL="1827756" indent="0">
              <a:buNone/>
              <a:defRPr sz="2099" b="1"/>
            </a:lvl4pPr>
            <a:lvl5pPr marL="2437008" indent="0">
              <a:buNone/>
              <a:defRPr sz="2099" b="1"/>
            </a:lvl5pPr>
            <a:lvl6pPr marL="3046261" indent="0">
              <a:buNone/>
              <a:defRPr sz="2099" b="1"/>
            </a:lvl6pPr>
            <a:lvl7pPr marL="3655512" indent="0">
              <a:buNone/>
              <a:defRPr sz="2099" b="1"/>
            </a:lvl7pPr>
            <a:lvl8pPr marL="4264763" indent="0">
              <a:buNone/>
              <a:defRPr sz="2099" b="1"/>
            </a:lvl8pPr>
            <a:lvl9pPr marL="4874016" indent="0">
              <a:buNone/>
              <a:defRPr sz="2099"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5"/>
            <a:ext cx="5484740" cy="332399"/>
          </a:xfrm>
          <a:prstGeom prst="rect">
            <a:avLst/>
          </a:prstGeom>
        </p:spPr>
        <p:txBody>
          <a:bodyPr>
            <a:noAutofit/>
          </a:bodyPr>
          <a:lstStyle>
            <a:lvl1pPr marL="0" indent="0">
              <a:spcBef>
                <a:spcPts val="1200"/>
              </a:spcBef>
              <a:buNone/>
              <a:defRPr lang="en-US" sz="1999" kern="1200" spc="0" dirty="0" smtClean="0">
                <a:gradFill>
                  <a:gsLst>
                    <a:gs pos="100000">
                      <a:schemeClr val="bg2"/>
                    </a:gs>
                    <a:gs pos="0">
                      <a:schemeClr val="bg2"/>
                    </a:gs>
                  </a:gsLst>
                  <a:lin ang="5400000" scaled="0"/>
                </a:gradFill>
                <a:latin typeface="+mn-lt"/>
                <a:ea typeface="+mn-ea"/>
                <a:cs typeface="Segoe UI" pitchFamily="34" charset="0"/>
              </a:defRPr>
            </a:lvl1pPr>
            <a:lvl2pPr marL="913878" indent="-380783">
              <a:defRPr lang="en-US" sz="2099" kern="1200" dirty="0" smtClean="0">
                <a:solidFill>
                  <a:schemeClr val="bg2">
                    <a:lumMod val="50000"/>
                  </a:schemeClr>
                </a:solidFill>
                <a:latin typeface="+mn-lt"/>
                <a:ea typeface="+mn-ea"/>
                <a:cs typeface="Arial" pitchFamily="34" charset="0"/>
              </a:defRPr>
            </a:lvl2pPr>
            <a:lvl3pPr marL="913878" indent="-228469">
              <a:defRPr lang="en-US" sz="1899" kern="1200" dirty="0" smtClean="0">
                <a:solidFill>
                  <a:schemeClr val="bg2">
                    <a:lumMod val="50000"/>
                  </a:schemeClr>
                </a:solidFill>
                <a:latin typeface="+mn-lt"/>
                <a:ea typeface="+mn-ea"/>
                <a:cs typeface="Arial" pitchFamily="34" charset="0"/>
              </a:defRPr>
            </a:lvl3pPr>
            <a:lvl4pPr marL="1218504" indent="-228469">
              <a:defRPr lang="en-US" sz="1600" kern="1200" dirty="0" smtClean="0">
                <a:solidFill>
                  <a:schemeClr val="bg2">
                    <a:lumMod val="50000"/>
                  </a:schemeClr>
                </a:solidFill>
                <a:latin typeface="+mn-lt"/>
                <a:ea typeface="+mn-ea"/>
                <a:cs typeface="Arial" pitchFamily="34" charset="0"/>
              </a:defRPr>
            </a:lvl4pPr>
            <a:lvl5pPr marL="1446974" indent="-228469">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smtClean="0"/>
              <a:t>Click to 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283882998"/>
      </p:ext>
    </p:extLst>
  </p:cSld>
  <p:clrMapOvr>
    <a:masterClrMapping/>
  </p:clrMapOvr>
  <p:timing>
    <p:tnLst>
      <p:par>
        <p:cTn id="1" dur="indefinite" restart="never" nodeType="tmRoot"/>
      </p:par>
    </p:tnLst>
  </p:timing>
</p:sldLayout>
</file>

<file path=ppt/slideLayouts/slideLayout524.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1"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algn="ctr" defTabSz="913737" fontAlgn="base">
              <a:spcBef>
                <a:spcPct val="0"/>
              </a:spcBef>
              <a:spcAft>
                <a:spcPct val="0"/>
              </a:spcAft>
            </a:pPr>
            <a:endParaRPr lang="en-US" sz="2199"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3999" b="0" cap="none" baseline="0">
                <a:gradFill>
                  <a:gsLst>
                    <a:gs pos="100000">
                      <a:schemeClr val="bg1"/>
                    </a:gs>
                    <a:gs pos="0">
                      <a:schemeClr val="bg1"/>
                    </a:gs>
                  </a:gsLst>
                  <a:lin ang="5400000" scaled="0"/>
                </a:gradFill>
                <a:latin typeface="+mj-lt"/>
              </a:defRPr>
            </a:lvl1pPr>
            <a:lvl2pPr marL="609252" indent="0">
              <a:buNone/>
              <a:defRPr sz="2699" b="1"/>
            </a:lvl2pPr>
            <a:lvl3pPr marL="1218504" indent="0">
              <a:buNone/>
              <a:defRPr sz="2399" b="1"/>
            </a:lvl3pPr>
            <a:lvl4pPr marL="1827756" indent="0">
              <a:buNone/>
              <a:defRPr sz="2099" b="1"/>
            </a:lvl4pPr>
            <a:lvl5pPr marL="2437008" indent="0">
              <a:buNone/>
              <a:defRPr sz="2099" b="1"/>
            </a:lvl5pPr>
            <a:lvl6pPr marL="3046261" indent="0">
              <a:buNone/>
              <a:defRPr sz="2099" b="1"/>
            </a:lvl6pPr>
            <a:lvl7pPr marL="3655512" indent="0">
              <a:buNone/>
              <a:defRPr sz="2099" b="1"/>
            </a:lvl7pPr>
            <a:lvl8pPr marL="4264763" indent="0">
              <a:buNone/>
              <a:defRPr sz="2099" b="1"/>
            </a:lvl8pPr>
            <a:lvl9pPr marL="4874016" indent="0">
              <a:buNone/>
              <a:defRPr sz="2099"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1999" kern="1200" spc="0" dirty="0" smtClean="0">
                <a:gradFill>
                  <a:gsLst>
                    <a:gs pos="100000">
                      <a:schemeClr val="bg1"/>
                    </a:gs>
                    <a:gs pos="0">
                      <a:schemeClr val="bg1"/>
                    </a:gs>
                  </a:gsLst>
                  <a:lin ang="5400000" scaled="0"/>
                </a:gradFill>
                <a:latin typeface="+mn-lt"/>
                <a:ea typeface="+mn-ea"/>
                <a:cs typeface="Segoe UI" pitchFamily="34" charset="0"/>
              </a:defRPr>
            </a:lvl1pPr>
            <a:lvl2pPr marL="913878" indent="-380783">
              <a:defRPr lang="en-US" sz="2099" kern="1200" dirty="0" smtClean="0">
                <a:solidFill>
                  <a:schemeClr val="bg2">
                    <a:lumMod val="50000"/>
                  </a:schemeClr>
                </a:solidFill>
                <a:latin typeface="+mn-lt"/>
                <a:ea typeface="+mn-ea"/>
                <a:cs typeface="Arial" pitchFamily="34" charset="0"/>
              </a:defRPr>
            </a:lvl2pPr>
            <a:lvl3pPr marL="913878" indent="-228469">
              <a:defRPr lang="en-US" sz="1899" kern="1200" dirty="0" smtClean="0">
                <a:solidFill>
                  <a:schemeClr val="bg2">
                    <a:lumMod val="50000"/>
                  </a:schemeClr>
                </a:solidFill>
                <a:latin typeface="+mn-lt"/>
                <a:ea typeface="+mn-ea"/>
                <a:cs typeface="Arial" pitchFamily="34" charset="0"/>
              </a:defRPr>
            </a:lvl3pPr>
            <a:lvl4pPr marL="1218504" indent="-228469">
              <a:defRPr lang="en-US" sz="1600" kern="1200" dirty="0" smtClean="0">
                <a:solidFill>
                  <a:schemeClr val="bg2">
                    <a:lumMod val="50000"/>
                  </a:schemeClr>
                </a:solidFill>
                <a:latin typeface="+mn-lt"/>
                <a:ea typeface="+mn-ea"/>
                <a:cs typeface="Arial" pitchFamily="34" charset="0"/>
              </a:defRPr>
            </a:lvl4pPr>
            <a:lvl5pPr marL="1446974" indent="-228469">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985222145"/>
      </p:ext>
    </p:extLst>
  </p:cSld>
  <p:clrMapOvr>
    <a:masterClrMapping/>
  </p:clrMapOvr>
  <p:timing>
    <p:tnLst>
      <p:par>
        <p:cTn id="1" dur="indefinite" restart="never" nodeType="tmRoot"/>
      </p:par>
    </p:tnLst>
  </p:timing>
</p:sldLayout>
</file>

<file path=ppt/slideLayouts/slideLayout525.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5967413" y="0"/>
            <a:ext cx="6221411"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algn="ctr" defTabSz="913737" fontAlgn="base">
              <a:spcBef>
                <a:spcPct val="0"/>
              </a:spcBef>
              <a:spcAft>
                <a:spcPct val="0"/>
              </a:spcAft>
            </a:pPr>
            <a:endParaRPr lang="en-US" sz="2199"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218091" y="1447801"/>
            <a:ext cx="5433533" cy="1178442"/>
          </a:xfrm>
          <a:prstGeom prst="rect">
            <a:avLst/>
          </a:prstGeom>
        </p:spPr>
        <p:txBody>
          <a:bodyPr>
            <a:noAutofit/>
          </a:bodyPr>
          <a:lstStyle>
            <a:lvl1pPr marL="0" indent="0">
              <a:buNone/>
              <a:defRPr sz="3999" b="0" cap="none" baseline="0">
                <a:gradFill>
                  <a:gsLst>
                    <a:gs pos="100000">
                      <a:schemeClr val="bg1"/>
                    </a:gs>
                    <a:gs pos="0">
                      <a:schemeClr val="bg1"/>
                    </a:gs>
                  </a:gsLst>
                  <a:lin ang="5400000" scaled="0"/>
                </a:gradFill>
                <a:latin typeface="+mj-lt"/>
              </a:defRPr>
            </a:lvl1pPr>
            <a:lvl2pPr marL="609252" indent="0">
              <a:buNone/>
              <a:defRPr sz="2699" b="1"/>
            </a:lvl2pPr>
            <a:lvl3pPr marL="1218504" indent="0">
              <a:buNone/>
              <a:defRPr sz="2399" b="1"/>
            </a:lvl3pPr>
            <a:lvl4pPr marL="1827756" indent="0">
              <a:buNone/>
              <a:defRPr sz="2099" b="1"/>
            </a:lvl4pPr>
            <a:lvl5pPr marL="2437008" indent="0">
              <a:buNone/>
              <a:defRPr sz="2099" b="1"/>
            </a:lvl5pPr>
            <a:lvl6pPr marL="3046261" indent="0">
              <a:buNone/>
              <a:defRPr sz="2099" b="1"/>
            </a:lvl6pPr>
            <a:lvl7pPr marL="3655512" indent="0">
              <a:buNone/>
              <a:defRPr sz="2099" b="1"/>
            </a:lvl7pPr>
            <a:lvl8pPr marL="4264763" indent="0">
              <a:buNone/>
              <a:defRPr sz="2099" b="1"/>
            </a:lvl8pPr>
            <a:lvl9pPr marL="4874016" indent="0">
              <a:buNone/>
              <a:defRPr sz="2099" b="1"/>
            </a:lvl9pPr>
          </a:lstStyle>
          <a:p>
            <a:pPr lvl="0"/>
            <a:r>
              <a:rPr lang="en-US" dirty="0" smtClean="0"/>
              <a:t>Click to edit Master text styles.</a:t>
            </a:r>
          </a:p>
        </p:txBody>
      </p:sp>
      <p:sp>
        <p:nvSpPr>
          <p:cNvPr id="9" name="Content Placeholder 5"/>
          <p:cNvSpPr>
            <a:spLocks noGrp="1"/>
          </p:cNvSpPr>
          <p:nvPr>
            <p:ph sz="quarter" idx="13"/>
          </p:nvPr>
        </p:nvSpPr>
        <p:spPr>
          <a:xfrm>
            <a:off x="6218091" y="2734985"/>
            <a:ext cx="5444165" cy="609398"/>
          </a:xfrm>
          <a:prstGeom prst="rect">
            <a:avLst/>
          </a:prstGeom>
        </p:spPr>
        <p:txBody>
          <a:bodyPr>
            <a:noAutofit/>
          </a:bodyPr>
          <a:lstStyle>
            <a:lvl1pPr marL="0" indent="0">
              <a:spcBef>
                <a:spcPts val="1200"/>
              </a:spcBef>
              <a:buFont typeface="Arial" pitchFamily="34" charset="0"/>
              <a:buNone/>
              <a:defRPr lang="en-US" sz="1999" kern="1200" spc="0" dirty="0" smtClean="0">
                <a:gradFill>
                  <a:gsLst>
                    <a:gs pos="100000">
                      <a:schemeClr val="bg1"/>
                    </a:gs>
                    <a:gs pos="0">
                      <a:schemeClr val="bg1"/>
                    </a:gs>
                  </a:gsLst>
                  <a:lin ang="5400000" scaled="0"/>
                </a:gradFill>
                <a:latin typeface="+mn-lt"/>
                <a:ea typeface="+mn-ea"/>
                <a:cs typeface="Segoe UI" pitchFamily="34" charset="0"/>
              </a:defRPr>
            </a:lvl1pPr>
            <a:lvl2pPr marL="913878" indent="-380783">
              <a:defRPr lang="en-US" sz="2099" kern="1200" dirty="0" smtClean="0">
                <a:solidFill>
                  <a:schemeClr val="bg2">
                    <a:lumMod val="50000"/>
                  </a:schemeClr>
                </a:solidFill>
                <a:latin typeface="+mn-lt"/>
                <a:ea typeface="+mn-ea"/>
                <a:cs typeface="Arial" pitchFamily="34" charset="0"/>
              </a:defRPr>
            </a:lvl2pPr>
            <a:lvl3pPr marL="913878" indent="-228469">
              <a:defRPr lang="en-US" sz="1899" kern="1200" dirty="0" smtClean="0">
                <a:solidFill>
                  <a:schemeClr val="bg2">
                    <a:lumMod val="50000"/>
                  </a:schemeClr>
                </a:solidFill>
                <a:latin typeface="+mn-lt"/>
                <a:ea typeface="+mn-ea"/>
                <a:cs typeface="Arial" pitchFamily="34" charset="0"/>
              </a:defRPr>
            </a:lvl3pPr>
            <a:lvl4pPr marL="1218504" indent="-228469">
              <a:defRPr lang="en-US" sz="1600" kern="1200" dirty="0" smtClean="0">
                <a:solidFill>
                  <a:schemeClr val="bg2">
                    <a:lumMod val="50000"/>
                  </a:schemeClr>
                </a:solidFill>
                <a:latin typeface="+mn-lt"/>
                <a:ea typeface="+mn-ea"/>
                <a:cs typeface="Arial" pitchFamily="34" charset="0"/>
              </a:defRPr>
            </a:lvl4pPr>
            <a:lvl5pPr marL="1446974" indent="-228469">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1"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4"/>
            <a:ext cx="1738860" cy="815899"/>
          </a:xfrm>
          <a:prstGeom prst="rect">
            <a:avLst/>
          </a:prstGeom>
        </p:spPr>
      </p:pic>
    </p:spTree>
    <p:extLst>
      <p:ext uri="{BB962C8B-B14F-4D97-AF65-F5344CB8AC3E}">
        <p14:creationId xmlns:p14="http://schemas.microsoft.com/office/powerpoint/2010/main" val="295821890"/>
      </p:ext>
    </p:extLst>
  </p:cSld>
  <p:clrMapOvr>
    <a:masterClrMapping/>
  </p:clrMapOvr>
  <p:timing>
    <p:tnLst>
      <p:par>
        <p:cTn id="1" dur="indefinite" restart="never" nodeType="tmRoot"/>
      </p:par>
    </p:tnLst>
  </p:timing>
</p:sldLayout>
</file>

<file path=ppt/slideLayouts/slideLayout526.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1" y="857250"/>
            <a:ext cx="12188825" cy="51244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algn="ctr" defTabSz="913737" fontAlgn="base">
              <a:spcBef>
                <a:spcPct val="0"/>
              </a:spcBef>
              <a:spcAft>
                <a:spcPct val="0"/>
              </a:spcAft>
            </a:pPr>
            <a:endParaRPr lang="en-US" sz="2199"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20700" y="1358054"/>
            <a:ext cx="11152188" cy="2863073"/>
          </a:xfrm>
          <a:prstGeom prst="rect">
            <a:avLst/>
          </a:prstGeom>
        </p:spPr>
        <p:txBody>
          <a:bodyPr>
            <a:normAutofit/>
          </a:bodyPr>
          <a:lstStyle>
            <a:lvl1pPr marL="0" indent="0">
              <a:lnSpc>
                <a:spcPct val="90000"/>
              </a:lnSpc>
              <a:buNone/>
              <a:defRPr sz="6397">
                <a:gradFill>
                  <a:gsLst>
                    <a:gs pos="100000">
                      <a:schemeClr val="bg1"/>
                    </a:gs>
                    <a:gs pos="0">
                      <a:schemeClr val="bg1"/>
                    </a:gs>
                  </a:gsLst>
                  <a:lin ang="5400000" scaled="0"/>
                </a:gradFill>
                <a:latin typeface="+mj-lt"/>
              </a:defRPr>
            </a:lvl1pPr>
            <a:lvl2pPr>
              <a:defRPr sz="6397">
                <a:solidFill>
                  <a:schemeClr val="tx2"/>
                </a:solidFill>
                <a:latin typeface="+mn-lt"/>
              </a:defRPr>
            </a:lvl2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sp>
        <p:nvSpPr>
          <p:cNvPr id="11" name="Content Placeholder 4"/>
          <p:cNvSpPr>
            <a:spLocks noGrp="1"/>
          </p:cNvSpPr>
          <p:nvPr>
            <p:ph sz="quarter" idx="13"/>
          </p:nvPr>
        </p:nvSpPr>
        <p:spPr>
          <a:xfrm>
            <a:off x="520700" y="4343401"/>
            <a:ext cx="11152188" cy="470747"/>
          </a:xfrm>
          <a:prstGeom prst="rect">
            <a:avLst/>
          </a:prstGeom>
        </p:spPr>
        <p:txBody>
          <a:bodyPr>
            <a:normAutofit/>
          </a:bodyPr>
          <a:lstStyle>
            <a:lvl1pPr marL="0" indent="0">
              <a:lnSpc>
                <a:spcPct val="90000"/>
              </a:lnSpc>
              <a:buNone/>
              <a:defRPr sz="3599">
                <a:gradFill>
                  <a:gsLst>
                    <a:gs pos="100000">
                      <a:schemeClr val="bg1"/>
                    </a:gs>
                    <a:gs pos="0">
                      <a:schemeClr val="bg1"/>
                    </a:gs>
                  </a:gsLst>
                  <a:lin ang="5400000" scaled="0"/>
                </a:gradFill>
                <a:latin typeface="+mj-lt"/>
              </a:defRPr>
            </a:lvl1pPr>
            <a:lvl2pPr>
              <a:defRPr sz="6397">
                <a:solidFill>
                  <a:schemeClr val="tx2"/>
                </a:solidFill>
                <a:latin typeface="+mn-lt"/>
              </a:defRPr>
            </a:lvl2pPr>
          </a:lstStyle>
          <a:p>
            <a:pPr lvl="0"/>
            <a:r>
              <a:rPr lang="en-US" smtClean="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4023938568"/>
      </p:ext>
    </p:extLst>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518877312"/>
      </p:ext>
    </p:extLst>
  </p:cSld>
  <p:clrMapOvr>
    <a:masterClrMapping/>
  </p:clrMapOvr>
  <p:transition>
    <p:fade/>
  </p:transition>
</p:sldLayout>
</file>

<file path=ppt/slideLayouts/slideLayout52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16892559"/>
      </p:ext>
    </p:extLst>
  </p:cSld>
  <p:clrMapOvr>
    <a:masterClrMapping/>
  </p:clrMapOvr>
  <p:transition>
    <p:fade/>
  </p:transition>
</p:sldLayout>
</file>

<file path=ppt/slideLayouts/slideLayout52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smtClean="0"/>
              <a:t>Slide for Developer Code</a:t>
            </a:r>
            <a:endParaRPr lang="en-US" dirty="0"/>
          </a:p>
        </p:txBody>
      </p:sp>
      <p:sp>
        <p:nvSpPr>
          <p:cNvPr id="3" name="Rectangle 2"/>
          <p:cNvSpPr/>
          <p:nvPr userDrawn="1"/>
        </p:nvSpPr>
        <p:spPr bwMode="hidden">
          <a:xfrm>
            <a:off x="1" y="1155941"/>
            <a:ext cx="12188825"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algn="ctr" defTabSz="913737" fontAlgn="base">
              <a:spcBef>
                <a:spcPct val="0"/>
              </a:spcBef>
              <a:spcAft>
                <a:spcPct val="0"/>
              </a:spcAft>
            </a:pPr>
            <a:endParaRPr lang="en-US" sz="1799"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318" y="1447800"/>
            <a:ext cx="11152188" cy="1988237"/>
          </a:xfrm>
        </p:spPr>
        <p:txBody>
          <a:bodyPr/>
          <a:lstStyle>
            <a:lvl1pPr marL="0" indent="0">
              <a:lnSpc>
                <a:spcPct val="95000"/>
              </a:lnSpc>
              <a:buNone/>
              <a:defRPr sz="3199">
                <a:gradFill>
                  <a:gsLst>
                    <a:gs pos="1250">
                      <a:srgbClr val="000000"/>
                    </a:gs>
                    <a:gs pos="100000">
                      <a:srgbClr val="000000"/>
                    </a:gs>
                  </a:gsLst>
                  <a:lin ang="5400000" scaled="0"/>
                </a:gradFill>
                <a:latin typeface="Consolas" pitchFamily="49" charset="0"/>
                <a:cs typeface="Consolas" pitchFamily="49" charset="0"/>
              </a:defRPr>
            </a:lvl1pPr>
            <a:lvl2pPr marL="339591"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72861"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798196"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29880"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38851601"/>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1pPr>
              <a:buClr>
                <a:schemeClr val="tx2"/>
              </a:buClr>
              <a:defRPr>
                <a:gradFill>
                  <a:gsLst>
                    <a:gs pos="0">
                      <a:schemeClr val="tx1"/>
                    </a:gs>
                    <a:gs pos="100000">
                      <a:schemeClr val="tx1"/>
                    </a:gs>
                  </a:gsLst>
                  <a:lin ang="5400000" scaled="0"/>
                </a:gradFill>
              </a:defRPr>
            </a:lvl1pPr>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364270275"/>
      </p:ext>
    </p:extLst>
  </p:cSld>
  <p:clrMapOvr>
    <a:masterClrMapping/>
  </p:clrMapOvr>
  <p:transition>
    <p:fade/>
  </p:transition>
  <p:timing>
    <p:tnLst>
      <p:par>
        <p:cTn id="1" dur="indefinite" restart="never" nodeType="tmRoot"/>
      </p:par>
    </p:tnLst>
  </p:timing>
</p:sldLayout>
</file>

<file path=ppt/slideLayouts/slideLayout530.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1"/>
            <a:ext cx="11152188" cy="664797"/>
          </a:xfrm>
        </p:spPr>
        <p:txBody>
          <a:bodyPr/>
          <a:lstStyle>
            <a:lvl1pPr>
              <a:defRPr sz="4799"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3" y="1447799"/>
            <a:ext cx="11149013" cy="2043636"/>
          </a:xfrm>
          <a:prstGeom prst="rect">
            <a:avLst/>
          </a:prstGeom>
        </p:spPr>
        <p:txBody>
          <a:bodyPr/>
          <a:lstStyle>
            <a:lvl1pPr marL="342764" indent="-342764">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401" indent="-28563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038" indent="-28563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2548" indent="-22850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057" indent="-22850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599"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2356570596"/>
      </p:ext>
    </p:extLst>
  </p:cSld>
  <p:clrMapOvr>
    <a:masterClrMapping/>
  </p:clrMapOvr>
  <p:transition>
    <p:fade/>
  </p:transition>
  <p:timing>
    <p:tnLst>
      <p:par>
        <p:cTn id="1" dur="indefinite" restart="never" nodeType="tmRoot"/>
      </p:par>
    </p:tnLst>
  </p:timing>
</p:sldLayout>
</file>

<file path=ppt/slideLayouts/slideLayout531.xml><?xml version="1.0" encoding="utf-8"?>
<p:sldLayout xmlns:a="http://schemas.openxmlformats.org/drawingml/2006/main" xmlns:r="http://schemas.openxmlformats.org/officeDocument/2006/relationships" xmlns:p="http://schemas.openxmlformats.org/presentationml/2006/main" userDrawn="1">
  <p:cSld name="3_Color Block Header on Left &amp; Text on Right ">
    <p:spTree>
      <p:nvGrpSpPr>
        <p:cNvPr id="1" name=""/>
        <p:cNvGrpSpPr/>
        <p:nvPr/>
      </p:nvGrpSpPr>
      <p:grpSpPr>
        <a:xfrm>
          <a:off x="0" y="0"/>
          <a:ext cx="0" cy="0"/>
          <a:chOff x="0" y="0"/>
          <a:chExt cx="0" cy="0"/>
        </a:xfrm>
      </p:grpSpPr>
      <p:sp>
        <p:nvSpPr>
          <p:cNvPr id="2" name="Rectangle 1"/>
          <p:cNvSpPr/>
          <p:nvPr/>
        </p:nvSpPr>
        <p:spPr bwMode="white">
          <a:xfrm>
            <a:off x="2" y="-1587"/>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17" tIns="45617" rIns="45617" bIns="45617" numCol="1" spcCol="0" rtlCol="0" fromWordArt="0" anchor="ctr" anchorCtr="0" forceAA="0" compatLnSpc="1">
            <a:prstTxWarp prst="textNoShape">
              <a:avLst/>
            </a:prstTxWarp>
            <a:noAutofit/>
          </a:bodyPr>
          <a:lstStyle/>
          <a:p>
            <a:pPr algn="ctr" defTabSz="912037" fontAlgn="base">
              <a:spcBef>
                <a:spcPct val="0"/>
              </a:spcBef>
              <a:spcAft>
                <a:spcPct val="0"/>
              </a:spcAft>
            </a:pPr>
            <a:endParaRPr lang="en-US" sz="2298" dirty="0" smtClean="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3" name="Text Placeholder 2"/>
          <p:cNvSpPr>
            <a:spLocks noGrp="1"/>
          </p:cNvSpPr>
          <p:nvPr>
            <p:ph type="body" idx="1" hasCustomPrompt="1"/>
          </p:nvPr>
        </p:nvSpPr>
        <p:spPr>
          <a:xfrm>
            <a:off x="520702" y="616805"/>
            <a:ext cx="5232401" cy="1283435"/>
          </a:xfrm>
          <a:prstGeom prst="rect">
            <a:avLst/>
          </a:prstGeom>
        </p:spPr>
        <p:txBody>
          <a:bodyPr>
            <a:noAutofit/>
          </a:bodyPr>
          <a:lstStyle>
            <a:lvl1pPr marL="0" indent="0">
              <a:buNone/>
              <a:defRPr sz="5494" b="0" i="0" cap="none" baseline="0">
                <a:gradFill>
                  <a:gsLst>
                    <a:gs pos="100000">
                      <a:schemeClr val="bg1"/>
                    </a:gs>
                    <a:gs pos="0">
                      <a:schemeClr val="bg1"/>
                    </a:gs>
                  </a:gsLst>
                  <a:lin ang="5400000" scaled="0"/>
                </a:gradFill>
                <a:latin typeface="+mj-lt"/>
                <a:cs typeface="Segoe Pro Light"/>
              </a:defRPr>
            </a:lvl1pPr>
            <a:lvl2pPr marL="608117" indent="0">
              <a:buNone/>
              <a:defRPr sz="2698" b="1"/>
            </a:lvl2pPr>
            <a:lvl3pPr marL="1216235" indent="0">
              <a:buNone/>
              <a:defRPr sz="2398" b="1"/>
            </a:lvl3pPr>
            <a:lvl4pPr marL="1824352" indent="0">
              <a:buNone/>
              <a:defRPr sz="2098" b="1"/>
            </a:lvl4pPr>
            <a:lvl5pPr marL="2432469" indent="0">
              <a:buNone/>
              <a:defRPr sz="2098" b="1"/>
            </a:lvl5pPr>
            <a:lvl6pPr marL="3040588" indent="0">
              <a:buNone/>
              <a:defRPr sz="2098" b="1"/>
            </a:lvl6pPr>
            <a:lvl7pPr marL="3648705" indent="0">
              <a:buNone/>
              <a:defRPr sz="2098" b="1"/>
            </a:lvl7pPr>
            <a:lvl8pPr marL="4256820" indent="0">
              <a:buNone/>
              <a:defRPr sz="2098" b="1"/>
            </a:lvl8pPr>
            <a:lvl9pPr marL="4864940" indent="0">
              <a:buNone/>
              <a:defRPr sz="2098" b="1"/>
            </a:lvl9pPr>
          </a:lstStyle>
          <a:p>
            <a:pPr lvl="0"/>
            <a:r>
              <a:rPr lang="en-US" dirty="0" smtClean="0"/>
              <a:t>Click to edit Master text styles.</a:t>
            </a:r>
          </a:p>
        </p:txBody>
      </p:sp>
      <p:sp>
        <p:nvSpPr>
          <p:cNvPr id="6" name="Content Placeholder 5"/>
          <p:cNvSpPr>
            <a:spLocks noGrp="1"/>
          </p:cNvSpPr>
          <p:nvPr>
            <p:ph sz="quarter" idx="4"/>
          </p:nvPr>
        </p:nvSpPr>
        <p:spPr>
          <a:xfrm>
            <a:off x="6507236" y="688975"/>
            <a:ext cx="5484741" cy="332399"/>
          </a:xfrm>
          <a:prstGeom prst="rect">
            <a:avLst/>
          </a:prstGeom>
        </p:spPr>
        <p:txBody>
          <a:bodyPr>
            <a:noAutofit/>
          </a:bodyPr>
          <a:lstStyle>
            <a:lvl1pPr marL="0" indent="0">
              <a:spcBef>
                <a:spcPts val="1198"/>
              </a:spcBef>
              <a:buNone/>
              <a:defRPr lang="en-US" sz="1998" b="0" i="0" kern="1200" spc="0" dirty="0" smtClean="0">
                <a:gradFill>
                  <a:gsLst>
                    <a:gs pos="100000">
                      <a:schemeClr val="bg2"/>
                    </a:gs>
                    <a:gs pos="0">
                      <a:schemeClr val="bg2"/>
                    </a:gs>
                  </a:gsLst>
                  <a:lin ang="5400000" scaled="0"/>
                </a:gradFill>
                <a:latin typeface="+mn-lt"/>
                <a:ea typeface="+mn-ea"/>
                <a:cs typeface="Segoe Pro Light"/>
              </a:defRPr>
            </a:lvl1pPr>
            <a:lvl2pPr marL="912175" indent="-380072">
              <a:defRPr lang="en-US" sz="2098" kern="1200" dirty="0" smtClean="0">
                <a:solidFill>
                  <a:schemeClr val="bg2">
                    <a:lumMod val="50000"/>
                  </a:schemeClr>
                </a:solidFill>
                <a:latin typeface="+mn-lt"/>
                <a:ea typeface="+mn-ea"/>
                <a:cs typeface="Arial" pitchFamily="34" charset="0"/>
              </a:defRPr>
            </a:lvl2pPr>
            <a:lvl3pPr marL="912175" indent="-228045">
              <a:defRPr lang="en-US" sz="1898" kern="1200" dirty="0" smtClean="0">
                <a:solidFill>
                  <a:schemeClr val="bg2">
                    <a:lumMod val="50000"/>
                  </a:schemeClr>
                </a:solidFill>
                <a:latin typeface="+mn-lt"/>
                <a:ea typeface="+mn-ea"/>
                <a:cs typeface="Arial" pitchFamily="34" charset="0"/>
              </a:defRPr>
            </a:lvl3pPr>
            <a:lvl4pPr marL="1216235" indent="-228045">
              <a:defRPr lang="en-US" sz="1600" kern="1200" dirty="0" smtClean="0">
                <a:solidFill>
                  <a:schemeClr val="bg2">
                    <a:lumMod val="50000"/>
                  </a:schemeClr>
                </a:solidFill>
                <a:latin typeface="+mn-lt"/>
                <a:ea typeface="+mn-ea"/>
                <a:cs typeface="Arial" pitchFamily="34" charset="0"/>
              </a:defRPr>
            </a:lvl4pPr>
            <a:lvl5pPr marL="1444280" indent="-228045">
              <a:defRPr lang="en-US" sz="1600" kern="1200" dirty="0">
                <a:solidFill>
                  <a:schemeClr val="bg2">
                    <a:lumMod val="50000"/>
                  </a:schemeClr>
                </a:solidFill>
                <a:latin typeface="+mn-lt"/>
                <a:ea typeface="+mn-ea"/>
                <a:cs typeface="Arial" pitchFamily="34" charset="0"/>
              </a:defRPr>
            </a:lvl5pPr>
            <a:lvl6pPr>
              <a:defRPr sz="2098"/>
            </a:lvl6pPr>
            <a:lvl7pPr>
              <a:defRPr sz="2098"/>
            </a:lvl7pPr>
            <a:lvl8pPr>
              <a:defRPr sz="2098"/>
            </a:lvl8pPr>
            <a:lvl9pPr>
              <a:defRPr sz="2098"/>
            </a:lvl9pPr>
          </a:lstStyle>
          <a:p>
            <a:pPr lvl="0"/>
            <a:r>
              <a:rPr lang="en-US" dirty="0" smtClean="0"/>
              <a:t>Click to edit Master text styles</a:t>
            </a:r>
          </a:p>
        </p:txBody>
      </p:sp>
      <p:pic>
        <p:nvPicPr>
          <p:cNvPr id="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39442" y="6166420"/>
            <a:ext cx="1617872" cy="522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Content Placeholder 5"/>
          <p:cNvSpPr>
            <a:spLocks noGrp="1"/>
          </p:cNvSpPr>
          <p:nvPr>
            <p:ph sz="quarter" idx="13"/>
          </p:nvPr>
        </p:nvSpPr>
        <p:spPr>
          <a:xfrm>
            <a:off x="520703" y="1900240"/>
            <a:ext cx="5255444" cy="615227"/>
          </a:xfrm>
          <a:prstGeom prst="rect">
            <a:avLst/>
          </a:prstGeom>
        </p:spPr>
        <p:txBody>
          <a:bodyPr>
            <a:noAutofit/>
          </a:bodyPr>
          <a:lstStyle>
            <a:lvl1pPr marL="0" indent="0">
              <a:spcBef>
                <a:spcPts val="1198"/>
              </a:spcBef>
              <a:buFont typeface="Arial" pitchFamily="34" charset="0"/>
              <a:buNone/>
              <a:defRPr lang="en-US" sz="1998" b="0" i="0" kern="1200" spc="0" dirty="0" smtClean="0">
                <a:gradFill>
                  <a:gsLst>
                    <a:gs pos="100000">
                      <a:schemeClr val="bg1"/>
                    </a:gs>
                    <a:gs pos="0">
                      <a:schemeClr val="bg1"/>
                    </a:gs>
                  </a:gsLst>
                  <a:lin ang="5400000" scaled="0"/>
                </a:gradFill>
                <a:latin typeface="Segoe Pro Light"/>
                <a:ea typeface="+mn-ea"/>
                <a:cs typeface="Segoe Pro Light"/>
              </a:defRPr>
            </a:lvl1pPr>
            <a:lvl2pPr marL="912175" indent="-380072">
              <a:defRPr lang="en-US" sz="2098" kern="1200" dirty="0" smtClean="0">
                <a:solidFill>
                  <a:schemeClr val="bg2">
                    <a:lumMod val="50000"/>
                  </a:schemeClr>
                </a:solidFill>
                <a:latin typeface="+mn-lt"/>
                <a:ea typeface="+mn-ea"/>
                <a:cs typeface="Arial" pitchFamily="34" charset="0"/>
              </a:defRPr>
            </a:lvl2pPr>
            <a:lvl3pPr marL="912175" indent="-228045">
              <a:defRPr lang="en-US" sz="1898" kern="1200" dirty="0" smtClean="0">
                <a:solidFill>
                  <a:schemeClr val="bg2">
                    <a:lumMod val="50000"/>
                  </a:schemeClr>
                </a:solidFill>
                <a:latin typeface="+mn-lt"/>
                <a:ea typeface="+mn-ea"/>
                <a:cs typeface="Arial" pitchFamily="34" charset="0"/>
              </a:defRPr>
            </a:lvl3pPr>
            <a:lvl4pPr marL="1216235" indent="-228045">
              <a:defRPr lang="en-US" sz="1600" kern="1200" dirty="0" smtClean="0">
                <a:solidFill>
                  <a:schemeClr val="bg2">
                    <a:lumMod val="50000"/>
                  </a:schemeClr>
                </a:solidFill>
                <a:latin typeface="+mn-lt"/>
                <a:ea typeface="+mn-ea"/>
                <a:cs typeface="Arial" pitchFamily="34" charset="0"/>
              </a:defRPr>
            </a:lvl4pPr>
            <a:lvl5pPr marL="1444280" indent="-228045">
              <a:defRPr lang="en-US" sz="1600" kern="1200" dirty="0">
                <a:solidFill>
                  <a:schemeClr val="bg2">
                    <a:lumMod val="50000"/>
                  </a:schemeClr>
                </a:solidFill>
                <a:latin typeface="+mn-lt"/>
                <a:ea typeface="+mn-ea"/>
                <a:cs typeface="Arial" pitchFamily="34" charset="0"/>
              </a:defRPr>
            </a:lvl5pPr>
            <a:lvl6pPr>
              <a:defRPr sz="2098"/>
            </a:lvl6pPr>
            <a:lvl7pPr>
              <a:defRPr sz="2098"/>
            </a:lvl7pPr>
            <a:lvl8pPr>
              <a:defRPr sz="2098"/>
            </a:lvl8pPr>
            <a:lvl9pPr>
              <a:defRPr sz="2098"/>
            </a:lvl9pPr>
          </a:lstStyle>
          <a:p>
            <a:pPr lvl="0"/>
            <a:r>
              <a:rPr lang="en-US" dirty="0" smtClean="0"/>
              <a:t>Click to edit Master text styles</a:t>
            </a:r>
          </a:p>
        </p:txBody>
      </p:sp>
    </p:spTree>
    <p:extLst>
      <p:ext uri="{BB962C8B-B14F-4D97-AF65-F5344CB8AC3E}">
        <p14:creationId xmlns:p14="http://schemas.microsoft.com/office/powerpoint/2010/main" val="3118577242"/>
      </p:ext>
    </p:extLst>
  </p:cSld>
  <p:clrMapOvr>
    <a:masterClrMapping/>
  </p:clrMapOvr>
  <p:timing>
    <p:tnLst>
      <p:par>
        <p:cTn id="1" dur="indefinite" restart="never" nodeType="tmRoot"/>
      </p:par>
    </p:tnLst>
  </p:timing>
</p:sldLayout>
</file>

<file path=ppt/slideLayouts/slideLayout532.xml><?xml version="1.0" encoding="utf-8"?>
<p:sldLayout xmlns:a="http://schemas.openxmlformats.org/drawingml/2006/main" xmlns:r="http://schemas.openxmlformats.org/officeDocument/2006/relationships" xmlns:p="http://schemas.openxmlformats.org/presentationml/2006/main" userDrawn="1">
  <p:cSld name="Punchy Slide Grey">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4" y="2819605"/>
            <a:ext cx="11149013" cy="1218795"/>
          </a:xfrm>
          <a:prstGeom prst="rect">
            <a:avLst/>
          </a:prstGeom>
        </p:spPr>
        <p:txBody>
          <a:bodyPr anchor="b" anchorCtr="0"/>
          <a:lstStyle>
            <a:lvl1pPr>
              <a:defRPr sz="8792" spc="-300" baseline="0">
                <a:solidFill>
                  <a:schemeClr val="tx1"/>
                </a:solidFill>
              </a:defRPr>
            </a:lvl1pPr>
          </a:lstStyle>
          <a:p>
            <a:r>
              <a:rPr lang="en-US" dirty="0" smtClean="0"/>
              <a:t>Click to edit title style</a:t>
            </a:r>
            <a:endParaRPr lang="en-US" dirty="0"/>
          </a:p>
        </p:txBody>
      </p:sp>
      <p:pic>
        <p:nvPicPr>
          <p:cNvPr id="5" name="Picture 4"/>
          <p:cNvPicPr>
            <a:picLocks noChangeAspect="1"/>
          </p:cNvPicPr>
          <p:nvPr userDrawn="1"/>
        </p:nvPicPr>
        <p:blipFill rotWithShape="1">
          <a:blip r:embed="rId2">
            <a:extLst>
              <a:ext uri="{28A0092B-C50C-407E-A947-70E740481C1C}">
                <a14:useLocalDpi xmlns:a14="http://schemas.microsoft.com/office/drawing/2010/main" val="0"/>
              </a:ext>
            </a:extLst>
          </a:blip>
          <a:srcRect l="24987"/>
          <a:stretch/>
        </p:blipFill>
        <p:spPr bwMode="black">
          <a:xfrm>
            <a:off x="10315979" y="6141750"/>
            <a:ext cx="1586959" cy="549178"/>
          </a:xfrm>
          <a:prstGeom prst="rect">
            <a:avLst/>
          </a:prstGeom>
        </p:spPr>
      </p:pic>
    </p:spTree>
    <p:extLst>
      <p:ext uri="{BB962C8B-B14F-4D97-AF65-F5344CB8AC3E}">
        <p14:creationId xmlns:p14="http://schemas.microsoft.com/office/powerpoint/2010/main" val="4171694585"/>
      </p:ext>
    </p:extLst>
  </p:cSld>
  <p:clrMapOvr>
    <a:masterClrMapping/>
  </p:clrMapOvr>
  <p:transition>
    <p:fade/>
  </p:transition>
  <p:timing>
    <p:tnLst>
      <p:par>
        <p:cTn id="1" dur="indefinite" restart="never" nodeType="tmRoot"/>
      </p:par>
    </p:tnLst>
  </p:timing>
</p:sldLayout>
</file>

<file path=ppt/slideLayouts/slideLayout53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1966692"/>
          </a:xfrm>
        </p:spPr>
        <p:txBody>
          <a:bodyPr>
            <a:spAutoFit/>
          </a:bodyPr>
          <a:lstStyle>
            <a:lvl3pPr>
              <a:defRPr sz="2351"/>
            </a:lvl3pPr>
            <a:lvl4pPr>
              <a:defRPr sz="1959"/>
            </a:lvl4pPr>
            <a:lvl5pPr>
              <a:defRPr sz="1959"/>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917312410"/>
      </p:ext>
    </p:extLst>
  </p:cSld>
  <p:clrMapOvr>
    <a:masterClrMapping/>
  </p:clrMapOvr>
  <p:transition>
    <p:fade/>
  </p:transition>
  <p:timing>
    <p:tnLst>
      <p:par>
        <p:cTn id="1" dur="indefinite" restart="never" nodeType="tmRoot"/>
      </p:par>
    </p:tnLst>
  </p:timing>
</p:sldLayout>
</file>

<file path=ppt/slideLayouts/slideLayout534.xml><?xml version="1.0" encoding="utf-8"?>
<p:sldLayout xmlns:a="http://schemas.openxmlformats.org/drawingml/2006/main" xmlns:r="http://schemas.openxmlformats.org/officeDocument/2006/relationships" xmlns:p="http://schemas.openxmlformats.org/presentationml/2006/main" showMasterSp="0" userDrawn="1">
  <p:cSld name="1_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4" y="1447799"/>
            <a:ext cx="11149013" cy="1975926"/>
          </a:xfrm>
          <a:prstGeom prst="rect">
            <a:avLst/>
          </a:prstGeom>
        </p:spPr>
        <p:txBody>
          <a:bodyPr/>
          <a:lstStyle>
            <a:lvl1pPr marL="0" indent="0">
              <a:spcBef>
                <a:spcPts val="2398"/>
              </a:spcBef>
              <a:buNone/>
              <a:defRPr sz="3998">
                <a:gradFill>
                  <a:gsLst>
                    <a:gs pos="100000">
                      <a:schemeClr val="bg2"/>
                    </a:gs>
                    <a:gs pos="0">
                      <a:schemeClr val="bg2"/>
                    </a:gs>
                  </a:gsLst>
                  <a:lin ang="5400000" scaled="0"/>
                </a:gradFill>
                <a:latin typeface="+mj-lt"/>
              </a:defRPr>
            </a:lvl1pPr>
            <a:lvl2pPr marL="0" indent="0">
              <a:buNone/>
              <a:defRPr sz="1998">
                <a:gradFill>
                  <a:gsLst>
                    <a:gs pos="100000">
                      <a:schemeClr val="bg2"/>
                    </a:gs>
                    <a:gs pos="0">
                      <a:schemeClr val="bg2"/>
                    </a:gs>
                  </a:gsLst>
                  <a:lin ang="5400000" scaled="0"/>
                </a:gradFill>
              </a:defRPr>
            </a:lvl2pPr>
            <a:lvl3pPr marL="231591" indent="0">
              <a:buNone/>
              <a:defRPr sz="1998">
                <a:gradFill>
                  <a:gsLst>
                    <a:gs pos="100000">
                      <a:schemeClr val="bg2"/>
                    </a:gs>
                    <a:gs pos="0">
                      <a:schemeClr val="bg2"/>
                    </a:gs>
                  </a:gsLst>
                  <a:lin ang="5400000" scaled="0"/>
                </a:gradFill>
              </a:defRPr>
            </a:lvl3pPr>
            <a:lvl4pPr marL="456838" indent="0">
              <a:buNone/>
              <a:defRPr sz="1998">
                <a:gradFill>
                  <a:gsLst>
                    <a:gs pos="100000">
                      <a:schemeClr val="bg2"/>
                    </a:gs>
                    <a:gs pos="0">
                      <a:schemeClr val="bg2"/>
                    </a:gs>
                  </a:gsLst>
                  <a:lin ang="5400000" scaled="0"/>
                </a:gradFill>
              </a:defRPr>
            </a:lvl4pPr>
            <a:lvl5pPr marL="693188" indent="0">
              <a:buNone/>
              <a:defRPr sz="1998">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3639"/>
            <a:fld id="{727B4C2D-45E2-4621-8491-2995EB46A674}" type="slidenum">
              <a:rPr lang="en-US" smtClean="0">
                <a:gradFill>
                  <a:gsLst>
                    <a:gs pos="100000">
                      <a:srgbClr val="797A7D"/>
                    </a:gs>
                    <a:gs pos="0">
                      <a:srgbClr val="797A7D"/>
                    </a:gs>
                  </a:gsLst>
                  <a:lin ang="5400000" scaled="0"/>
                </a:gradFill>
              </a:rPr>
              <a:pPr defTabSz="913639"/>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3475879937"/>
      </p:ext>
    </p:extLst>
  </p:cSld>
  <p:clrMapOvr>
    <a:masterClrMapping/>
  </p:clrMapOvr>
  <p:transition>
    <p:fade/>
  </p:transition>
  <p:timing>
    <p:tnLst>
      <p:par>
        <p:cTn id="1" dur="indefinite" restart="never" nodeType="tmRoot"/>
      </p:par>
    </p:tnLst>
  </p:timing>
</p:sldLayout>
</file>

<file path=ppt/slideLayouts/slideLayout535.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232756" y="157944"/>
            <a:ext cx="11722682" cy="1205345"/>
          </a:xfrm>
          <a:prstGeom prst="rect">
            <a:avLst/>
          </a:prstGeom>
        </p:spPr>
        <p:txBody>
          <a:bodyPr/>
          <a:lstStyle>
            <a:lvl1pPr>
              <a:defRPr sz="3998">
                <a:solidFill>
                  <a:srgbClr val="002050"/>
                </a:solidFill>
                <a:latin typeface="Segoe UI Light" pitchFamily="34" charset="0"/>
              </a:defRPr>
            </a:lvl1pPr>
          </a:lstStyle>
          <a:p>
            <a:r>
              <a:rPr lang="en-US" dirty="0" smtClean="0"/>
              <a:t>Click to edit Master title style</a:t>
            </a:r>
            <a:endParaRPr lang="en-US" dirty="0"/>
          </a:p>
        </p:txBody>
      </p:sp>
      <p:sp>
        <p:nvSpPr>
          <p:cNvPr id="4" name="Content Placeholder 3"/>
          <p:cNvSpPr>
            <a:spLocks noGrp="1"/>
          </p:cNvSpPr>
          <p:nvPr>
            <p:ph sz="quarter" idx="10"/>
          </p:nvPr>
        </p:nvSpPr>
        <p:spPr>
          <a:xfrm>
            <a:off x="436563" y="1487490"/>
            <a:ext cx="11533187" cy="5159375"/>
          </a:xfrm>
          <a:prstGeom prst="rect">
            <a:avLst/>
          </a:prstGeom>
        </p:spPr>
        <p:txBody>
          <a:bodyPr/>
          <a:lstStyle>
            <a:lvl1pPr marL="342628" indent="-342628">
              <a:lnSpc>
                <a:spcPct val="100000"/>
              </a:lnSpc>
              <a:spcBef>
                <a:spcPts val="1798"/>
              </a:spcBef>
              <a:buClr>
                <a:schemeClr val="accent1"/>
              </a:buClr>
              <a:buSzPct val="100000"/>
              <a:buFont typeface="Arial" pitchFamily="34" charset="0"/>
              <a:buChar char="•"/>
              <a:defRPr sz="3198">
                <a:solidFill>
                  <a:srgbClr val="002050">
                    <a:alpha val="99000"/>
                  </a:srgbClr>
                </a:solidFill>
                <a:latin typeface="Segoe UI Light" panose="020B0502040204020203" pitchFamily="34" charset="0"/>
                <a:cs typeface="Segoe UI Light" panose="020B0502040204020203" pitchFamily="34" charset="0"/>
              </a:defRPr>
            </a:lvl1pPr>
            <a:lvl2pPr marL="807399" indent="-344215">
              <a:lnSpc>
                <a:spcPct val="100000"/>
              </a:lnSpc>
              <a:spcBef>
                <a:spcPts val="400"/>
              </a:spcBef>
              <a:spcAft>
                <a:spcPts val="400"/>
              </a:spcAft>
              <a:buClr>
                <a:schemeClr val="tx1">
                  <a:lumMod val="75000"/>
                  <a:lumOff val="25000"/>
                </a:schemeClr>
              </a:buClr>
              <a:buSzPct val="85000"/>
              <a:buFont typeface="Segoe UI" pitchFamily="34" charset="0"/>
              <a:buChar char="–"/>
              <a:defRPr sz="2798">
                <a:solidFill>
                  <a:schemeClr val="tx1">
                    <a:alpha val="99000"/>
                  </a:schemeClr>
                </a:solidFill>
                <a:latin typeface="Segoe UI Light" panose="020B0502040204020203" pitchFamily="34" charset="0"/>
                <a:cs typeface="Segoe UI Light" panose="020B0502040204020203" pitchFamily="34" charset="0"/>
              </a:defRPr>
            </a:lvl2pPr>
            <a:lvl3pPr marL="1197614" indent="-342628">
              <a:lnSpc>
                <a:spcPct val="100000"/>
              </a:lnSpc>
              <a:spcBef>
                <a:spcPts val="200"/>
              </a:spcBef>
              <a:spcAft>
                <a:spcPts val="200"/>
              </a:spcAft>
              <a:buClr>
                <a:schemeClr val="tx1">
                  <a:lumMod val="75000"/>
                  <a:lumOff val="25000"/>
                </a:schemeClr>
              </a:buClr>
              <a:buSzPct val="85000"/>
              <a:buFont typeface="Courier New" pitchFamily="49" charset="0"/>
              <a:buChar char="o"/>
              <a:defRPr sz="1798">
                <a:solidFill>
                  <a:schemeClr val="tx1">
                    <a:alpha val="99000"/>
                  </a:schemeClr>
                </a:solidFill>
                <a:latin typeface="Segoe UI Light" panose="020B0502040204020203" pitchFamily="34" charset="0"/>
                <a:cs typeface="Segoe UI Light" panose="020B0502040204020203" pitchFamily="34" charset="0"/>
              </a:defRPr>
            </a:lvl3pPr>
            <a:lvl4pPr>
              <a:defRPr sz="1998"/>
            </a:lvl4pPr>
            <a:lvl5pPr>
              <a:defRPr sz="1998"/>
            </a:lvl5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3357074802"/>
      </p:ext>
    </p:extLst>
  </p:cSld>
  <p:clrMapOvr>
    <a:masterClrMapping/>
  </p:clrMapOvr>
  <p:transition>
    <p:fade/>
  </p:transition>
  <p:timing>
    <p:tnLst>
      <p:par>
        <p:cTn id="1" dur="indefinite" restart="never" nodeType="tmRoot"/>
      </p:par>
    </p:tnLst>
  </p:timing>
  <p:hf hdr="0"/>
</p:sldLayout>
</file>

<file path=ppt/slideLayouts/slideLayout536.xml><?xml version="1.0" encoding="utf-8"?>
<p:sldLayout xmlns:a="http://schemas.openxmlformats.org/drawingml/2006/main" xmlns:r="http://schemas.openxmlformats.org/officeDocument/2006/relationships" xmlns:p="http://schemas.openxmlformats.org/presentationml/2006/main">
  <p:cSld name="Course Tit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32266" y="2312128"/>
            <a:ext cx="11122924" cy="1933979"/>
          </a:xfrm>
          <a:prstGeom prst="rect">
            <a:avLst/>
          </a:prstGeom>
        </p:spPr>
        <p:txBody>
          <a:bodyPr anchor="ctr">
            <a:noAutofit/>
          </a:bodyPr>
          <a:lstStyle>
            <a:lvl1pPr algn="l">
              <a:lnSpc>
                <a:spcPct val="90000"/>
              </a:lnSpc>
              <a:defRPr sz="4798" spc="-150" baseline="0">
                <a:solidFill>
                  <a:schemeClr val="bg1">
                    <a:alpha val="99000"/>
                  </a:schemeClr>
                </a:solidFill>
                <a:latin typeface="Segoe UI Light" pitchFamily="34" charset="0"/>
              </a:defRPr>
            </a:lvl1pPr>
          </a:lstStyle>
          <a:p>
            <a:r>
              <a:rPr lang="en-US" dirty="0" smtClean="0"/>
              <a:t>Course Title</a:t>
            </a:r>
            <a:endParaRPr lang="en-US" dirty="0"/>
          </a:p>
        </p:txBody>
      </p:sp>
      <p:sp>
        <p:nvSpPr>
          <p:cNvPr id="6" name="Subtitle 2"/>
          <p:cNvSpPr>
            <a:spLocks noGrp="1"/>
          </p:cNvSpPr>
          <p:nvPr>
            <p:ph type="subTitle" idx="1" hasCustomPrompt="1"/>
          </p:nvPr>
        </p:nvSpPr>
        <p:spPr>
          <a:xfrm>
            <a:off x="532265" y="4735774"/>
            <a:ext cx="6147660" cy="1878780"/>
          </a:xfrm>
          <a:prstGeom prst="rect">
            <a:avLst/>
          </a:prstGeom>
        </p:spPr>
        <p:txBody>
          <a:bodyPr>
            <a:noAutofit/>
          </a:bodyPr>
          <a:lstStyle>
            <a:lvl1pPr marL="0" indent="0" algn="l">
              <a:lnSpc>
                <a:spcPct val="90000"/>
              </a:lnSpc>
              <a:spcBef>
                <a:spcPts val="0"/>
              </a:spcBef>
              <a:buNone/>
              <a:defRPr sz="2398" b="1" cap="none" baseline="0">
                <a:solidFill>
                  <a:schemeClr val="bg1">
                    <a:lumMod val="95000"/>
                    <a:alpha val="99000"/>
                  </a:schemeClr>
                </a:solidFill>
                <a:latin typeface="Segoe UI Light" pitchFamily="34" charset="0"/>
              </a:defRPr>
            </a:lvl1pPr>
            <a:lvl2pPr marL="456820" indent="0" algn="ctr">
              <a:buNone/>
              <a:defRPr>
                <a:solidFill>
                  <a:schemeClr val="tx1">
                    <a:tint val="75000"/>
                  </a:schemeClr>
                </a:solidFill>
              </a:defRPr>
            </a:lvl2pPr>
            <a:lvl3pPr marL="913639" indent="0" algn="ctr">
              <a:buNone/>
              <a:defRPr>
                <a:solidFill>
                  <a:schemeClr val="tx1">
                    <a:tint val="75000"/>
                  </a:schemeClr>
                </a:solidFill>
              </a:defRPr>
            </a:lvl3pPr>
            <a:lvl4pPr marL="1370459" indent="0" algn="ctr">
              <a:buNone/>
              <a:defRPr>
                <a:solidFill>
                  <a:schemeClr val="tx1">
                    <a:tint val="75000"/>
                  </a:schemeClr>
                </a:solidFill>
              </a:defRPr>
            </a:lvl4pPr>
            <a:lvl5pPr marL="1827279" indent="0" algn="ctr">
              <a:buNone/>
              <a:defRPr>
                <a:solidFill>
                  <a:schemeClr val="tx1">
                    <a:tint val="75000"/>
                  </a:schemeClr>
                </a:solidFill>
              </a:defRPr>
            </a:lvl5pPr>
            <a:lvl6pPr marL="2284100" indent="0" algn="ctr">
              <a:buNone/>
              <a:defRPr>
                <a:solidFill>
                  <a:schemeClr val="tx1">
                    <a:tint val="75000"/>
                  </a:schemeClr>
                </a:solidFill>
              </a:defRPr>
            </a:lvl6pPr>
            <a:lvl7pPr marL="2740917" indent="0" algn="ctr">
              <a:buNone/>
              <a:defRPr>
                <a:solidFill>
                  <a:schemeClr val="tx1">
                    <a:tint val="75000"/>
                  </a:schemeClr>
                </a:solidFill>
              </a:defRPr>
            </a:lvl7pPr>
            <a:lvl8pPr marL="3197737" indent="0" algn="ctr">
              <a:buNone/>
              <a:defRPr>
                <a:solidFill>
                  <a:schemeClr val="tx1">
                    <a:tint val="75000"/>
                  </a:schemeClr>
                </a:solidFill>
              </a:defRPr>
            </a:lvl8pPr>
            <a:lvl9pPr marL="3654557" indent="0" algn="ctr">
              <a:buNone/>
              <a:defRPr>
                <a:solidFill>
                  <a:schemeClr val="tx1">
                    <a:tint val="75000"/>
                  </a:schemeClr>
                </a:solidFill>
              </a:defRPr>
            </a:lvl9pPr>
          </a:lstStyle>
          <a:p>
            <a:r>
              <a:rPr lang="en-US" dirty="0" smtClean="0"/>
              <a:t>Subtitle</a:t>
            </a:r>
            <a:endParaRPr lang="en-US" dirty="0"/>
          </a:p>
        </p:txBody>
      </p:sp>
    </p:spTree>
    <p:extLst>
      <p:ext uri="{BB962C8B-B14F-4D97-AF65-F5344CB8AC3E}">
        <p14:creationId xmlns:p14="http://schemas.microsoft.com/office/powerpoint/2010/main" val="2398200571"/>
      </p:ext>
    </p:extLst>
  </p:cSld>
  <p:clrMapOvr>
    <a:masterClrMapping/>
  </p:clrMapOvr>
  <p:transition>
    <p:fade/>
  </p:transition>
  <p:timing>
    <p:tnLst>
      <p:par>
        <p:cTn id="1" dur="indefinite" restart="never" nodeType="tmRoot"/>
      </p:par>
    </p:tnLst>
  </p:timing>
  <p:hf hdr="0"/>
</p:sldLayout>
</file>

<file path=ppt/slideLayouts/slideLayout537.xml><?xml version="1.0" encoding="utf-8"?>
<p:sldLayout xmlns:a="http://schemas.openxmlformats.org/drawingml/2006/main" xmlns:r="http://schemas.openxmlformats.org/officeDocument/2006/relationships" xmlns:p="http://schemas.openxmlformats.org/presentationml/2006/main">
  <p:cSld name="Microsoft Slide">
    <p:bg>
      <p:bgPr>
        <a:solidFill>
          <a:srgbClr val="4668C5"/>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val="0"/>
              </a:ext>
            </a:extLst>
          </a:blip>
          <a:srcRect l="9719"/>
          <a:stretch/>
        </p:blipFill>
        <p:spPr>
          <a:xfrm>
            <a:off x="512763" y="2922747"/>
            <a:ext cx="5767719" cy="2350013"/>
          </a:xfrm>
          <a:prstGeom prst="rect">
            <a:avLst/>
          </a:prstGeom>
        </p:spPr>
      </p:pic>
      <p:sp>
        <p:nvSpPr>
          <p:cNvPr id="9" name="Rectangle 2"/>
          <p:cNvSpPr>
            <a:spLocks noChangeArrowheads="1"/>
          </p:cNvSpPr>
          <p:nvPr userDrawn="1"/>
        </p:nvSpPr>
        <p:spPr bwMode="auto">
          <a:xfrm>
            <a:off x="530087" y="5960743"/>
            <a:ext cx="11078818" cy="751488"/>
          </a:xfrm>
          <a:prstGeom prst="rect">
            <a:avLst/>
          </a:prstGeom>
          <a:noFill/>
          <a:ln w="9525">
            <a:noFill/>
            <a:miter lim="800000"/>
            <a:headEnd/>
            <a:tailEnd/>
          </a:ln>
        </p:spPr>
        <p:txBody>
          <a:bodyPr wrap="square">
            <a:spAutoFit/>
          </a:bodyPr>
          <a:lstStyle/>
          <a:p>
            <a:pPr marL="0" lvl="1" defTabSz="913364">
              <a:defRPr/>
            </a:pPr>
            <a:r>
              <a:rPr lang="en-US" sz="1050" dirty="0">
                <a:solidFill>
                  <a:prstClr val="white">
                    <a:lumMod val="85000"/>
                  </a:prstClr>
                </a:solidFill>
                <a:latin typeface="Calibri"/>
              </a:rPr>
              <a:t>©2013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003695933"/>
      </p:ext>
    </p:extLst>
  </p:cSld>
  <p:clrMapOvr>
    <a:masterClrMapping/>
  </p:clrMapOvr>
  <p:timing>
    <p:tnLst>
      <p:par>
        <p:cTn id="1" dur="indefinite" restart="never" nodeType="tmRoot"/>
      </p:par>
    </p:tnLst>
  </p:timing>
</p:sldLayout>
</file>

<file path=ppt/slideLayouts/slideLayout538.xml><?xml version="1.0" encoding="utf-8"?>
<p:sldLayout xmlns:a="http://schemas.openxmlformats.org/drawingml/2006/main" xmlns:r="http://schemas.openxmlformats.org/officeDocument/2006/relationships" xmlns:p="http://schemas.openxmlformats.org/presentationml/2006/main">
  <p:cSld name="1_Demo Slide">
    <p:bg>
      <p:bgPr>
        <a:solidFill>
          <a:srgbClr val="007233"/>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15636" y="4771506"/>
            <a:ext cx="10484896" cy="1604356"/>
          </a:xfrm>
          <a:prstGeom prst="rect">
            <a:avLst/>
          </a:prstGeom>
        </p:spPr>
        <p:txBody>
          <a:bodyPr anchor="ctr">
            <a:noAutofit/>
          </a:bodyPr>
          <a:lstStyle>
            <a:lvl1pPr marL="0" marR="0" indent="0" algn="l" defTabSz="913639" rtl="0" eaLnBrk="1" fontAlgn="auto" latinLnBrk="0" hangingPunct="1">
              <a:lnSpc>
                <a:spcPct val="90000"/>
              </a:lnSpc>
              <a:spcBef>
                <a:spcPts val="0"/>
              </a:spcBef>
              <a:spcAft>
                <a:spcPts val="0"/>
              </a:spcAft>
              <a:buClr>
                <a:srgbClr val="00DCFF"/>
              </a:buClr>
              <a:buSzPct val="90000"/>
              <a:buFont typeface="Arial" pitchFamily="34" charset="0"/>
              <a:buNone/>
              <a:tabLst/>
              <a:defRPr sz="2798" b="1" cap="all" baseline="0">
                <a:solidFill>
                  <a:schemeClr val="bg1">
                    <a:alpha val="99000"/>
                  </a:schemeClr>
                </a:solidFill>
              </a:defRPr>
            </a:lvl1pPr>
            <a:lvl2pPr marL="456820" indent="0" algn="ctr">
              <a:buNone/>
              <a:defRPr>
                <a:solidFill>
                  <a:schemeClr val="tx1">
                    <a:tint val="75000"/>
                  </a:schemeClr>
                </a:solidFill>
              </a:defRPr>
            </a:lvl2pPr>
            <a:lvl3pPr marL="913639" indent="0" algn="ctr">
              <a:buNone/>
              <a:defRPr>
                <a:solidFill>
                  <a:schemeClr val="tx1">
                    <a:tint val="75000"/>
                  </a:schemeClr>
                </a:solidFill>
              </a:defRPr>
            </a:lvl3pPr>
            <a:lvl4pPr marL="1370459" indent="0" algn="ctr">
              <a:buNone/>
              <a:defRPr>
                <a:solidFill>
                  <a:schemeClr val="tx1">
                    <a:tint val="75000"/>
                  </a:schemeClr>
                </a:solidFill>
              </a:defRPr>
            </a:lvl4pPr>
            <a:lvl5pPr marL="1827279" indent="0" algn="ctr">
              <a:buNone/>
              <a:defRPr>
                <a:solidFill>
                  <a:schemeClr val="tx1">
                    <a:tint val="75000"/>
                  </a:schemeClr>
                </a:solidFill>
              </a:defRPr>
            </a:lvl5pPr>
            <a:lvl6pPr marL="2284100" indent="0" algn="ctr">
              <a:buNone/>
              <a:defRPr>
                <a:solidFill>
                  <a:schemeClr val="tx1">
                    <a:tint val="75000"/>
                  </a:schemeClr>
                </a:solidFill>
              </a:defRPr>
            </a:lvl6pPr>
            <a:lvl7pPr marL="2740917" indent="0" algn="ctr">
              <a:buNone/>
              <a:defRPr>
                <a:solidFill>
                  <a:schemeClr val="tx1">
                    <a:tint val="75000"/>
                  </a:schemeClr>
                </a:solidFill>
              </a:defRPr>
            </a:lvl7pPr>
            <a:lvl8pPr marL="3197737" indent="0" algn="ctr">
              <a:buNone/>
              <a:defRPr>
                <a:solidFill>
                  <a:schemeClr val="tx1">
                    <a:tint val="75000"/>
                  </a:schemeClr>
                </a:solidFill>
              </a:defRPr>
            </a:lvl8pPr>
            <a:lvl9pPr marL="3654557" indent="0" algn="ctr">
              <a:buNone/>
              <a:defRPr>
                <a:solidFill>
                  <a:schemeClr val="tx1">
                    <a:tint val="75000"/>
                  </a:schemeClr>
                </a:solidFill>
              </a:defRPr>
            </a:lvl9pPr>
          </a:lstStyle>
          <a:p>
            <a:r>
              <a:rPr lang="en-US" b="0" dirty="0" smtClean="0"/>
              <a:t>{Sample Code Location e.g., Codeshow.codeplex.com} </a:t>
            </a:r>
          </a:p>
          <a:p>
            <a:r>
              <a:rPr lang="en-US" dirty="0" smtClean="0"/>
              <a:t>(</a:t>
            </a:r>
            <a:r>
              <a:rPr lang="en-US" dirty="0" err="1" smtClean="0"/>
              <a:t>dEMO</a:t>
            </a:r>
            <a:r>
              <a:rPr lang="en-US" dirty="0" smtClean="0"/>
              <a:t> NAME)</a:t>
            </a:r>
            <a:endParaRPr lang="en-US" dirty="0"/>
          </a:p>
        </p:txBody>
      </p:sp>
      <p:sp>
        <p:nvSpPr>
          <p:cNvPr id="10" name="Text Placeholder 9"/>
          <p:cNvSpPr>
            <a:spLocks noGrp="1"/>
          </p:cNvSpPr>
          <p:nvPr>
            <p:ph type="body" sz="quarter" idx="10" hasCustomPrompt="1"/>
          </p:nvPr>
        </p:nvSpPr>
        <p:spPr>
          <a:xfrm>
            <a:off x="415636" y="3117273"/>
            <a:ext cx="10720676" cy="1383983"/>
          </a:xfrm>
          <a:prstGeom prst="rect">
            <a:avLst/>
          </a:prstGeom>
        </p:spPr>
        <p:txBody>
          <a:bodyPr anchor="ctr"/>
          <a:lstStyle>
            <a:lvl1pPr algn="l">
              <a:defRPr sz="7194" baseline="0">
                <a:solidFill>
                  <a:schemeClr val="bg1">
                    <a:alpha val="99000"/>
                  </a:schemeClr>
                </a:solidFill>
                <a:latin typeface="Segoe UI Light" panose="020B0502040204020203" pitchFamily="34" charset="0"/>
                <a:cs typeface="Segoe UI Light" panose="020B0502040204020203" pitchFamily="34" charset="0"/>
              </a:defRPr>
            </a:lvl1pPr>
            <a:lvl2pPr>
              <a:defRPr sz="5994">
                <a:solidFill>
                  <a:schemeClr val="bg1">
                    <a:alpha val="99000"/>
                  </a:schemeClr>
                </a:solidFill>
                <a:latin typeface="+mj-lt"/>
              </a:defRPr>
            </a:lvl2pPr>
            <a:lvl3pPr>
              <a:defRPr sz="5994">
                <a:solidFill>
                  <a:schemeClr val="bg1">
                    <a:alpha val="99000"/>
                  </a:schemeClr>
                </a:solidFill>
                <a:latin typeface="+mj-lt"/>
              </a:defRPr>
            </a:lvl3pPr>
            <a:lvl4pPr>
              <a:defRPr sz="5994">
                <a:solidFill>
                  <a:schemeClr val="bg1">
                    <a:alpha val="99000"/>
                  </a:schemeClr>
                </a:solidFill>
                <a:latin typeface="+mj-lt"/>
              </a:defRPr>
            </a:lvl4pPr>
            <a:lvl5pPr>
              <a:defRPr sz="5994">
                <a:solidFill>
                  <a:schemeClr val="bg1">
                    <a:alpha val="99000"/>
                  </a:schemeClr>
                </a:solidFill>
                <a:latin typeface="+mj-lt"/>
              </a:defRPr>
            </a:lvl5pPr>
          </a:lstStyle>
          <a:p>
            <a:pPr lvl="0"/>
            <a:r>
              <a:rPr lang="en-US" dirty="0" smtClean="0"/>
              <a:t>demo</a:t>
            </a:r>
            <a:endParaRPr lang="en-US" dirty="0"/>
          </a:p>
        </p:txBody>
      </p:sp>
    </p:spTree>
    <p:extLst>
      <p:ext uri="{BB962C8B-B14F-4D97-AF65-F5344CB8AC3E}">
        <p14:creationId xmlns:p14="http://schemas.microsoft.com/office/powerpoint/2010/main" val="1459974662"/>
      </p:ext>
    </p:extLst>
  </p:cSld>
  <p:clrMapOvr>
    <a:masterClrMapping/>
  </p:clrMapOvr>
  <p:transition>
    <p:fade/>
  </p:transition>
  <p:timing>
    <p:tnLst>
      <p:par>
        <p:cTn id="1" dur="indefinite" restart="never" nodeType="tmRoot"/>
      </p:par>
    </p:tnLst>
  </p:timing>
</p:sldLayout>
</file>

<file path=ppt/slideLayouts/slideLayout539.xml><?xml version="1.0" encoding="utf-8"?>
<p:sldLayout xmlns:a="http://schemas.openxmlformats.org/drawingml/2006/main" xmlns:r="http://schemas.openxmlformats.org/officeDocument/2006/relationships" xmlns:p="http://schemas.openxmlformats.org/presentationml/2006/main" userDrawn="1">
  <p:cSld name="Modu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45912" y="3775166"/>
            <a:ext cx="11354938" cy="1933979"/>
          </a:xfrm>
          <a:prstGeom prst="rect">
            <a:avLst/>
          </a:prstGeom>
        </p:spPr>
        <p:txBody>
          <a:bodyPr anchor="t" anchorCtr="0">
            <a:noAutofit/>
          </a:bodyPr>
          <a:lstStyle>
            <a:lvl1pPr algn="l">
              <a:lnSpc>
                <a:spcPct val="90000"/>
              </a:lnSpc>
              <a:defRPr sz="4798" spc="-150" baseline="0">
                <a:solidFill>
                  <a:schemeClr val="bg1">
                    <a:alpha val="99000"/>
                  </a:schemeClr>
                </a:solidFill>
                <a:latin typeface="Segoe UI Light" pitchFamily="34" charset="0"/>
              </a:defRPr>
            </a:lvl1pPr>
          </a:lstStyle>
          <a:p>
            <a:r>
              <a:rPr lang="en-US" dirty="0" smtClean="0"/>
              <a:t>Module or Section transition style</a:t>
            </a:r>
            <a:endParaRPr lang="en-US" dirty="0"/>
          </a:p>
        </p:txBody>
      </p:sp>
      <p:sp>
        <p:nvSpPr>
          <p:cNvPr id="9" name="Subtitle 2"/>
          <p:cNvSpPr>
            <a:spLocks noGrp="1"/>
          </p:cNvSpPr>
          <p:nvPr>
            <p:ph type="subTitle" idx="1" hasCustomPrompt="1"/>
          </p:nvPr>
        </p:nvSpPr>
        <p:spPr>
          <a:xfrm>
            <a:off x="545912" y="2942705"/>
            <a:ext cx="11354938" cy="748146"/>
          </a:xfrm>
          <a:prstGeom prst="rect">
            <a:avLst/>
          </a:prstGeom>
        </p:spPr>
        <p:txBody>
          <a:bodyPr>
            <a:noAutofit/>
          </a:bodyPr>
          <a:lstStyle>
            <a:lvl1pPr marL="0" indent="0" algn="l">
              <a:lnSpc>
                <a:spcPct val="90000"/>
              </a:lnSpc>
              <a:spcBef>
                <a:spcPts val="0"/>
              </a:spcBef>
              <a:buNone/>
              <a:defRPr sz="2398" b="0" cap="none" baseline="0">
                <a:solidFill>
                  <a:schemeClr val="bg1">
                    <a:alpha val="99000"/>
                  </a:schemeClr>
                </a:solidFill>
                <a:latin typeface="Segoe UI Light" pitchFamily="34" charset="0"/>
              </a:defRPr>
            </a:lvl1pPr>
            <a:lvl2pPr marL="456820" indent="0" algn="ctr">
              <a:buNone/>
              <a:defRPr>
                <a:solidFill>
                  <a:schemeClr val="tx1">
                    <a:tint val="75000"/>
                  </a:schemeClr>
                </a:solidFill>
              </a:defRPr>
            </a:lvl2pPr>
            <a:lvl3pPr marL="913639" indent="0" algn="ctr">
              <a:buNone/>
              <a:defRPr>
                <a:solidFill>
                  <a:schemeClr val="tx1">
                    <a:tint val="75000"/>
                  </a:schemeClr>
                </a:solidFill>
              </a:defRPr>
            </a:lvl3pPr>
            <a:lvl4pPr marL="1370459" indent="0" algn="ctr">
              <a:buNone/>
              <a:defRPr>
                <a:solidFill>
                  <a:schemeClr val="tx1">
                    <a:tint val="75000"/>
                  </a:schemeClr>
                </a:solidFill>
              </a:defRPr>
            </a:lvl4pPr>
            <a:lvl5pPr marL="1827279" indent="0" algn="ctr">
              <a:buNone/>
              <a:defRPr>
                <a:solidFill>
                  <a:schemeClr val="tx1">
                    <a:tint val="75000"/>
                  </a:schemeClr>
                </a:solidFill>
              </a:defRPr>
            </a:lvl5pPr>
            <a:lvl6pPr marL="2284100" indent="0" algn="ctr">
              <a:buNone/>
              <a:defRPr>
                <a:solidFill>
                  <a:schemeClr val="tx1">
                    <a:tint val="75000"/>
                  </a:schemeClr>
                </a:solidFill>
              </a:defRPr>
            </a:lvl6pPr>
            <a:lvl7pPr marL="2740917" indent="0" algn="ctr">
              <a:buNone/>
              <a:defRPr>
                <a:solidFill>
                  <a:schemeClr val="tx1">
                    <a:tint val="75000"/>
                  </a:schemeClr>
                </a:solidFill>
              </a:defRPr>
            </a:lvl7pPr>
            <a:lvl8pPr marL="3197737" indent="0" algn="ctr">
              <a:buNone/>
              <a:defRPr>
                <a:solidFill>
                  <a:schemeClr val="tx1">
                    <a:tint val="75000"/>
                  </a:schemeClr>
                </a:solidFill>
              </a:defRPr>
            </a:lvl8pPr>
            <a:lvl9pPr marL="3654557" indent="0" algn="ctr">
              <a:buNone/>
              <a:defRPr>
                <a:solidFill>
                  <a:schemeClr val="tx1">
                    <a:tint val="75000"/>
                  </a:schemeClr>
                </a:solidFill>
              </a:defRPr>
            </a:lvl9pPr>
          </a:lstStyle>
          <a:p>
            <a:r>
              <a:rPr lang="en-US" dirty="0" smtClean="0"/>
              <a:t>Course Title Style</a:t>
            </a:r>
            <a:endParaRPr lang="en-US" dirty="0"/>
          </a:p>
        </p:txBody>
      </p:sp>
    </p:spTree>
    <p:extLst>
      <p:ext uri="{BB962C8B-B14F-4D97-AF65-F5344CB8AC3E}">
        <p14:creationId xmlns:p14="http://schemas.microsoft.com/office/powerpoint/2010/main" val="494576342"/>
      </p:ext>
    </p:extLst>
  </p:cSld>
  <p:clrMapOvr>
    <a:masterClrMapping/>
  </p:clrMapOvr>
  <p:transition>
    <p:fade/>
  </p:transition>
  <p:timing>
    <p:tnLst>
      <p:par>
        <p:cTn id="1" dur="indefinite" restart="never" nodeType="tmRoot"/>
      </p:par>
    </p:tnLst>
  </p:timing>
  <p:hf hdr="0"/>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70662693"/>
      </p:ext>
    </p:extLst>
  </p:cSld>
  <p:clrMapOvr>
    <a:masterClrMapping/>
  </p:clrMapOvr>
  <p:transition>
    <p:fade/>
  </p:transition>
  <p:timing>
    <p:tnLst>
      <p:par>
        <p:cTn id="1" dur="indefinite" restart="never" nodeType="tmRoot"/>
      </p:par>
    </p:tnLst>
  </p:timing>
</p:sldLayout>
</file>

<file path=ppt/slideLayouts/slideLayout540.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9767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41.xml><?xml version="1.0" encoding="utf-8"?>
<p:sldLayout xmlns:a="http://schemas.openxmlformats.org/drawingml/2006/main" xmlns:r="http://schemas.openxmlformats.org/officeDocument/2006/relationships" xmlns:p="http://schemas.openxmlformats.org/presentationml/2006/main" userDrawn="1">
  <p:cSld name="Section Title Accent Color 3">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3818" rtl="0" eaLnBrk="1" latinLnBrk="0" hangingPunct="1">
              <a:lnSpc>
                <a:spcPct val="90000"/>
              </a:lnSpc>
              <a:spcBef>
                <a:spcPct val="0"/>
              </a:spcBef>
              <a:buNone/>
              <a:defRPr lang="en-US" sz="8622" b="0" kern="1200" cap="none" spc="-98"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387195269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42.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1" y="1189178"/>
            <a:ext cx="11652805" cy="2018835"/>
          </a:xfrm>
        </p:spPr>
        <p:txBody>
          <a:bodyPr/>
          <a:lstStyle>
            <a:lvl1pPr marL="0" indent="0">
              <a:buNone/>
              <a:defRPr/>
            </a:lvl1pPr>
            <a:lvl2pPr marL="28000" indent="0">
              <a:buNone/>
              <a:defRPr sz="1960"/>
            </a:lvl2pPr>
            <a:lvl3pPr marL="219341" indent="0">
              <a:buNone/>
              <a:defRPr sz="1960"/>
            </a:lvl3pPr>
            <a:lvl4pPr marL="466683" indent="0">
              <a:buNone/>
              <a:defRPr sz="1764"/>
            </a:lvl4pPr>
            <a:lvl5pPr marL="72491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14794767"/>
      </p:ext>
    </p:extLst>
  </p:cSld>
  <p:clrMapOvr>
    <a:masterClrMapping/>
  </p:clrMapOvr>
  <p:transition>
    <p:fade/>
  </p:transition>
  <p:timing>
    <p:tnLst>
      <p:par>
        <p:cTn id="1" dur="indefinite" restart="never" nodeType="tmRoot"/>
      </p:par>
    </p:tnLst>
  </p:timing>
</p:sldLayout>
</file>

<file path=ppt/slideLayouts/slideLayout543.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6" y="2980724"/>
            <a:ext cx="7169534" cy="896552"/>
          </a:xfrm>
        </p:spPr>
        <p:txBody>
          <a:bodyPr vert="horz" wrap="square" lIns="182880" tIns="146304" rIns="182880" bIns="146304" rtlCol="0" anchor="ctr">
            <a:noAutofit/>
          </a:bodyPr>
          <a:lstStyle>
            <a:lvl1pPr marL="0" indent="0">
              <a:buFont typeface="Arial" panose="020B0604020202020204" pitchFamily="34" charset="0"/>
              <a:buNone/>
              <a:defRPr lang="en-US" sz="3526" kern="1200" dirty="0" smtClean="0">
                <a:gradFill>
                  <a:gsLst>
                    <a:gs pos="1299">
                      <a:schemeClr val="tx1"/>
                    </a:gs>
                    <a:gs pos="100000">
                      <a:schemeClr val="tx1"/>
                    </a:gs>
                  </a:gsLst>
                  <a:lin ang="5400000" scaled="0"/>
                </a:gradFill>
                <a:latin typeface="+mj-lt"/>
                <a:ea typeface="+mn-ea"/>
                <a:cs typeface="+mn-cs"/>
              </a:defRPr>
            </a:lvl1pPr>
          </a:lstStyle>
          <a:p>
            <a:pPr marL="0" lvl="0" indent="0" algn="l" defTabSz="895619"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69169" y="1505896"/>
            <a:ext cx="3853623"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2628255441"/>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544.xml><?xml version="1.0" encoding="utf-8"?>
<p:sldLayout xmlns:a="http://schemas.openxmlformats.org/drawingml/2006/main" xmlns:r="http://schemas.openxmlformats.org/officeDocument/2006/relationships" xmlns:p="http://schemas.openxmlformats.org/presentationml/2006/main" preserve="1" userDrawn="1">
  <p:cSld name="Walkin">
    <p:bg bwMode="gray">
      <p:bgPr>
        <a:solidFill>
          <a:srgbClr val="000000"/>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380"/>
            <a:ext cx="12188825" cy="6856620"/>
          </a:xfrm>
          <a:prstGeom prst="rect">
            <a:avLst/>
          </a:prstGeom>
        </p:spPr>
      </p:pic>
      <p:pic>
        <p:nvPicPr>
          <p:cNvPr id="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62148" y="474236"/>
            <a:ext cx="1775047" cy="380393"/>
          </a:xfrm>
          <a:prstGeom prst="rect">
            <a:avLst/>
          </a:prstGeom>
        </p:spPr>
      </p:pic>
      <p:pic>
        <p:nvPicPr>
          <p:cNvPr id="11"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857670" y="440492"/>
            <a:ext cx="2870723" cy="1318654"/>
          </a:xfrm>
          <a:prstGeom prst="rect">
            <a:avLst/>
          </a:prstGeom>
        </p:spPr>
      </p:pic>
    </p:spTree>
    <p:extLst>
      <p:ext uri="{BB962C8B-B14F-4D97-AF65-F5344CB8AC3E}">
        <p14:creationId xmlns:p14="http://schemas.microsoft.com/office/powerpoint/2010/main" val="615539637"/>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545.xml><?xml version="1.0" encoding="utf-8"?>
<p:sldLayout xmlns:a="http://schemas.openxmlformats.org/drawingml/2006/main" xmlns:r="http://schemas.openxmlformats.org/officeDocument/2006/relationships" xmlns:p="http://schemas.openxmlformats.org/presentationml/2006/main" preserve="1" userDrawn="1">
  <p:cSld name="Title Slide Photo Layout">
    <p:bg bwMode="gray">
      <p:bgPr>
        <a:solidFill>
          <a:srgbClr val="002050"/>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937" r="3431" b="2608"/>
          <a:stretch/>
        </p:blipFill>
        <p:spPr>
          <a:xfrm>
            <a:off x="2" y="-7783"/>
            <a:ext cx="12218386" cy="6873565"/>
          </a:xfrm>
          <a:prstGeom prst="rect">
            <a:avLst/>
          </a:prstGeom>
        </p:spPr>
      </p:pic>
      <p:sp>
        <p:nvSpPr>
          <p:cNvPr id="19" name="Dark gradation top"/>
          <p:cNvSpPr/>
          <p:nvPr userDrawn="1"/>
        </p:nvSpPr>
        <p:spPr bwMode="gray">
          <a:xfrm>
            <a:off x="0" y="-7783"/>
            <a:ext cx="12103070" cy="6568608"/>
          </a:xfrm>
          <a:prstGeom prst="rect">
            <a:avLst/>
          </a:prstGeom>
          <a:gradFill flip="none" rotWithShape="1">
            <a:gsLst>
              <a:gs pos="0">
                <a:srgbClr val="000000">
                  <a:alpha val="7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algn="ctr" defTabSz="913554" fontAlgn="base">
              <a:lnSpc>
                <a:spcPct val="90000"/>
              </a:lnSpc>
              <a:spcBef>
                <a:spcPct val="0"/>
              </a:spcBef>
              <a:spcAft>
                <a:spcPct val="0"/>
              </a:spcAft>
            </a:pPr>
            <a:endParaRPr lang="en-US" sz="2351"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79871" y="440492"/>
            <a:ext cx="2870723" cy="1318654"/>
          </a:xfrm>
          <a:prstGeom prst="rect">
            <a:avLst/>
          </a:prstGeom>
        </p:spPr>
      </p:pic>
      <p:sp>
        <p:nvSpPr>
          <p:cNvPr id="18" name="Rectangle 17"/>
          <p:cNvSpPr/>
          <p:nvPr userDrawn="1"/>
        </p:nvSpPr>
        <p:spPr bwMode="gray">
          <a:xfrm>
            <a:off x="269169" y="2084172"/>
            <a:ext cx="5899926" cy="3586208"/>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algn="ctr" defTabSz="913554" fontAlgn="base">
              <a:lnSpc>
                <a:spcPct val="90000"/>
              </a:lnSpc>
              <a:spcBef>
                <a:spcPct val="0"/>
              </a:spcBef>
              <a:spcAft>
                <a:spcPct val="0"/>
              </a:spcAft>
            </a:pPr>
            <a:endParaRPr lang="en-US" sz="2351"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13" y="2084172"/>
            <a:ext cx="5901482" cy="2062069"/>
          </a:xfrm>
          <a:noFill/>
        </p:spPr>
        <p:txBody>
          <a:bodyPr vert="horz" wrap="square" lIns="146304" tIns="91440" rIns="146304" bIns="91440" rtlCol="0" anchor="t" anchorCtr="0">
            <a:noAutofit/>
          </a:bodyPr>
          <a:lstStyle>
            <a:lvl1pPr>
              <a:defRPr lang="en-US" sz="5879" spc="-98" baseline="0" dirty="0">
                <a:gradFill>
                  <a:gsLst>
                    <a:gs pos="5833">
                      <a:srgbClr val="FFFFFF"/>
                    </a:gs>
                    <a:gs pos="18000">
                      <a:srgbClr val="FFFFFF"/>
                    </a:gs>
                  </a:gsLst>
                  <a:lin ang="5400000" scaled="0"/>
                </a:gradFill>
              </a:defRPr>
            </a:lvl1pPr>
          </a:lstStyle>
          <a:p>
            <a:pPr lvl="0"/>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69169" y="4146242"/>
            <a:ext cx="5899926" cy="1524136"/>
          </a:xfrm>
        </p:spPr>
        <p:txBody>
          <a:bodyPr tIns="109728" bIns="109728">
            <a:noAutofit/>
          </a:bodyPr>
          <a:lstStyle>
            <a:lvl1pPr marL="0" indent="0">
              <a:spcBef>
                <a:spcPts val="0"/>
              </a:spcBef>
              <a:buNone/>
              <a:defRPr sz="3134">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11" name="MS logo white"/>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gray">
          <a:xfrm>
            <a:off x="449207" y="6061767"/>
            <a:ext cx="1522007" cy="326167"/>
          </a:xfrm>
          <a:prstGeom prst="rect">
            <a:avLst/>
          </a:prstGeom>
        </p:spPr>
      </p:pic>
    </p:spTree>
    <p:extLst>
      <p:ext uri="{BB962C8B-B14F-4D97-AF65-F5344CB8AC3E}">
        <p14:creationId xmlns:p14="http://schemas.microsoft.com/office/powerpoint/2010/main" val="111270365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46.xml><?xml version="1.0" encoding="utf-8"?>
<p:sldLayout xmlns:a="http://schemas.openxmlformats.org/drawingml/2006/main" xmlns:r="http://schemas.openxmlformats.org/officeDocument/2006/relationships" xmlns:p="http://schemas.openxmlformats.org/presentationml/2006/main" preserve="1" userDrawn="1">
  <p:cSld name="Title Slide 1">
    <p:bg bwMode="auto">
      <p:bgPr>
        <a:solidFill>
          <a:schemeClr val="bg2"/>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9871" y="440492"/>
            <a:ext cx="2870723" cy="1318654"/>
          </a:xfrm>
          <a:prstGeom prst="rect">
            <a:avLst/>
          </a:prstGeom>
        </p:spPr>
      </p:pic>
      <p:sp>
        <p:nvSpPr>
          <p:cNvPr id="5" name="Text Placeholder 4"/>
          <p:cNvSpPr>
            <a:spLocks noGrp="1"/>
          </p:cNvSpPr>
          <p:nvPr>
            <p:ph type="body" sz="quarter" idx="12" hasCustomPrompt="1"/>
          </p:nvPr>
        </p:nvSpPr>
        <p:spPr>
          <a:xfrm>
            <a:off x="271035" y="3877272"/>
            <a:ext cx="6271784" cy="1794661"/>
          </a:xfrm>
          <a:noFill/>
        </p:spPr>
        <p:txBody>
          <a:bodyPr lIns="146304" tIns="109728" rIns="146304" bIns="109728">
            <a:noAutofit/>
          </a:bodyPr>
          <a:lstStyle>
            <a:lvl1pPr marL="0" indent="0">
              <a:spcBef>
                <a:spcPts val="0"/>
              </a:spcBef>
              <a:buNone/>
              <a:defRPr sz="3526"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234" y="2075840"/>
            <a:ext cx="8065659" cy="1801436"/>
          </a:xfrm>
          <a:noFill/>
        </p:spPr>
        <p:txBody>
          <a:bodyPr lIns="146304" tIns="91440" rIns="146304" bIns="91440" anchor="t" anchorCtr="0"/>
          <a:lstStyle>
            <a:lvl1pPr>
              <a:defRPr sz="5879" spc="-98"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8"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207" y="6061767"/>
            <a:ext cx="1522007" cy="326167"/>
          </a:xfrm>
          <a:prstGeom prst="rect">
            <a:avLst/>
          </a:prstGeom>
        </p:spPr>
      </p:pic>
    </p:spTree>
    <p:extLst>
      <p:ext uri="{BB962C8B-B14F-4D97-AF65-F5344CB8AC3E}">
        <p14:creationId xmlns:p14="http://schemas.microsoft.com/office/powerpoint/2010/main" val="370496593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547.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auto">
          <a:xfrm>
            <a:off x="269169" y="2084172"/>
            <a:ext cx="9973878"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algn="ctr" defTabSz="913554" fontAlgn="base">
              <a:lnSpc>
                <a:spcPct val="90000"/>
              </a:lnSpc>
              <a:spcBef>
                <a:spcPct val="0"/>
              </a:spcBef>
              <a:spcAft>
                <a:spcPct val="0"/>
              </a:spcAft>
            </a:pPr>
            <a:endParaRPr lang="en-US" sz="2351"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232" y="2084187"/>
            <a:ext cx="8065660" cy="1793090"/>
          </a:xfrm>
          <a:noFill/>
        </p:spPr>
        <p:txBody>
          <a:bodyPr lIns="146304" tIns="91440" rIns="146304" bIns="91440" anchor="t" anchorCtr="0"/>
          <a:lstStyle>
            <a:lvl1pPr>
              <a:defRPr sz="5879" spc="-98"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232" y="3878574"/>
            <a:ext cx="8065661" cy="1792326"/>
          </a:xfrm>
          <a:noFill/>
        </p:spPr>
        <p:txBody>
          <a:bodyPr lIns="146304" tIns="109728" rIns="146304" bIns="109728">
            <a:noAutofit/>
          </a:bodyPr>
          <a:lstStyle>
            <a:lvl1pPr marL="0" indent="0">
              <a:spcBef>
                <a:spcPts val="0"/>
              </a:spcBef>
              <a:buNone/>
              <a:defRPr sz="3526" spc="0" baseline="0">
                <a:gradFill>
                  <a:gsLst>
                    <a:gs pos="2917">
                      <a:srgbClr val="FFFFFF"/>
                    </a:gs>
                    <a:gs pos="30000">
                      <a:srgbClr val="FFFFFF"/>
                    </a:gs>
                  </a:gsLst>
                  <a:lin ang="5400000" scaled="0"/>
                </a:gradFill>
                <a:latin typeface="+mj-lt"/>
              </a:defRPr>
            </a:lvl1pPr>
          </a:lstStyle>
          <a:p>
            <a:pPr lvl="0"/>
            <a:r>
              <a:rPr lang="en-US" dirty="0" smtClean="0"/>
              <a:t>Speaker Name</a:t>
            </a: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bwMode="invGray">
          <a:xfrm>
            <a:off x="449207" y="6061767"/>
            <a:ext cx="1522007" cy="326167"/>
          </a:xfrm>
          <a:prstGeom prst="rect">
            <a:avLst/>
          </a:prstGeom>
        </p:spPr>
      </p:pic>
    </p:spTree>
    <p:extLst>
      <p:ext uri="{BB962C8B-B14F-4D97-AF65-F5344CB8AC3E}">
        <p14:creationId xmlns:p14="http://schemas.microsoft.com/office/powerpoint/2010/main" val="211800786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48.xml><?xml version="1.0" encoding="utf-8"?>
<p:sldLayout xmlns:a="http://schemas.openxmlformats.org/drawingml/2006/main" xmlns:r="http://schemas.openxmlformats.org/officeDocument/2006/relationships" xmlns:p="http://schemas.openxmlformats.org/presentationml/2006/main" preserve="1" userDrawn="1">
  <p:cSld name="Demo slide">
    <p:bg bwMode="auto">
      <p:bgPr>
        <a:solidFill>
          <a:schemeClr val="bg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algn="ctr" defTabSz="913554" fontAlgn="base">
              <a:lnSpc>
                <a:spcPct val="90000"/>
              </a:lnSpc>
              <a:spcBef>
                <a:spcPct val="0"/>
              </a:spcBef>
              <a:spcAft>
                <a:spcPct val="0"/>
              </a:spcAft>
            </a:pPr>
            <a:endParaRPr lang="en-US" sz="2351"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2" y="1186356"/>
            <a:ext cx="8065721" cy="2697988"/>
          </a:xfrm>
          <a:noFill/>
        </p:spPr>
        <p:txBody>
          <a:bodyPr tIns="91440" bIns="91440" anchor="t" anchorCtr="0"/>
          <a:lstStyle>
            <a:lvl1pPr>
              <a:defRPr sz="7054" spc="-98"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69" y="3877278"/>
            <a:ext cx="8065712" cy="1793881"/>
          </a:xfrm>
          <a:noFill/>
        </p:spPr>
        <p:txBody>
          <a:bodyPr lIns="182880" tIns="146304" rIns="182880" bIns="146304">
            <a:noAutofit/>
          </a:bodyPr>
          <a:lstStyle>
            <a:lvl1pPr marL="0" indent="0">
              <a:spcBef>
                <a:spcPts val="0"/>
              </a:spcBef>
              <a:buNone/>
              <a:defRPr sz="3526" spc="0" baseline="0">
                <a:gradFill>
                  <a:gsLst>
                    <a:gs pos="0">
                      <a:srgbClr val="FFFFFF"/>
                    </a:gs>
                    <a:gs pos="100000">
                      <a:srgbClr val="FFFFFF"/>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211927555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4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algn="ctr" defTabSz="913554" fontAlgn="base">
              <a:lnSpc>
                <a:spcPct val="90000"/>
              </a:lnSpc>
              <a:spcBef>
                <a:spcPct val="0"/>
              </a:spcBef>
              <a:spcAft>
                <a:spcPct val="0"/>
              </a:spcAft>
            </a:pPr>
            <a:endParaRPr lang="en-US" sz="2351"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2" y="1186356"/>
            <a:ext cx="8065721" cy="2697988"/>
          </a:xfrm>
          <a:noFill/>
        </p:spPr>
        <p:txBody>
          <a:bodyPr tIns="91440" bIns="91440" anchor="t" anchorCtr="0"/>
          <a:lstStyle>
            <a:lvl1pPr>
              <a:defRPr sz="7054" spc="-98"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137472444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6578"/>
          </a:xfrm>
        </p:spPr>
        <p:txBody>
          <a:bodyPr wrap="square">
            <a:spAutoFit/>
          </a:bodyPr>
          <a:lstStyle>
            <a:lvl1pPr marL="0" indent="0">
              <a:spcBef>
                <a:spcPts val="1200"/>
              </a:spcBef>
              <a:buClr>
                <a:schemeClr val="tx1"/>
              </a:buClr>
              <a:buFont typeface="Wingdings" pitchFamily="2" charset="2"/>
              <a:buNone/>
              <a:defRPr sz="3528">
                <a:solidFill>
                  <a:schemeClr val="tx1"/>
                </a:soli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6578"/>
          </a:xfrm>
        </p:spPr>
        <p:txBody>
          <a:bodyPr wrap="square">
            <a:spAutoFit/>
          </a:bodyPr>
          <a:lstStyle>
            <a:lvl1pPr marL="0" indent="0">
              <a:spcBef>
                <a:spcPts val="1200"/>
              </a:spcBef>
              <a:buClr>
                <a:schemeClr val="tx1"/>
              </a:buClr>
              <a:buFont typeface="Wingdings" pitchFamily="2" charset="2"/>
              <a:buNone/>
              <a:defRPr sz="3528">
                <a:solidFill>
                  <a:schemeClr val="tx1"/>
                </a:soli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36949218"/>
      </p:ext>
    </p:extLst>
  </p:cSld>
  <p:clrMapOvr>
    <a:masterClrMapping/>
  </p:clrMapOvr>
  <p:transition>
    <p:fade/>
  </p:transition>
  <p:timing>
    <p:tnLst>
      <p:par>
        <p:cTn id="1" dur="indefinite" restart="never" nodeType="tmRoot"/>
      </p:par>
    </p:tnLst>
  </p:timing>
</p:sldLayout>
</file>

<file path=ppt/slideLayouts/slideLayout550.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2"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641960692"/>
      </p:ext>
    </p:extLst>
  </p:cSld>
  <p:clrMapOvr>
    <a:masterClrMapping/>
  </p:clrMapOvr>
  <p:transition>
    <p:fade/>
  </p:transition>
  <p:timing>
    <p:tnLst>
      <p:par>
        <p:cTn id="1" dur="indefinite" restart="never" nodeType="tmRoot"/>
      </p:par>
    </p:tnLst>
  </p:timing>
</p:sldLayout>
</file>

<file path=ppt/slideLayouts/slideLayout55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2"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389016178"/>
      </p:ext>
    </p:extLst>
  </p:cSld>
  <p:clrMapOvr>
    <a:masterClrMapping/>
  </p:clrMapOvr>
  <p:transition>
    <p:fade/>
  </p:transition>
  <p:timing>
    <p:tnLst>
      <p:par>
        <p:cTn id="1" dur="indefinite" restart="never" nodeType="tmRoot"/>
      </p:par>
    </p:tnLst>
  </p:timing>
</p:sldLayout>
</file>

<file path=ppt/slideLayouts/slideLayout55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3818" rtl="0" eaLnBrk="1" latinLnBrk="0" hangingPunct="1">
              <a:lnSpc>
                <a:spcPct val="90000"/>
              </a:lnSpc>
              <a:spcBef>
                <a:spcPct val="0"/>
              </a:spcBef>
              <a:buNone/>
              <a:defRPr lang="en-US" sz="8622" b="0" kern="1200" cap="none" spc="-98"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3951347424"/>
      </p:ext>
    </p:extLst>
  </p:cSld>
  <p:clrMapOvr>
    <a:masterClrMapping/>
  </p:clrMapOvr>
  <p:transition>
    <p:fade/>
  </p:transition>
  <p:timing>
    <p:tnLst>
      <p:par>
        <p:cTn id="1" dur="indefinite" restart="never" nodeType="tmRoot"/>
      </p:par>
    </p:tnLst>
  </p:timing>
</p:sldLayout>
</file>

<file path=ppt/slideLayouts/slideLayout553.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3818" rtl="0" eaLnBrk="1" latinLnBrk="0" hangingPunct="1">
              <a:lnSpc>
                <a:spcPct val="90000"/>
              </a:lnSpc>
              <a:spcBef>
                <a:spcPct val="0"/>
              </a:spcBef>
              <a:buNone/>
              <a:defRPr lang="en-US" sz="8622"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3671391605"/>
      </p:ext>
    </p:extLst>
  </p:cSld>
  <p:clrMapOvr>
    <a:masterClrMapping/>
  </p:clrMapOvr>
  <p:transition>
    <p:fade/>
  </p:transition>
  <p:timing>
    <p:tnLst>
      <p:par>
        <p:cTn id="1" dur="indefinite" restart="never" nodeType="tmRoot"/>
      </p:par>
    </p:tnLst>
  </p:timing>
</p:sldLayout>
</file>

<file path=ppt/slideLayouts/slideLayout554.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1" y="1189177"/>
            <a:ext cx="11652805" cy="2018835"/>
          </a:xfrm>
        </p:spPr>
        <p:txBody>
          <a:bodyPr/>
          <a:lstStyle>
            <a:lvl1pPr marL="0" indent="0">
              <a:buNone/>
              <a:defRPr/>
            </a:lvl1pPr>
            <a:lvl2pPr marL="27995" indent="0">
              <a:buNone/>
              <a:defRPr sz="1959"/>
            </a:lvl2pPr>
            <a:lvl3pPr marL="219297" indent="0">
              <a:buNone/>
              <a:defRPr sz="1959"/>
            </a:lvl3pPr>
            <a:lvl4pPr marL="466588" indent="0">
              <a:buNone/>
              <a:defRPr sz="1763"/>
            </a:lvl4pPr>
            <a:lvl5pPr marL="724766" indent="0">
              <a:buNone/>
              <a:defRPr sz="1763"/>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075522685"/>
      </p:ext>
    </p:extLst>
  </p:cSld>
  <p:clrMapOvr>
    <a:masterClrMapping/>
  </p:clrMapOvr>
  <p:transition>
    <p:fade/>
  </p:transition>
  <p:timing>
    <p:tnLst>
      <p:par>
        <p:cTn id="1" dur="indefinite" restart="never" nodeType="tmRoot"/>
      </p:par>
    </p:tnLst>
  </p:timing>
</p:sldLayout>
</file>

<file path=ppt/slideLayouts/slideLayout55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1" y="1189177"/>
            <a:ext cx="11652805" cy="2018835"/>
          </a:xfrm>
        </p:spPr>
        <p:txBody>
          <a:bodyPr/>
          <a:lstStyle>
            <a:lvl1pPr marL="0" indent="0">
              <a:buNone/>
              <a:defRPr>
                <a:gradFill>
                  <a:gsLst>
                    <a:gs pos="2920">
                      <a:schemeClr val="tx1"/>
                    </a:gs>
                    <a:gs pos="100000">
                      <a:schemeClr val="tx1"/>
                    </a:gs>
                  </a:gsLst>
                  <a:lin ang="5400000" scaled="0"/>
                </a:gradFill>
              </a:defRPr>
            </a:lvl1pPr>
            <a:lvl2pPr marL="27995" indent="0">
              <a:buNone/>
              <a:defRPr sz="1959"/>
            </a:lvl2pPr>
            <a:lvl3pPr marL="219297" indent="0">
              <a:buNone/>
              <a:defRPr sz="1959"/>
            </a:lvl3pPr>
            <a:lvl4pPr marL="466588" indent="0">
              <a:buNone/>
              <a:defRPr sz="1763"/>
            </a:lvl4pPr>
            <a:lvl5pPr marL="724766" indent="0">
              <a:buNone/>
              <a:defRPr sz="1763"/>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39482470"/>
      </p:ext>
    </p:extLst>
  </p:cSld>
  <p:clrMapOvr>
    <a:masterClrMapping/>
  </p:clrMapOvr>
  <p:transition>
    <p:fade/>
  </p:transition>
  <p:timing>
    <p:tnLst>
      <p:par>
        <p:cTn id="1" dur="indefinite" restart="never" nodeType="tmRoot"/>
      </p:par>
    </p:tnLst>
  </p:timing>
</p:sldLayout>
</file>

<file path=ppt/slideLayouts/slideLayout556.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3pPr>
              <a:defRPr sz="2351"/>
            </a:lvl3pPr>
            <a:lvl4pPr>
              <a:defRPr sz="1959"/>
            </a:lvl4pPr>
            <a:lvl5pPr>
              <a:defRPr sz="1959"/>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890284563"/>
      </p:ext>
    </p:extLst>
  </p:cSld>
  <p:clrMapOvr>
    <a:masterClrMapping/>
  </p:clrMapOvr>
  <p:transition>
    <p:fade/>
  </p:transition>
  <p:timing>
    <p:tnLst>
      <p:par>
        <p:cTn id="1" dur="indefinite" restart="never" nodeType="tmRoot"/>
      </p:par>
    </p:tnLst>
  </p:timing>
</p:sldLayout>
</file>

<file path=ppt/slideLayouts/slideLayout557.xml><?xml version="1.0" encoding="utf-8"?>
<p:sldLayout xmlns:a="http://schemas.openxmlformats.org/drawingml/2006/main" xmlns:r="http://schemas.openxmlformats.org/officeDocument/2006/relationships" xmlns:p="http://schemas.openxmlformats.org/presentationml/2006/main" preserve="1" userDrawn="1">
  <p:cSld name="Title and 2-color bulleted">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1pPr>
              <a:buClr>
                <a:schemeClr val="tx2"/>
              </a:buClr>
              <a:defRPr>
                <a:gradFill>
                  <a:gsLst>
                    <a:gs pos="0">
                      <a:schemeClr val="tx1"/>
                    </a:gs>
                    <a:gs pos="100000">
                      <a:schemeClr val="tx1"/>
                    </a:gs>
                  </a:gsLst>
                  <a:lin ang="5400000" scaled="0"/>
                </a:gradFill>
              </a:defRPr>
            </a:lvl1pPr>
            <a:lvl3pPr>
              <a:defRPr sz="2351"/>
            </a:lvl3pPr>
            <a:lvl4pPr>
              <a:defRPr sz="1959"/>
            </a:lvl4pPr>
            <a:lvl5pPr>
              <a:defRPr sz="1959"/>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675149811"/>
      </p:ext>
    </p:extLst>
  </p:cSld>
  <p:clrMapOvr>
    <a:masterClrMapping/>
  </p:clrMapOvr>
  <p:transition>
    <p:fade/>
  </p:transition>
  <p:timing>
    <p:tnLst>
      <p:par>
        <p:cTn id="1" dur="indefinite" restart="never" nodeType="tmRoot"/>
      </p:par>
    </p:tnLst>
  </p:timing>
</p:sldLayout>
</file>

<file path=ppt/slideLayouts/slideLayout558.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7"/>
            <a:ext cx="5377147" cy="2489143"/>
          </a:xfrm>
        </p:spPr>
        <p:txBody>
          <a:bodyPr wrap="square">
            <a:spAutoFit/>
          </a:bodyPr>
          <a:lstStyle>
            <a:lvl1pPr marL="0" indent="0">
              <a:spcBef>
                <a:spcPts val="1200"/>
              </a:spcBef>
              <a:buClr>
                <a:schemeClr val="tx1"/>
              </a:buClr>
              <a:buFont typeface="Wingdings" pitchFamily="2" charset="2"/>
              <a:buNone/>
              <a:defRPr sz="3526"/>
            </a:lvl1pPr>
            <a:lvl2pPr marL="0" indent="0">
              <a:buNone/>
              <a:defRPr sz="1959"/>
            </a:lvl2pPr>
            <a:lvl3pPr marL="227073" indent="0">
              <a:buNone/>
              <a:tabLst/>
              <a:defRPr sz="1959"/>
            </a:lvl3pPr>
            <a:lvl4pPr marL="451035" indent="0">
              <a:buNone/>
              <a:defRPr/>
            </a:lvl4pPr>
            <a:lvl5pPr marL="671887"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1" y="1189177"/>
            <a:ext cx="5377147" cy="2489143"/>
          </a:xfrm>
        </p:spPr>
        <p:txBody>
          <a:bodyPr wrap="square">
            <a:spAutoFit/>
          </a:bodyPr>
          <a:lstStyle>
            <a:lvl1pPr marL="0" indent="0">
              <a:spcBef>
                <a:spcPts val="1200"/>
              </a:spcBef>
              <a:buClr>
                <a:schemeClr val="tx1"/>
              </a:buClr>
              <a:buFont typeface="Wingdings" pitchFamily="2" charset="2"/>
              <a:buNone/>
              <a:defRPr sz="3526"/>
            </a:lvl1pPr>
            <a:lvl2pPr marL="0" indent="0">
              <a:buNone/>
              <a:defRPr sz="1959"/>
            </a:lvl2pPr>
            <a:lvl3pPr marL="227073" indent="0">
              <a:buNone/>
              <a:tabLst/>
              <a:defRPr sz="1959"/>
            </a:lvl3pPr>
            <a:lvl4pPr marL="451035" indent="0">
              <a:buNone/>
              <a:defRPr/>
            </a:lvl4pPr>
            <a:lvl5pPr marL="671887"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059619527"/>
      </p:ext>
    </p:extLst>
  </p:cSld>
  <p:clrMapOvr>
    <a:masterClrMapping/>
  </p:clrMapOvr>
  <p:transition>
    <p:fade/>
  </p:transition>
  <p:timing>
    <p:tnLst>
      <p:par>
        <p:cTn id="1" dur="indefinite" restart="never" nodeType="tmRoot"/>
      </p:par>
    </p:tnLst>
  </p:timing>
</p:sldLayout>
</file>

<file path=ppt/slideLayouts/slideLayout559.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7"/>
            <a:ext cx="5377147" cy="2486578"/>
          </a:xfrm>
        </p:spPr>
        <p:txBody>
          <a:bodyPr wrap="square">
            <a:spAutoFit/>
          </a:bodyPr>
          <a:lstStyle>
            <a:lvl1pPr marL="0" indent="0">
              <a:spcBef>
                <a:spcPts val="1200"/>
              </a:spcBef>
              <a:buClr>
                <a:schemeClr val="tx1"/>
              </a:buClr>
              <a:buFont typeface="Wingdings" pitchFamily="2" charset="2"/>
              <a:buNone/>
              <a:defRPr sz="3526">
                <a:solidFill>
                  <a:schemeClr val="tx1"/>
                </a:solidFill>
              </a:defRPr>
            </a:lvl1pPr>
            <a:lvl2pPr marL="0" indent="0">
              <a:buNone/>
              <a:defRPr sz="1959"/>
            </a:lvl2pPr>
            <a:lvl3pPr marL="227073" indent="0">
              <a:buNone/>
              <a:tabLst/>
              <a:defRPr sz="1959"/>
            </a:lvl3pPr>
            <a:lvl4pPr marL="451035" indent="0">
              <a:buNone/>
              <a:defRPr/>
            </a:lvl4pPr>
            <a:lvl5pPr marL="671887"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1" y="1189177"/>
            <a:ext cx="5377147" cy="2486578"/>
          </a:xfrm>
        </p:spPr>
        <p:txBody>
          <a:bodyPr wrap="square">
            <a:spAutoFit/>
          </a:bodyPr>
          <a:lstStyle>
            <a:lvl1pPr marL="0" indent="0">
              <a:spcBef>
                <a:spcPts val="1200"/>
              </a:spcBef>
              <a:buClr>
                <a:schemeClr val="tx1"/>
              </a:buClr>
              <a:buFont typeface="Wingdings" pitchFamily="2" charset="2"/>
              <a:buNone/>
              <a:defRPr sz="3526">
                <a:solidFill>
                  <a:schemeClr val="tx1"/>
                </a:solidFill>
              </a:defRPr>
            </a:lvl1pPr>
            <a:lvl2pPr marL="0" indent="0">
              <a:buNone/>
              <a:defRPr sz="1959"/>
            </a:lvl2pPr>
            <a:lvl3pPr marL="227073" indent="0">
              <a:buNone/>
              <a:tabLst/>
              <a:defRPr sz="1959"/>
            </a:lvl3pPr>
            <a:lvl4pPr marL="451035" indent="0">
              <a:buNone/>
              <a:defRPr/>
            </a:lvl4pPr>
            <a:lvl5pPr marL="671887"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39051648"/>
      </p:ext>
    </p:extLst>
  </p:cSld>
  <p:clrMapOvr>
    <a:masterClrMapping/>
  </p:clrMapOvr>
  <p:transition>
    <p:fade/>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1"/>
              </a:buClr>
              <a:buFontTx/>
              <a:buBlip>
                <a:blip r:embed="rId2"/>
              </a:buBlip>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1"/>
              </a:buClr>
              <a:buFontTx/>
              <a:buBlip>
                <a:blip r:embed="rId2"/>
              </a:buBlip>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294850781"/>
      </p:ext>
    </p:extLst>
  </p:cSld>
  <p:clrMapOvr>
    <a:masterClrMapping/>
  </p:clrMapOvr>
  <p:transition>
    <p:fade/>
  </p:transition>
</p:sldLayout>
</file>

<file path=ppt/slideLayouts/slideLayout56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7"/>
            <a:ext cx="5377147" cy="2552967"/>
          </a:xfrm>
        </p:spPr>
        <p:txBody>
          <a:bodyPr wrap="square">
            <a:spAutoFit/>
          </a:bodyPr>
          <a:lstStyle>
            <a:lvl1pPr marL="281508" indent="-281508">
              <a:spcBef>
                <a:spcPts val="1200"/>
              </a:spcBef>
              <a:buClr>
                <a:schemeClr val="tx1"/>
              </a:buClr>
              <a:buFontTx/>
              <a:buBlip>
                <a:blip r:embed="rId2"/>
              </a:buBlip>
              <a:defRPr sz="3526"/>
            </a:lvl1pPr>
            <a:lvl2pPr marL="520390" indent="-228463">
              <a:defRPr sz="2351"/>
            </a:lvl2pPr>
            <a:lvl3pPr marL="685392" indent="-165002">
              <a:tabLst/>
              <a:defRPr sz="1959"/>
            </a:lvl3pPr>
            <a:lvl4pPr marL="863085" indent="-177695">
              <a:defRPr/>
            </a:lvl4pPr>
            <a:lvl5pPr marL="1028087" indent="-165002">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1" y="1189177"/>
            <a:ext cx="5377147" cy="2552967"/>
          </a:xfrm>
        </p:spPr>
        <p:txBody>
          <a:bodyPr wrap="square">
            <a:spAutoFit/>
          </a:bodyPr>
          <a:lstStyle>
            <a:lvl1pPr marL="281508" indent="-281508">
              <a:spcBef>
                <a:spcPts val="1200"/>
              </a:spcBef>
              <a:buClr>
                <a:schemeClr val="tx1"/>
              </a:buClr>
              <a:buFontTx/>
              <a:buBlip>
                <a:blip r:embed="rId2"/>
              </a:buBlip>
              <a:defRPr sz="3526"/>
            </a:lvl1pPr>
            <a:lvl2pPr marL="520390" indent="-228463">
              <a:defRPr sz="2351"/>
            </a:lvl2pPr>
            <a:lvl3pPr marL="685392" indent="-165002">
              <a:tabLst/>
              <a:defRPr sz="1959"/>
            </a:lvl3pPr>
            <a:lvl4pPr marL="863085" indent="-177695">
              <a:defRPr/>
            </a:lvl4pPr>
            <a:lvl5pPr marL="1028087" indent="-165002">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796240270"/>
      </p:ext>
    </p:extLst>
  </p:cSld>
  <p:clrMapOvr>
    <a:masterClrMapping/>
  </p:clrMapOvr>
  <p:transition>
    <p:fade/>
  </p:transition>
</p:sldLayout>
</file>

<file path=ppt/slideLayouts/slideLayout561.xml><?xml version="1.0" encoding="utf-8"?>
<p:sldLayout xmlns:a="http://schemas.openxmlformats.org/drawingml/2006/main" xmlns:r="http://schemas.openxmlformats.org/officeDocument/2006/relationships" xmlns:p="http://schemas.openxmlformats.org/presentationml/2006/main" preserve="1" userDrawn="1">
  <p:cSld name="Two Column 2-color Bullet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7"/>
            <a:ext cx="5377147" cy="2552967"/>
          </a:xfrm>
        </p:spPr>
        <p:txBody>
          <a:bodyPr wrap="square">
            <a:spAutoFit/>
          </a:bodyPr>
          <a:lstStyle>
            <a:lvl1pPr marL="281508" indent="-281508">
              <a:spcBef>
                <a:spcPts val="1200"/>
              </a:spcBef>
              <a:buClr>
                <a:schemeClr val="tx2"/>
              </a:buClr>
              <a:buFontTx/>
              <a:buBlip>
                <a:blip r:embed="rId2"/>
              </a:buBlip>
              <a:defRPr sz="3526">
                <a:solidFill>
                  <a:schemeClr val="tx1"/>
                </a:solidFill>
              </a:defRPr>
            </a:lvl1pPr>
            <a:lvl2pPr marL="520390" indent="-228463">
              <a:defRPr sz="2351"/>
            </a:lvl2pPr>
            <a:lvl3pPr marL="685392" indent="-165002">
              <a:tabLst/>
              <a:defRPr sz="1959"/>
            </a:lvl3pPr>
            <a:lvl4pPr marL="863085" indent="-177695">
              <a:defRPr/>
            </a:lvl4pPr>
            <a:lvl5pPr marL="1028087" indent="-165002">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1" y="1189177"/>
            <a:ext cx="5377147" cy="2552967"/>
          </a:xfrm>
        </p:spPr>
        <p:txBody>
          <a:bodyPr wrap="square">
            <a:spAutoFit/>
          </a:bodyPr>
          <a:lstStyle>
            <a:lvl1pPr marL="281508" indent="-281508">
              <a:spcBef>
                <a:spcPts val="1200"/>
              </a:spcBef>
              <a:buClr>
                <a:schemeClr val="tx2"/>
              </a:buClr>
              <a:buFontTx/>
              <a:buBlip>
                <a:blip r:embed="rId2"/>
              </a:buBlip>
              <a:defRPr sz="3526">
                <a:solidFill>
                  <a:schemeClr val="tx1"/>
                </a:solidFill>
              </a:defRPr>
            </a:lvl1pPr>
            <a:lvl2pPr marL="520390" indent="-228463">
              <a:defRPr sz="2351"/>
            </a:lvl2pPr>
            <a:lvl3pPr marL="685392" indent="-165002">
              <a:tabLst/>
              <a:defRPr sz="1959"/>
            </a:lvl3pPr>
            <a:lvl4pPr marL="863085" indent="-177695">
              <a:defRPr/>
            </a:lvl4pPr>
            <a:lvl5pPr marL="1028087" indent="-165002">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131320024"/>
      </p:ext>
    </p:extLst>
  </p:cSld>
  <p:clrMapOvr>
    <a:masterClrMapping/>
  </p:clrMapOvr>
  <p:transition>
    <p:fade/>
  </p:transition>
</p:sldLayout>
</file>

<file path=ppt/slideLayouts/slideLayout56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431014299"/>
      </p:ext>
    </p:extLst>
  </p:cSld>
  <p:clrMapOvr>
    <a:masterClrMapping/>
  </p:clrMapOvr>
  <p:transition>
    <p:fade/>
  </p:transition>
  <p:timing>
    <p:tnLst>
      <p:par>
        <p:cTn id="1" dur="indefinite" restart="never" nodeType="tmRoot"/>
      </p:par>
    </p:tnLst>
  </p:timing>
</p:sldLayout>
</file>

<file path=ppt/slideLayouts/slideLayout563.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6950" y="1187622"/>
            <a:ext cx="11652805" cy="899665"/>
          </a:xfrm>
        </p:spPr>
        <p:txBody>
          <a:bodyPr/>
          <a:lstStyle>
            <a:lvl1pPr>
              <a:defRPr sz="7054" baseline="0"/>
            </a:lvl1pPr>
          </a:lstStyle>
          <a:p>
            <a:r>
              <a:rPr lang="en-US" smtClean="0"/>
              <a:t>Click to edit Master title style</a:t>
            </a:r>
            <a:endParaRPr lang="en-US" dirty="0"/>
          </a:p>
        </p:txBody>
      </p:sp>
    </p:spTree>
    <p:extLst>
      <p:ext uri="{BB962C8B-B14F-4D97-AF65-F5344CB8AC3E}">
        <p14:creationId xmlns:p14="http://schemas.microsoft.com/office/powerpoint/2010/main" val="1628277748"/>
      </p:ext>
    </p:extLst>
  </p:cSld>
  <p:clrMapOvr>
    <a:masterClrMapping/>
  </p:clrMapOvr>
  <p:transition>
    <p:fade/>
  </p:transition>
  <p:timing>
    <p:tnLst>
      <p:par>
        <p:cTn id="1" dur="indefinite" restart="never" nodeType="tmRoot"/>
      </p:par>
    </p:tnLst>
  </p:timing>
</p:sldLayout>
</file>

<file path=ppt/slideLayouts/slideLayout564.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146" y="2084173"/>
            <a:ext cx="8056130" cy="1793104"/>
          </a:xfrm>
        </p:spPr>
        <p:txBody>
          <a:bodyPr/>
          <a:lstStyle>
            <a:lvl1pPr>
              <a:defRPr sz="5879" baseline="0"/>
            </a:lvl1pPr>
          </a:lstStyle>
          <a:p>
            <a:r>
              <a:rPr lang="en-US" smtClean="0"/>
              <a:t>Click to edit Master title style</a:t>
            </a:r>
            <a:endParaRPr lang="en-US" dirty="0"/>
          </a:p>
        </p:txBody>
      </p:sp>
    </p:spTree>
    <p:extLst>
      <p:ext uri="{BB962C8B-B14F-4D97-AF65-F5344CB8AC3E}">
        <p14:creationId xmlns:p14="http://schemas.microsoft.com/office/powerpoint/2010/main" val="1296762577"/>
      </p:ext>
    </p:extLst>
  </p:cSld>
  <p:clrMapOvr>
    <a:masterClrMapping/>
  </p:clrMapOvr>
  <p:transition>
    <p:fade/>
  </p:transition>
  <p:timing>
    <p:tnLst>
      <p:par>
        <p:cTn id="1" dur="indefinite" restart="never" nodeType="tmRoot"/>
      </p:par>
    </p:tnLst>
  </p:timing>
</p:sldLayout>
</file>

<file path=ppt/slideLayouts/slideLayout565.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6" y="2084173"/>
            <a:ext cx="8056130" cy="1793104"/>
          </a:xfrm>
        </p:spPr>
        <p:txBody>
          <a:bodyPr/>
          <a:lstStyle>
            <a:lvl1pPr>
              <a:defRPr sz="5879" baseline="0"/>
            </a:lvl1pPr>
          </a:lstStyle>
          <a:p>
            <a:r>
              <a:rPr lang="en-US" smtClean="0"/>
              <a:t>Click to edit Master title style</a:t>
            </a:r>
            <a:endParaRPr lang="en-US" dirty="0"/>
          </a:p>
        </p:txBody>
      </p:sp>
    </p:spTree>
    <p:extLst>
      <p:ext uri="{BB962C8B-B14F-4D97-AF65-F5344CB8AC3E}">
        <p14:creationId xmlns:p14="http://schemas.microsoft.com/office/powerpoint/2010/main" val="532731505"/>
      </p:ext>
    </p:extLst>
  </p:cSld>
  <p:clrMapOvr>
    <a:masterClrMapping/>
  </p:clrMapOvr>
  <p:transition>
    <p:fade/>
  </p:transition>
  <p:timing>
    <p:tnLst>
      <p:par>
        <p:cTn id="1" dur="indefinite" restart="never" nodeType="tmRoot"/>
      </p:par>
    </p:tnLst>
  </p:timing>
</p:sldLayout>
</file>

<file path=ppt/slideLayouts/slideLayout566.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2" y="1178350"/>
            <a:ext cx="9858104" cy="899665"/>
          </a:xfrm>
        </p:spPr>
        <p:txBody>
          <a:bodyPr/>
          <a:lstStyle>
            <a:lvl1pPr marL="228629" indent="-228629">
              <a:defRPr sz="5879"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7" y="5025984"/>
            <a:ext cx="5377148" cy="1050156"/>
          </a:xfrm>
        </p:spPr>
        <p:txBody>
          <a:bodyPr/>
          <a:lstStyle>
            <a:lvl1pPr marL="0" indent="0">
              <a:spcBef>
                <a:spcPts val="0"/>
              </a:spcBef>
              <a:buNone/>
              <a:defRPr sz="3134"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192501646"/>
      </p:ext>
    </p:extLst>
  </p:cSld>
  <p:clrMapOvr>
    <a:masterClrMapping/>
  </p:clrMapOvr>
  <p:transition>
    <p:fade/>
  </p:transition>
  <p:timing>
    <p:tnLst>
      <p:par>
        <p:cTn id="1" dur="indefinite" restart="never" nodeType="tmRoot"/>
      </p:par>
    </p:tnLst>
  </p:timing>
</p:sldLayout>
</file>

<file path=ppt/slideLayouts/slideLayout567.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bg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2" y="2084174"/>
            <a:ext cx="9858104" cy="899665"/>
          </a:xfrm>
        </p:spPr>
        <p:txBody>
          <a:bodyPr/>
          <a:lstStyle>
            <a:lvl1pPr marL="276842" indent="-276842">
              <a:tabLst>
                <a:tab pos="276842" algn="l"/>
              </a:tabLst>
              <a:defRPr sz="5879"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7" y="4773813"/>
            <a:ext cx="5377148" cy="1050156"/>
          </a:xfrm>
        </p:spPr>
        <p:txBody>
          <a:bodyPr/>
          <a:lstStyle>
            <a:lvl1pPr marL="0" indent="0">
              <a:spcBef>
                <a:spcPts val="0"/>
              </a:spcBef>
              <a:buNone/>
              <a:defRPr sz="3134"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86064961"/>
      </p:ext>
    </p:extLst>
  </p:cSld>
  <p:clrMapOvr>
    <a:masterClrMapping/>
  </p:clrMapOvr>
  <p:transition>
    <p:fade/>
  </p:transition>
  <p:timing>
    <p:tnLst>
      <p:par>
        <p:cTn id="1" dur="indefinite" restart="never" nodeType="tmRoot"/>
      </p:par>
    </p:tnLst>
  </p:timing>
</p:sldLayout>
</file>

<file path=ppt/slideLayouts/slideLayout568.xml><?xml version="1.0" encoding="utf-8"?>
<p:sldLayout xmlns:a="http://schemas.openxmlformats.org/drawingml/2006/main" xmlns:r="http://schemas.openxmlformats.org/officeDocument/2006/relationships" xmlns:p="http://schemas.openxmlformats.org/presentationml/2006/main" preserve="1" userDrawn="1">
  <p:cSld name="Big Idea &amp; 3 Points">
    <p:bg>
      <p:bgPr>
        <a:solidFill>
          <a:schemeClr val="bg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6949" y="2383024"/>
            <a:ext cx="11650488" cy="914360"/>
          </a:xfrm>
        </p:spPr>
        <p:txBody>
          <a:bodyPr/>
          <a:lstStyle>
            <a:lvl1pPr marL="0" indent="0">
              <a:buNone/>
              <a:defRPr sz="5291">
                <a:gradFill>
                  <a:gsLst>
                    <a:gs pos="3333">
                      <a:schemeClr val="tx1"/>
                    </a:gs>
                    <a:gs pos="39000">
                      <a:schemeClr val="tx1"/>
                    </a:gs>
                  </a:gsLst>
                  <a:lin ang="5400000" scaled="0"/>
                </a:gradFill>
              </a:defRPr>
            </a:lvl1pPr>
            <a:lvl2pPr marL="0" indent="0">
              <a:buFontTx/>
              <a:buNone/>
              <a:defRPr sz="1959"/>
            </a:lvl2pPr>
            <a:lvl3pPr marL="223963" indent="0">
              <a:buNone/>
              <a:defRPr/>
            </a:lvl3pPr>
            <a:lvl4pPr marL="447924" indent="0">
              <a:buNone/>
              <a:defRPr/>
            </a:lvl4pPr>
            <a:lvl5pPr marL="671887" indent="0">
              <a:buNone/>
              <a:defRPr/>
            </a:lvl5pPr>
          </a:lstStyle>
          <a:p>
            <a:pPr lvl="0"/>
            <a:r>
              <a:rPr lang="en-US" smtClean="0"/>
              <a:t>Click to edit Master text styles</a:t>
            </a:r>
          </a:p>
        </p:txBody>
      </p:sp>
      <p:sp>
        <p:nvSpPr>
          <p:cNvPr id="4" name="Title 1"/>
          <p:cNvSpPr>
            <a:spLocks noGrp="1"/>
          </p:cNvSpPr>
          <p:nvPr>
            <p:ph type="title"/>
          </p:nvPr>
        </p:nvSpPr>
        <p:spPr>
          <a:xfrm>
            <a:off x="276950" y="1187622"/>
            <a:ext cx="11652805" cy="899665"/>
          </a:xfrm>
        </p:spPr>
        <p:txBody>
          <a:bodyPr/>
          <a:lstStyle>
            <a:lvl1pPr>
              <a:defRPr sz="7054"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344076118"/>
      </p:ext>
    </p:extLst>
  </p:cSld>
  <p:clrMapOvr>
    <a:masterClrMapping/>
  </p:clrMapOvr>
  <p:transition>
    <p:fade/>
  </p:transition>
  <p:timing>
    <p:tnLst>
      <p:par>
        <p:cTn id="1" dur="indefinite" restart="never" nodeType="tmRoot"/>
      </p:par>
    </p:tnLst>
  </p:timing>
</p:sldLayout>
</file>

<file path=ppt/slideLayouts/slideLayout569.xml><?xml version="1.0" encoding="utf-8"?>
<p:sldLayout xmlns:a="http://schemas.openxmlformats.org/drawingml/2006/main" xmlns:r="http://schemas.openxmlformats.org/officeDocument/2006/relationships" xmlns:p="http://schemas.openxmlformats.org/presentationml/2006/main" preserve="1" userDrawn="1">
  <p:cSld name="1_50-50 Right Photo Layout_02">
    <p:bg bwMode="auto">
      <p:bgPr>
        <a:solidFill>
          <a:schemeClr val="bg2"/>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9871" y="440492"/>
            <a:ext cx="2870723" cy="1318654"/>
          </a:xfrm>
          <a:prstGeom prst="rect">
            <a:avLst/>
          </a:prstGeom>
        </p:spPr>
      </p:pic>
      <p:sp>
        <p:nvSpPr>
          <p:cNvPr id="4" name="Title 1"/>
          <p:cNvSpPr>
            <a:spLocks noGrp="1"/>
          </p:cNvSpPr>
          <p:nvPr>
            <p:ph type="title" hasCustomPrompt="1"/>
          </p:nvPr>
        </p:nvSpPr>
        <p:spPr bwMode="invGray">
          <a:xfrm>
            <a:off x="269170" y="2095971"/>
            <a:ext cx="5377148" cy="2677859"/>
          </a:xfrm>
          <a:noFill/>
        </p:spPr>
        <p:txBody>
          <a:bodyPr vert="horz" wrap="square" lIns="146304" tIns="91440" rIns="146304" bIns="91440" rtlCol="0" anchor="t" anchorCtr="0">
            <a:noAutofit/>
          </a:bodyPr>
          <a:lstStyle>
            <a:lvl1pPr>
              <a:defRPr lang="en-US" sz="5879" spc="-98" baseline="0" dirty="0">
                <a:gradFill>
                  <a:gsLst>
                    <a:gs pos="5833">
                      <a:srgbClr val="FFFFFF"/>
                    </a:gs>
                    <a:gs pos="18000">
                      <a:srgbClr val="FFFFFF"/>
                    </a:gs>
                  </a:gsLst>
                  <a:lin ang="5400000" scaled="0"/>
                </a:gra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771" y="4773830"/>
            <a:ext cx="5375814" cy="896551"/>
          </a:xfrm>
        </p:spPr>
        <p:txBody>
          <a:bodyPr tIns="109728" bIns="109728">
            <a:noAutofit/>
          </a:bodyPr>
          <a:lstStyle>
            <a:lvl1pPr marL="0" indent="0">
              <a:spcBef>
                <a:spcPts val="0"/>
              </a:spcBef>
              <a:buNone/>
              <a:defRPr sz="3134">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10"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448097" y="6061767"/>
            <a:ext cx="1522007" cy="326167"/>
          </a:xfrm>
          <a:prstGeom prst="rect">
            <a:avLst/>
          </a:prstGeom>
        </p:spPr>
      </p:pic>
      <p:pic>
        <p:nvPicPr>
          <p:cNvPr id="8" name="Picture Placeholder 4"/>
          <p:cNvPicPr>
            <a:picLocks noChangeAspect="1"/>
          </p:cNvPicPr>
          <p:nvPr userDrawn="1"/>
        </p:nvPicPr>
        <p:blipFill rotWithShape="1">
          <a:blip r:embed="rId4">
            <a:extLst>
              <a:ext uri="{28A0092B-C50C-407E-A947-70E740481C1C}">
                <a14:useLocalDpi xmlns:a14="http://schemas.microsoft.com/office/drawing/2010/main" val="0"/>
              </a:ext>
            </a:extLst>
          </a:blip>
          <a:srcRect l="23279" r="17893"/>
          <a:stretch/>
        </p:blipFill>
        <p:spPr>
          <a:xfrm>
            <a:off x="6169095" y="0"/>
            <a:ext cx="6049292" cy="6858000"/>
          </a:xfrm>
          <a:prstGeom prst="rect">
            <a:avLst/>
          </a:prstGeom>
        </p:spPr>
      </p:pic>
      <p:pic>
        <p:nvPicPr>
          <p:cNvPr id="9" name="Picture Placeholder 4"/>
          <p:cNvPicPr>
            <a:picLocks noChangeAspect="1"/>
          </p:cNvPicPr>
          <p:nvPr userDrawn="1"/>
        </p:nvPicPr>
        <p:blipFill rotWithShape="1">
          <a:blip r:embed="rId5">
            <a:extLst>
              <a:ext uri="{28A0092B-C50C-407E-A947-70E740481C1C}">
                <a14:useLocalDpi xmlns:a14="http://schemas.microsoft.com/office/drawing/2010/main" val="0"/>
              </a:ext>
            </a:extLst>
          </a:blip>
          <a:srcRect l="-503" t="26090" r="67" b="-1"/>
          <a:stretch/>
        </p:blipFill>
        <p:spPr>
          <a:xfrm>
            <a:off x="6145398" y="-7783"/>
            <a:ext cx="6072988" cy="6873565"/>
          </a:xfrm>
          <a:prstGeom prst="rect">
            <a:avLst/>
          </a:prstGeom>
        </p:spPr>
      </p:pic>
    </p:spTree>
    <p:extLst>
      <p:ext uri="{BB962C8B-B14F-4D97-AF65-F5344CB8AC3E}">
        <p14:creationId xmlns:p14="http://schemas.microsoft.com/office/powerpoint/2010/main" val="578315924"/>
      </p:ext>
    </p:extLst>
  </p:cSld>
  <p:clrMapOvr>
    <a:masterClrMapping/>
  </p:clrMapOvr>
  <p:transition>
    <p:fade/>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2"/>
              </a:buClr>
              <a:buFontTx/>
              <a:buBlip>
                <a:blip r:embed="rId2"/>
              </a:buBlip>
              <a:defRPr sz="3528">
                <a:solidFill>
                  <a:schemeClr val="tx1"/>
                </a:soli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2"/>
              </a:buClr>
              <a:buFontTx/>
              <a:buBlip>
                <a:blip r:embed="rId2"/>
              </a:buBlip>
              <a:defRPr sz="3528">
                <a:solidFill>
                  <a:schemeClr val="tx1"/>
                </a:soli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188331275"/>
      </p:ext>
    </p:extLst>
  </p:cSld>
  <p:clrMapOvr>
    <a:masterClrMapping/>
  </p:clrMapOvr>
  <p:transition>
    <p:fade/>
  </p:transition>
</p:sldLayout>
</file>

<file path=ppt/slideLayouts/slideLayout570.xml><?xml version="1.0" encoding="utf-8"?>
<p:sldLayout xmlns:a="http://schemas.openxmlformats.org/drawingml/2006/main" xmlns:r="http://schemas.openxmlformats.org/officeDocument/2006/relationships" xmlns:p="http://schemas.openxmlformats.org/presentationml/2006/main" preserve="1" userDrawn="1">
  <p:cSld name="1_50-50 Right Photo Layout_03">
    <p:bg bwMode="auto">
      <p:bgPr>
        <a:solidFill>
          <a:schemeClr val="bg2"/>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9871" y="440492"/>
            <a:ext cx="2870723" cy="1318654"/>
          </a:xfrm>
          <a:prstGeom prst="rect">
            <a:avLst/>
          </a:prstGeom>
        </p:spPr>
      </p:pic>
      <p:sp>
        <p:nvSpPr>
          <p:cNvPr id="4" name="Title 1"/>
          <p:cNvSpPr>
            <a:spLocks noGrp="1"/>
          </p:cNvSpPr>
          <p:nvPr>
            <p:ph type="title" hasCustomPrompt="1"/>
          </p:nvPr>
        </p:nvSpPr>
        <p:spPr bwMode="invGray">
          <a:xfrm>
            <a:off x="269170" y="2095971"/>
            <a:ext cx="5377148" cy="2677859"/>
          </a:xfrm>
          <a:noFill/>
        </p:spPr>
        <p:txBody>
          <a:bodyPr vert="horz" wrap="square" lIns="146304" tIns="91440" rIns="146304" bIns="91440" rtlCol="0" anchor="t" anchorCtr="0">
            <a:noAutofit/>
          </a:bodyPr>
          <a:lstStyle>
            <a:lvl1pPr>
              <a:defRPr lang="en-US" sz="5879" spc="-98" baseline="0" dirty="0">
                <a:gradFill>
                  <a:gsLst>
                    <a:gs pos="5833">
                      <a:srgbClr val="FFFFFF"/>
                    </a:gs>
                    <a:gs pos="18000">
                      <a:srgbClr val="FFFFFF"/>
                    </a:gs>
                  </a:gsLst>
                  <a:lin ang="5400000" scaled="0"/>
                </a:gra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771" y="4773830"/>
            <a:ext cx="5375814" cy="896551"/>
          </a:xfrm>
        </p:spPr>
        <p:txBody>
          <a:bodyPr tIns="109728" bIns="109728">
            <a:noAutofit/>
          </a:bodyPr>
          <a:lstStyle>
            <a:lvl1pPr marL="0" indent="0">
              <a:spcBef>
                <a:spcPts val="0"/>
              </a:spcBef>
              <a:buNone/>
              <a:defRPr sz="3134">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10"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448097" y="6061767"/>
            <a:ext cx="1522007" cy="326167"/>
          </a:xfrm>
          <a:prstGeom prst="rect">
            <a:avLst/>
          </a:prstGeom>
        </p:spPr>
      </p:pic>
      <p:pic>
        <p:nvPicPr>
          <p:cNvPr id="8" name="Picture Placeholder 4"/>
          <p:cNvPicPr>
            <a:picLocks noChangeAspect="1"/>
          </p:cNvPicPr>
          <p:nvPr userDrawn="1"/>
        </p:nvPicPr>
        <p:blipFill rotWithShape="1">
          <a:blip r:embed="rId4">
            <a:extLst>
              <a:ext uri="{28A0092B-C50C-407E-A947-70E740481C1C}">
                <a14:useLocalDpi xmlns:a14="http://schemas.microsoft.com/office/drawing/2010/main" val="0"/>
              </a:ext>
            </a:extLst>
          </a:blip>
          <a:srcRect l="1536" t="114" r="36245" b="-114"/>
          <a:stretch/>
        </p:blipFill>
        <p:spPr>
          <a:xfrm>
            <a:off x="6169095" y="2"/>
            <a:ext cx="6049293" cy="6857999"/>
          </a:xfrm>
          <a:prstGeom prst="rect">
            <a:avLst/>
          </a:prstGeom>
        </p:spPr>
      </p:pic>
    </p:spTree>
    <p:extLst>
      <p:ext uri="{BB962C8B-B14F-4D97-AF65-F5344CB8AC3E}">
        <p14:creationId xmlns:p14="http://schemas.microsoft.com/office/powerpoint/2010/main" val="3740795421"/>
      </p:ext>
    </p:extLst>
  </p:cSld>
  <p:clrMapOvr>
    <a:masterClrMapping/>
  </p:clrMapOvr>
  <p:transition>
    <p:fade/>
  </p:transition>
  <p:timing>
    <p:tnLst>
      <p:par>
        <p:cTn id="1" dur="indefinite" restart="never" nodeType="tmRoot"/>
      </p:par>
    </p:tnLst>
  </p:timing>
</p:sldLayout>
</file>

<file path=ppt/slideLayouts/slideLayout571.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1975533"/>
      </p:ext>
    </p:extLst>
  </p:cSld>
  <p:clrMapOvr>
    <a:masterClrMapping/>
  </p:clrMapOvr>
  <p:transition>
    <p:fade/>
  </p:transition>
  <p:timing>
    <p:tnLst>
      <p:par>
        <p:cTn id="1" dur="indefinite" restart="never" nodeType="tmRoot"/>
      </p:par>
    </p:tnLst>
  </p:timing>
</p:sldLayout>
</file>

<file path=ppt/slideLayouts/slideLayout57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130170"/>
      </p:ext>
    </p:extLst>
  </p:cSld>
  <p:clrMapOvr>
    <a:masterClrMapping/>
  </p:clrMapOvr>
  <p:transition>
    <p:fade/>
  </p:transition>
  <p:timing>
    <p:tnLst>
      <p:par>
        <p:cTn id="1" dur="indefinite" restart="never" nodeType="tmRoot"/>
      </p:par>
    </p:tnLst>
  </p:timing>
</p:sldLayout>
</file>

<file path=ppt/slideLayouts/slideLayout57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98335463"/>
      </p:ext>
    </p:extLst>
  </p:cSld>
  <p:clrMapOvr>
    <a:masterClrMapping/>
  </p:clrMapOvr>
  <p:transition>
    <p:fade/>
  </p:transition>
  <p:timing>
    <p:tnLst>
      <p:par>
        <p:cTn id="1" dur="indefinite" restart="never" nodeType="tmRoot"/>
      </p:par>
    </p:tnLst>
  </p:timing>
</p:sldLayout>
</file>

<file path=ppt/slideLayouts/slideLayout574.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0779150"/>
      </p:ext>
    </p:extLst>
  </p:cSld>
  <p:clrMapOvr>
    <a:masterClrMapping/>
  </p:clrMapOvr>
  <p:transition>
    <p:fade/>
  </p:transition>
  <p:timing>
    <p:tnLst>
      <p:par>
        <p:cTn id="1" dur="indefinite" restart="never" nodeType="tmRoot"/>
      </p:par>
    </p:tnLst>
  </p:timing>
</p:sldLayout>
</file>

<file path=ppt/slideLayouts/slideLayout57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619" indent="-284619">
              <a:buClr>
                <a:schemeClr val="tx1"/>
              </a:buClr>
              <a:buSzPct val="90000"/>
              <a:buFont typeface="Wingdings" panose="05000000000000000000" pitchFamily="2" charset="2"/>
              <a:buChar char="§"/>
              <a:defRPr sz="3526">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9906" indent="-275287">
              <a:buClr>
                <a:schemeClr val="tx1"/>
              </a:buClr>
              <a:buSzPct val="90000"/>
              <a:buFont typeface="Wingdings" panose="05000000000000000000" pitchFamily="2" charset="2"/>
              <a:buChar char="§"/>
              <a:defRPr sz="3134">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525" indent="-284619">
              <a:buClr>
                <a:schemeClr val="tx1"/>
              </a:buClr>
              <a:buSzPct val="90000"/>
              <a:buFont typeface="Wingdings" panose="05000000000000000000" pitchFamily="2" charset="2"/>
              <a:buChar char="§"/>
              <a:defRPr sz="2743">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486" indent="-223963">
              <a:buClr>
                <a:schemeClr val="tx1"/>
              </a:buClr>
              <a:buSzPct val="90000"/>
              <a:buFont typeface="Wingdings" panose="05000000000000000000" pitchFamily="2" charset="2"/>
              <a:buChar char="§"/>
              <a:defRPr sz="2351">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449" indent="-223963">
              <a:buClr>
                <a:schemeClr val="tx1"/>
              </a:buClr>
              <a:buSzPct val="90000"/>
              <a:buFont typeface="Wingdings" panose="05000000000000000000" pitchFamily="2" charset="2"/>
              <a:buChar char="§"/>
              <a:defRPr sz="1959">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4"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20632429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76.xml><?xml version="1.0" encoding="utf-8"?>
<p:sldLayout xmlns:a="http://schemas.openxmlformats.org/drawingml/2006/main" xmlns:r="http://schemas.openxmlformats.org/officeDocument/2006/relationships" xmlns:p="http://schemas.openxmlformats.org/presentationml/2006/main" preserve="1" userDrawn="1">
  <p:cSld name="Black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619" indent="-284619">
              <a:buClr>
                <a:schemeClr val="tx1"/>
              </a:buClr>
              <a:buSzPct val="90000"/>
              <a:buFont typeface="Wingdings" panose="05000000000000000000" pitchFamily="2" charset="2"/>
              <a:buChar char="§"/>
              <a:defRPr sz="3526">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9906" indent="-275287">
              <a:buClr>
                <a:schemeClr val="tx1"/>
              </a:buClr>
              <a:buSzPct val="90000"/>
              <a:buFont typeface="Wingdings" panose="05000000000000000000" pitchFamily="2" charset="2"/>
              <a:buChar char="§"/>
              <a:defRPr sz="3134">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525" indent="-284619">
              <a:buClr>
                <a:schemeClr val="tx1"/>
              </a:buClr>
              <a:buSzPct val="90000"/>
              <a:buFont typeface="Wingdings" panose="05000000000000000000" pitchFamily="2" charset="2"/>
              <a:buChar char="§"/>
              <a:defRPr sz="2743">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486" indent="-223963">
              <a:buClr>
                <a:schemeClr val="tx1"/>
              </a:buClr>
              <a:buSzPct val="90000"/>
              <a:buFont typeface="Wingdings" panose="05000000000000000000" pitchFamily="2" charset="2"/>
              <a:buChar char="§"/>
              <a:defRPr sz="2351">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449" indent="-223963">
              <a:buClr>
                <a:schemeClr val="tx1"/>
              </a:buClr>
              <a:buSzPct val="90000"/>
              <a:buFont typeface="Wingdings" panose="05000000000000000000" pitchFamily="2" charset="2"/>
              <a:buChar char="§"/>
              <a:defRPr sz="1959">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78243007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7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169" y="1189177"/>
            <a:ext cx="11650488"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33" indent="0">
              <a:buNone/>
              <a:defRPr/>
            </a:lvl3pPr>
            <a:lvl4pPr marL="448065" indent="0">
              <a:buNone/>
              <a:defRPr/>
            </a:lvl4pPr>
            <a:lvl5pPr marL="672099"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098135865"/>
      </p:ext>
    </p:extLst>
  </p:cSld>
  <p:clrMapOvr>
    <a:masterClrMapping/>
  </p:clrMapOvr>
  <p:transition>
    <p:fade/>
  </p:transition>
  <p:timing>
    <p:tnLst>
      <p:par>
        <p:cTn id="1" dur="indefinite" restart="never" nodeType="tmRoot"/>
      </p:par>
    </p:tnLst>
  </p:timing>
</p:sldLayout>
</file>

<file path=ppt/slideLayouts/slideLayout57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8"/>
            <a:ext cx="11650488" cy="2052030"/>
          </a:xfrm>
        </p:spPr>
        <p:txBody>
          <a:bodyPr>
            <a:spAutoFit/>
          </a:bodyPr>
          <a:lstStyle>
            <a:lvl1pPr>
              <a:defRPr sz="3920"/>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190790993"/>
      </p:ext>
    </p:extLst>
  </p:cSld>
  <p:clrMapOvr>
    <a:masterClrMapping/>
  </p:clrMapOvr>
  <p:transition>
    <p:fade/>
  </p:transition>
  <p:timing>
    <p:tnLst>
      <p:par>
        <p:cTn id="1" dur="indefinite" restart="never" nodeType="tmRoot"/>
      </p:par>
    </p:tnLst>
  </p:timing>
</p:sldLayout>
</file>

<file path=ppt/slideLayouts/slideLayout57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5"/>
            <a:ext cx="5377147"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45" indent="0">
              <a:buNone/>
              <a:tabLst/>
              <a:defRPr sz="1960"/>
            </a:lvl3pPr>
            <a:lvl4pPr marL="451177" indent="0">
              <a:buNone/>
              <a:defRPr/>
            </a:lvl4pPr>
            <a:lvl5pPr marL="672099"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2511" y="1189175"/>
            <a:ext cx="5377147"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45" indent="0">
              <a:buNone/>
              <a:tabLst/>
              <a:defRPr sz="1960"/>
            </a:lvl3pPr>
            <a:lvl4pPr marL="451177" indent="0">
              <a:buNone/>
              <a:defRPr/>
            </a:lvl4pPr>
            <a:lvl5pPr marL="672099"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454012793"/>
      </p:ext>
    </p:extLst>
  </p:cSld>
  <p:clrMapOvr>
    <a:masterClrMapping/>
  </p:clrMapOvr>
  <p:transition>
    <p:fade/>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749319396"/>
      </p:ext>
    </p:extLst>
  </p:cSld>
  <p:clrMapOvr>
    <a:masterClrMapping/>
  </p:clrMapOvr>
  <p:transition>
    <p:fade/>
  </p:transition>
  <p:timing>
    <p:tnLst>
      <p:par>
        <p:cTn id="1" dur="indefinite" restart="never" nodeType="tmRoot"/>
      </p:par>
    </p:tnLst>
  </p:timing>
</p:sldLayout>
</file>

<file path=ppt/slideLayouts/slideLayout58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6"/>
            <a:ext cx="5377147" cy="2377940"/>
          </a:xfrm>
        </p:spPr>
        <p:txBody>
          <a:bodyPr wrap="square">
            <a:spAutoFit/>
          </a:bodyPr>
          <a:lstStyle>
            <a:lvl1pPr marL="281597" indent="-281597">
              <a:spcBef>
                <a:spcPts val="1200"/>
              </a:spcBef>
              <a:buClr>
                <a:schemeClr val="tx1"/>
              </a:buClr>
              <a:buFont typeface="Wingdings" panose="05000000000000000000" pitchFamily="2" charset="2"/>
              <a:buChar char="§"/>
              <a:defRPr sz="3136"/>
            </a:lvl1pPr>
            <a:lvl2pPr marL="520554" indent="-228536">
              <a:buFont typeface="Wingdings" panose="05000000000000000000" pitchFamily="2" charset="2"/>
              <a:buChar char="§"/>
              <a:defRPr sz="2352"/>
            </a:lvl2pPr>
            <a:lvl3pPr marL="685608" indent="-165055">
              <a:buFont typeface="Wingdings" panose="05000000000000000000" pitchFamily="2" charset="2"/>
              <a:buChar char="§"/>
              <a:tabLst/>
              <a:defRPr sz="1960"/>
            </a:lvl3pPr>
            <a:lvl4pPr marL="863357" indent="-177750">
              <a:buFont typeface="Wingdings" panose="05000000000000000000" pitchFamily="2" charset="2"/>
              <a:buChar char="§"/>
              <a:defRPr/>
            </a:lvl4pPr>
            <a:lvl5pPr marL="1028412" indent="-165055">
              <a:buFont typeface="Wingdings" panose="05000000000000000000" pitchFamily="2" charset="2"/>
              <a:buChar char="§"/>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2511" y="1189176"/>
            <a:ext cx="5377147" cy="2377940"/>
          </a:xfrm>
        </p:spPr>
        <p:txBody>
          <a:bodyPr wrap="square">
            <a:spAutoFit/>
          </a:bodyPr>
          <a:lstStyle>
            <a:lvl1pPr marL="281597" indent="-281597">
              <a:spcBef>
                <a:spcPts val="1200"/>
              </a:spcBef>
              <a:buClr>
                <a:schemeClr val="tx1"/>
              </a:buClr>
              <a:buFont typeface="Wingdings" panose="05000000000000000000" pitchFamily="2" charset="2"/>
              <a:buChar char="§"/>
              <a:defRPr sz="3136"/>
            </a:lvl1pPr>
            <a:lvl2pPr marL="520554" indent="-228536">
              <a:buFont typeface="Wingdings" panose="05000000000000000000" pitchFamily="2" charset="2"/>
              <a:buChar char="§"/>
              <a:defRPr sz="2352"/>
            </a:lvl2pPr>
            <a:lvl3pPr marL="685608" indent="-165055">
              <a:buFont typeface="Wingdings" panose="05000000000000000000" pitchFamily="2" charset="2"/>
              <a:buChar char="§"/>
              <a:tabLst/>
              <a:defRPr sz="1960"/>
            </a:lvl3pPr>
            <a:lvl4pPr marL="863357" indent="-177750">
              <a:buFont typeface="Wingdings" panose="05000000000000000000" pitchFamily="2" charset="2"/>
              <a:buChar char="§"/>
              <a:defRPr/>
            </a:lvl4pPr>
            <a:lvl5pPr marL="1028412" indent="-165055">
              <a:buFont typeface="Wingdings" panose="05000000000000000000" pitchFamily="2" charset="2"/>
              <a:buChar char="§"/>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564667659"/>
      </p:ext>
    </p:extLst>
  </p:cSld>
  <p:clrMapOvr>
    <a:masterClrMapping/>
  </p:clrMapOvr>
  <p:transition>
    <p:fade/>
  </p:transition>
  <p:timing>
    <p:tnLst>
      <p:par>
        <p:cTn id="1" dur="indefinite" restart="never" nodeType="tmRoot"/>
      </p:par>
    </p:tnLst>
  </p:timing>
</p:sldLayout>
</file>

<file path=ppt/slideLayouts/slideLayout58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357057142"/>
      </p:ext>
    </p:extLst>
  </p:cSld>
  <p:clrMapOvr>
    <a:masterClrMapping/>
  </p:clrMapOvr>
  <p:transition>
    <p:fade/>
  </p:transition>
  <p:timing>
    <p:tnLst>
      <p:par>
        <p:cTn id="1" dur="indefinite" restart="never" nodeType="tmRoot"/>
      </p:par>
    </p:tnLst>
  </p:timing>
</p:sldLayout>
</file>

<file path=ppt/slideLayouts/slideLayout582.xml><?xml version="1.0" encoding="utf-8"?>
<p:sldLayout xmlns:a="http://schemas.openxmlformats.org/drawingml/2006/main" xmlns:r="http://schemas.openxmlformats.org/officeDocument/2006/relationships" xmlns:p="http://schemas.openxmlformats.org/presentationml/2006/main" preserve="1" userDrawn="1">
  <p:cSld name="Section Title 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4158823801"/>
      </p:ext>
    </p:extLst>
  </p:cSld>
  <p:clrMapOvr>
    <a:masterClrMapping/>
  </p:clrMapOvr>
  <p:transition>
    <p:fade/>
  </p:transition>
  <p:timing>
    <p:tnLst>
      <p:par>
        <p:cTn id="1" dur="indefinite" restart="never" nodeType="tmRoot"/>
      </p:par>
    </p:tnLst>
  </p:timing>
</p:sldLayout>
</file>

<file path=ppt/slideLayouts/slideLayout583.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2" y="1217195"/>
            <a:ext cx="5377147" cy="1973570"/>
          </a:xfrm>
        </p:spPr>
        <p:txBody>
          <a:bodyPr>
            <a:spAutoFit/>
          </a:bodyPr>
          <a:lstStyle>
            <a:lvl1pPr>
              <a:defRPr sz="6468"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095968" y="1"/>
            <a:ext cx="6092857"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smtClean="0"/>
              <a:t>Click icon to add picture</a:t>
            </a:r>
            <a:endParaRPr lang="en-US" dirty="0"/>
          </a:p>
        </p:txBody>
      </p:sp>
    </p:spTree>
    <p:extLst>
      <p:ext uri="{BB962C8B-B14F-4D97-AF65-F5344CB8AC3E}">
        <p14:creationId xmlns:p14="http://schemas.microsoft.com/office/powerpoint/2010/main" val="2232498136"/>
      </p:ext>
    </p:extLst>
  </p:cSld>
  <p:clrMapOvr>
    <a:masterClrMapping/>
  </p:clrMapOvr>
  <p:transition>
    <p:fade/>
  </p:transition>
  <p:timing>
    <p:tnLst>
      <p:par>
        <p:cTn id="1" dur="indefinite" restart="never" nodeType="tmRoot"/>
      </p:par>
    </p:tnLst>
  </p:timing>
</p:sldLayout>
</file>

<file path=ppt/slideLayouts/slideLayout584.xml><?xml version="1.0" encoding="utf-8"?>
<p:sldLayout xmlns:a="http://schemas.openxmlformats.org/drawingml/2006/main" xmlns:r="http://schemas.openxmlformats.org/officeDocument/2006/relationships" xmlns:p="http://schemas.openxmlformats.org/presentationml/2006/main" preserve="1" userDrawn="1">
  <p:cSld name="Blank Dar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88444680"/>
      </p:ext>
    </p:extLst>
  </p:cSld>
  <p:clrMapOvr>
    <a:masterClrMapping/>
  </p:clrMapOvr>
  <p:transition>
    <p:fade/>
  </p:transition>
  <p:timing>
    <p:tnLst>
      <p:par>
        <p:cTn id="1" dur="indefinite" restart="never" nodeType="tmRoot"/>
      </p:par>
    </p:tnLst>
  </p:timing>
</p:sldLayout>
</file>

<file path=ppt/slideLayouts/slideLayout58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2" y="1189176"/>
            <a:ext cx="12188825"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0" tIns="45710" rIns="45710" bIns="45710" numCol="1" spcCol="0" rtlCol="0" fromWordArt="0" anchor="ctr" anchorCtr="0" forceAA="0" compatLnSpc="1">
            <a:prstTxWarp prst="textNoShape">
              <a:avLst/>
            </a:prstTxWarp>
            <a:noAutofit/>
          </a:bodyPr>
          <a:lstStyle/>
          <a:p>
            <a:pPr marL="0" marR="0" lvl="0" indent="0" algn="ctr" defTabSz="913843" rtl="0" eaLnBrk="1" fontAlgn="base" latinLnBrk="0" hangingPunct="1">
              <a:lnSpc>
                <a:spcPct val="100000"/>
              </a:lnSpc>
              <a:spcBef>
                <a:spcPct val="0"/>
              </a:spcBef>
              <a:spcAft>
                <a:spcPct val="0"/>
              </a:spcAft>
              <a:buClrTx/>
              <a:buSzTx/>
              <a:buFontTx/>
              <a:buNone/>
              <a:tabLst/>
              <a:defRPr/>
            </a:pPr>
            <a:endParaRPr kumimoji="0" lang="en-US" sz="2205"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170" y="1197323"/>
            <a:ext cx="11650487"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3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2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28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0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052813209"/>
      </p:ext>
    </p:extLst>
  </p:cSld>
  <p:clrMapOvr>
    <a:masterClrMapping/>
  </p:clrMapOvr>
  <p:transition>
    <p:fade/>
  </p:transition>
  <p:timing>
    <p:tnLst>
      <p:par>
        <p:cTn id="1" dur="indefinite" restart="never" nodeType="tmRoot"/>
      </p:par>
    </p:tnLst>
  </p:timing>
</p:sldLayout>
</file>

<file path=ppt/slideLayouts/slideLayout586.xml><?xml version="1.0" encoding="utf-8"?>
<p:sldLayout xmlns:a="http://schemas.openxmlformats.org/drawingml/2006/main" xmlns:r="http://schemas.openxmlformats.org/officeDocument/2006/relationships" xmlns:p="http://schemas.openxmlformats.org/presentationml/2006/main" userDrawn="1">
  <p:cSld name="Dem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4" y="1070"/>
            <a:ext cx="12182674" cy="6855512"/>
          </a:xfrm>
          <a:prstGeom prst="rect">
            <a:avLst/>
          </a:prstGeom>
        </p:spPr>
      </p:pic>
      <p:sp>
        <p:nvSpPr>
          <p:cNvPr id="2" name="Title 1"/>
          <p:cNvSpPr>
            <a:spLocks noGrp="1"/>
          </p:cNvSpPr>
          <p:nvPr>
            <p:ph type="title" hasCustomPrompt="1"/>
          </p:nvPr>
        </p:nvSpPr>
        <p:spPr>
          <a:xfrm>
            <a:off x="269171" y="2095070"/>
            <a:ext cx="9856549" cy="1158793"/>
          </a:xfrm>
          <a:noFill/>
        </p:spPr>
        <p:txBody>
          <a:bodyPr tIns="91440" bIns="91440" anchor="t" anchorCtr="0">
            <a:spAutoFit/>
          </a:bodyPr>
          <a:lstStyle>
            <a:lvl1pPr>
              <a:defRPr sz="7053"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72" y="4785989"/>
            <a:ext cx="9858106" cy="724246"/>
          </a:xfrm>
          <a:noFill/>
        </p:spPr>
        <p:txBody>
          <a:bodyPr lIns="182880" tIns="146304" rIns="182880" bIns="146304">
            <a:spAutoFit/>
          </a:bodyPr>
          <a:lstStyle>
            <a:lvl1pPr marL="0" indent="0">
              <a:spcBef>
                <a:spcPts val="0"/>
              </a:spcBef>
              <a:buNone/>
              <a:defRPr sz="3134"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6" name="Rectangle 5"/>
          <p:cNvSpPr/>
          <p:nvPr userDrawn="1"/>
        </p:nvSpPr>
        <p:spPr bwMode="gray">
          <a:xfrm>
            <a:off x="1" y="6409724"/>
            <a:ext cx="12188203"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marL="0" marR="0" lvl="0" indent="0" algn="ctr" defTabSz="913481" rtl="0" eaLnBrk="1" fontAlgn="base" latinLnBrk="0" hangingPunct="1">
              <a:lnSpc>
                <a:spcPct val="90000"/>
              </a:lnSpc>
              <a:spcBef>
                <a:spcPct val="0"/>
              </a:spcBef>
              <a:spcAft>
                <a:spcPct val="0"/>
              </a:spcAft>
              <a:buClrTx/>
              <a:buSzTx/>
              <a:buFontTx/>
              <a:buNone/>
              <a:tabLst/>
              <a:defRPr/>
            </a:pPr>
            <a:endParaRPr kumimoji="0" lang="en-US" sz="2351"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13" y="6547868"/>
            <a:ext cx="806563" cy="171991"/>
          </a:xfrm>
          <a:prstGeom prst="rect">
            <a:avLst/>
          </a:prstGeom>
        </p:spPr>
      </p:pic>
    </p:spTree>
    <p:extLst>
      <p:ext uri="{BB962C8B-B14F-4D97-AF65-F5344CB8AC3E}">
        <p14:creationId xmlns:p14="http://schemas.microsoft.com/office/powerpoint/2010/main" val="22976166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8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169" y="1189177"/>
            <a:ext cx="11650488"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33" indent="0">
              <a:buNone/>
              <a:defRPr/>
            </a:lvl3pPr>
            <a:lvl4pPr marL="448065" indent="0">
              <a:buNone/>
              <a:defRPr/>
            </a:lvl4pPr>
            <a:lvl5pPr marL="672099"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458498266"/>
      </p:ext>
    </p:extLst>
  </p:cSld>
  <p:clrMapOvr>
    <a:masterClrMapping/>
  </p:clrMapOvr>
  <p:transition>
    <p:fade/>
  </p:transition>
  <p:timing>
    <p:tnLst>
      <p:par>
        <p:cTn id="1" dur="indefinite" restart="never" nodeType="tmRoot"/>
      </p:par>
    </p:tnLst>
  </p:timing>
</p:sldLayout>
</file>

<file path=ppt/slideLayouts/slideLayout58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8"/>
            <a:ext cx="11650488" cy="2052030"/>
          </a:xfrm>
        </p:spPr>
        <p:txBody>
          <a:bodyPr>
            <a:spAutoFit/>
          </a:bodyPr>
          <a:lstStyle>
            <a:lvl1pPr>
              <a:defRPr sz="3920"/>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126811317"/>
      </p:ext>
    </p:extLst>
  </p:cSld>
  <p:clrMapOvr>
    <a:masterClrMapping/>
  </p:clrMapOvr>
  <p:transition>
    <p:fade/>
  </p:transition>
  <p:timing>
    <p:tnLst>
      <p:par>
        <p:cTn id="1" dur="indefinite" restart="never" nodeType="tmRoot"/>
      </p:par>
    </p:tnLst>
  </p:timing>
</p:sldLayout>
</file>

<file path=ppt/slideLayouts/slideLayout58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5"/>
            <a:ext cx="5377147"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45" indent="0">
              <a:buNone/>
              <a:tabLst/>
              <a:defRPr sz="1960"/>
            </a:lvl3pPr>
            <a:lvl4pPr marL="451177" indent="0">
              <a:buNone/>
              <a:defRPr/>
            </a:lvl4pPr>
            <a:lvl5pPr marL="672099"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2511" y="1189175"/>
            <a:ext cx="5377147"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45" indent="0">
              <a:buNone/>
              <a:tabLst/>
              <a:defRPr sz="1960"/>
            </a:lvl3pPr>
            <a:lvl4pPr marL="451177" indent="0">
              <a:buNone/>
              <a:defRPr/>
            </a:lvl4pPr>
            <a:lvl5pPr marL="672099"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803929370"/>
      </p:ext>
    </p:extLst>
  </p:cSld>
  <p:clrMapOvr>
    <a:masterClrMapping/>
  </p:clrMapOvr>
  <p:transition>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ig Idea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6949" y="1187622"/>
            <a:ext cx="11652805" cy="899665"/>
          </a:xfrm>
        </p:spPr>
        <p:txBody>
          <a:bodyPr/>
          <a:lstStyle>
            <a:lvl1pPr>
              <a:defRPr sz="7056" baseline="0"/>
            </a:lvl1pPr>
          </a:lstStyle>
          <a:p>
            <a:r>
              <a:rPr lang="en-US" smtClean="0"/>
              <a:t>Click to edit Master title style</a:t>
            </a:r>
            <a:endParaRPr lang="en-US" dirty="0"/>
          </a:p>
        </p:txBody>
      </p:sp>
    </p:spTree>
    <p:extLst>
      <p:ext uri="{BB962C8B-B14F-4D97-AF65-F5344CB8AC3E}">
        <p14:creationId xmlns:p14="http://schemas.microsoft.com/office/powerpoint/2010/main" val="1331568928"/>
      </p:ext>
    </p:extLst>
  </p:cSld>
  <p:clrMapOvr>
    <a:masterClrMapping/>
  </p:clrMapOvr>
  <p:transition>
    <p:fade/>
  </p:transition>
  <p:timing>
    <p:tnLst>
      <p:par>
        <p:cTn id="1" dur="indefinite" restart="never" nodeType="tmRoot"/>
      </p:par>
    </p:tnLst>
  </p:timing>
</p:sldLayout>
</file>

<file path=ppt/slideLayouts/slideLayout59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6"/>
            <a:ext cx="5377147" cy="2377940"/>
          </a:xfrm>
        </p:spPr>
        <p:txBody>
          <a:bodyPr wrap="square">
            <a:spAutoFit/>
          </a:bodyPr>
          <a:lstStyle>
            <a:lvl1pPr marL="281597" indent="-281597">
              <a:spcBef>
                <a:spcPts val="1200"/>
              </a:spcBef>
              <a:buClr>
                <a:schemeClr val="tx1"/>
              </a:buClr>
              <a:buFont typeface="Wingdings" panose="05000000000000000000" pitchFamily="2" charset="2"/>
              <a:buChar char="§"/>
              <a:defRPr sz="3136"/>
            </a:lvl1pPr>
            <a:lvl2pPr marL="520554" indent="-228536">
              <a:buFont typeface="Wingdings" panose="05000000000000000000" pitchFamily="2" charset="2"/>
              <a:buChar char="§"/>
              <a:defRPr sz="2352"/>
            </a:lvl2pPr>
            <a:lvl3pPr marL="685608" indent="-165055">
              <a:buFont typeface="Wingdings" panose="05000000000000000000" pitchFamily="2" charset="2"/>
              <a:buChar char="§"/>
              <a:tabLst/>
              <a:defRPr sz="1960"/>
            </a:lvl3pPr>
            <a:lvl4pPr marL="863357" indent="-177750">
              <a:buFont typeface="Wingdings" panose="05000000000000000000" pitchFamily="2" charset="2"/>
              <a:buChar char="§"/>
              <a:defRPr/>
            </a:lvl4pPr>
            <a:lvl5pPr marL="1028412" indent="-165055">
              <a:buFont typeface="Wingdings" panose="05000000000000000000" pitchFamily="2" charset="2"/>
              <a:buChar char="§"/>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2511" y="1189176"/>
            <a:ext cx="5377147" cy="2377940"/>
          </a:xfrm>
        </p:spPr>
        <p:txBody>
          <a:bodyPr wrap="square">
            <a:spAutoFit/>
          </a:bodyPr>
          <a:lstStyle>
            <a:lvl1pPr marL="281597" indent="-281597">
              <a:spcBef>
                <a:spcPts val="1200"/>
              </a:spcBef>
              <a:buClr>
                <a:schemeClr val="tx1"/>
              </a:buClr>
              <a:buFont typeface="Wingdings" panose="05000000000000000000" pitchFamily="2" charset="2"/>
              <a:buChar char="§"/>
              <a:defRPr sz="3136"/>
            </a:lvl1pPr>
            <a:lvl2pPr marL="520554" indent="-228536">
              <a:buFont typeface="Wingdings" panose="05000000000000000000" pitchFamily="2" charset="2"/>
              <a:buChar char="§"/>
              <a:defRPr sz="2352"/>
            </a:lvl2pPr>
            <a:lvl3pPr marL="685608" indent="-165055">
              <a:buFont typeface="Wingdings" panose="05000000000000000000" pitchFamily="2" charset="2"/>
              <a:buChar char="§"/>
              <a:tabLst/>
              <a:defRPr sz="1960"/>
            </a:lvl3pPr>
            <a:lvl4pPr marL="863357" indent="-177750">
              <a:buFont typeface="Wingdings" panose="05000000000000000000" pitchFamily="2" charset="2"/>
              <a:buChar char="§"/>
              <a:defRPr/>
            </a:lvl4pPr>
            <a:lvl5pPr marL="1028412" indent="-165055">
              <a:buFont typeface="Wingdings" panose="05000000000000000000" pitchFamily="2" charset="2"/>
              <a:buChar char="§"/>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339661833"/>
      </p:ext>
    </p:extLst>
  </p:cSld>
  <p:clrMapOvr>
    <a:masterClrMapping/>
  </p:clrMapOvr>
  <p:transition>
    <p:fade/>
  </p:transition>
  <p:timing>
    <p:tnLst>
      <p:par>
        <p:cTn id="1" dur="indefinite" restart="never" nodeType="tmRoot"/>
      </p:par>
    </p:tnLst>
  </p:timing>
</p:sldLayout>
</file>

<file path=ppt/slideLayouts/slideLayout59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2820705896"/>
      </p:ext>
    </p:extLst>
  </p:cSld>
  <p:clrMapOvr>
    <a:masterClrMapping/>
  </p:clrMapOvr>
  <p:transition>
    <p:fade/>
  </p:transition>
  <p:timing>
    <p:tnLst>
      <p:par>
        <p:cTn id="1" dur="indefinite" restart="never" nodeType="tmRoot"/>
      </p:par>
    </p:tnLst>
  </p:timing>
</p:sldLayout>
</file>

<file path=ppt/slideLayouts/slideLayout592.xml><?xml version="1.0" encoding="utf-8"?>
<p:sldLayout xmlns:a="http://schemas.openxmlformats.org/drawingml/2006/main" xmlns:r="http://schemas.openxmlformats.org/officeDocument/2006/relationships" xmlns:p="http://schemas.openxmlformats.org/presentationml/2006/main" preserve="1" userDrawn="1">
  <p:cSld name="Section Title 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061476697"/>
      </p:ext>
    </p:extLst>
  </p:cSld>
  <p:clrMapOvr>
    <a:masterClrMapping/>
  </p:clrMapOvr>
  <p:transition>
    <p:fade/>
  </p:transition>
  <p:timing>
    <p:tnLst>
      <p:par>
        <p:cTn id="1" dur="indefinite" restart="never" nodeType="tmRoot"/>
      </p:par>
    </p:tnLst>
  </p:timing>
</p:sldLayout>
</file>

<file path=ppt/slideLayouts/slideLayout593.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2" y="1217195"/>
            <a:ext cx="5377147" cy="1973570"/>
          </a:xfrm>
        </p:spPr>
        <p:txBody>
          <a:bodyPr>
            <a:spAutoFit/>
          </a:bodyPr>
          <a:lstStyle>
            <a:lvl1pPr>
              <a:defRPr sz="6468"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095968" y="1"/>
            <a:ext cx="6092857"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smtClean="0"/>
              <a:t>Click icon to add picture</a:t>
            </a:r>
            <a:endParaRPr lang="en-US" dirty="0"/>
          </a:p>
        </p:txBody>
      </p:sp>
    </p:spTree>
    <p:extLst>
      <p:ext uri="{BB962C8B-B14F-4D97-AF65-F5344CB8AC3E}">
        <p14:creationId xmlns:p14="http://schemas.microsoft.com/office/powerpoint/2010/main" val="1081109056"/>
      </p:ext>
    </p:extLst>
  </p:cSld>
  <p:clrMapOvr>
    <a:masterClrMapping/>
  </p:clrMapOvr>
  <p:transition>
    <p:fade/>
  </p:transition>
  <p:timing>
    <p:tnLst>
      <p:par>
        <p:cTn id="1" dur="indefinite" restart="never" nodeType="tmRoot"/>
      </p:par>
    </p:tnLst>
  </p:timing>
</p:sldLayout>
</file>

<file path=ppt/slideLayouts/slideLayout594.xml><?xml version="1.0" encoding="utf-8"?>
<p:sldLayout xmlns:a="http://schemas.openxmlformats.org/drawingml/2006/main" xmlns:r="http://schemas.openxmlformats.org/officeDocument/2006/relationships" xmlns:p="http://schemas.openxmlformats.org/presentationml/2006/main" preserve="1" userDrawn="1">
  <p:cSld name="Blank Dar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67141004"/>
      </p:ext>
    </p:extLst>
  </p:cSld>
  <p:clrMapOvr>
    <a:masterClrMapping/>
  </p:clrMapOvr>
  <p:transition>
    <p:fade/>
  </p:transition>
  <p:timing>
    <p:tnLst>
      <p:par>
        <p:cTn id="1" dur="indefinite" restart="never" nodeType="tmRoot"/>
      </p:par>
    </p:tnLst>
  </p:timing>
</p:sldLayout>
</file>

<file path=ppt/slideLayouts/slideLayout59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2" y="1189176"/>
            <a:ext cx="12188825"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0" tIns="45710" rIns="45710" bIns="45710" numCol="1" spcCol="0" rtlCol="0" fromWordArt="0" anchor="ctr" anchorCtr="0" forceAA="0" compatLnSpc="1">
            <a:prstTxWarp prst="textNoShape">
              <a:avLst/>
            </a:prstTxWarp>
            <a:noAutofit/>
          </a:bodyPr>
          <a:lstStyle/>
          <a:p>
            <a:pPr marL="0" marR="0" lvl="0" indent="0" algn="ctr" defTabSz="913843" rtl="0" eaLnBrk="1" fontAlgn="base" latinLnBrk="0" hangingPunct="1">
              <a:lnSpc>
                <a:spcPct val="100000"/>
              </a:lnSpc>
              <a:spcBef>
                <a:spcPct val="0"/>
              </a:spcBef>
              <a:spcAft>
                <a:spcPct val="0"/>
              </a:spcAft>
              <a:buClrTx/>
              <a:buSzTx/>
              <a:buFontTx/>
              <a:buNone/>
              <a:tabLst/>
              <a:defRPr/>
            </a:pPr>
            <a:endParaRPr kumimoji="0" lang="en-US" sz="2205"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170" y="1197323"/>
            <a:ext cx="11650487"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3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2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28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0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08273248"/>
      </p:ext>
    </p:extLst>
  </p:cSld>
  <p:clrMapOvr>
    <a:masterClrMapping/>
  </p:clrMapOvr>
  <p:transition>
    <p:fade/>
  </p:transition>
  <p:timing>
    <p:tnLst>
      <p:par>
        <p:cTn id="1" dur="indefinite" restart="never" nodeType="tmRoot"/>
      </p:par>
    </p:tnLst>
  </p:timing>
</p:sldLayout>
</file>

<file path=ppt/slideLayouts/slideLayout596.xml><?xml version="1.0" encoding="utf-8"?>
<p:sldLayout xmlns:a="http://schemas.openxmlformats.org/drawingml/2006/main" xmlns:r="http://schemas.openxmlformats.org/officeDocument/2006/relationships" xmlns:p="http://schemas.openxmlformats.org/presentationml/2006/main" userDrawn="1">
  <p:cSld name="Dem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4" y="1070"/>
            <a:ext cx="12182674" cy="6855512"/>
          </a:xfrm>
          <a:prstGeom prst="rect">
            <a:avLst/>
          </a:prstGeom>
        </p:spPr>
      </p:pic>
      <p:sp>
        <p:nvSpPr>
          <p:cNvPr id="2" name="Title 1"/>
          <p:cNvSpPr>
            <a:spLocks noGrp="1"/>
          </p:cNvSpPr>
          <p:nvPr>
            <p:ph type="title" hasCustomPrompt="1"/>
          </p:nvPr>
        </p:nvSpPr>
        <p:spPr>
          <a:xfrm>
            <a:off x="269171" y="2095070"/>
            <a:ext cx="9856549" cy="1158793"/>
          </a:xfrm>
          <a:noFill/>
        </p:spPr>
        <p:txBody>
          <a:bodyPr tIns="91440" bIns="91440" anchor="t" anchorCtr="0">
            <a:spAutoFit/>
          </a:bodyPr>
          <a:lstStyle>
            <a:lvl1pPr>
              <a:defRPr sz="7053"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72" y="4785989"/>
            <a:ext cx="9858106" cy="724246"/>
          </a:xfrm>
          <a:noFill/>
        </p:spPr>
        <p:txBody>
          <a:bodyPr lIns="182880" tIns="146304" rIns="182880" bIns="146304">
            <a:spAutoFit/>
          </a:bodyPr>
          <a:lstStyle>
            <a:lvl1pPr marL="0" indent="0">
              <a:spcBef>
                <a:spcPts val="0"/>
              </a:spcBef>
              <a:buNone/>
              <a:defRPr sz="3134"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6" name="Rectangle 5"/>
          <p:cNvSpPr/>
          <p:nvPr userDrawn="1"/>
        </p:nvSpPr>
        <p:spPr bwMode="gray">
          <a:xfrm>
            <a:off x="1" y="6409724"/>
            <a:ext cx="12188203"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marL="0" marR="0" lvl="0" indent="0" algn="ctr" defTabSz="913481" rtl="0" eaLnBrk="1" fontAlgn="base" latinLnBrk="0" hangingPunct="1">
              <a:lnSpc>
                <a:spcPct val="90000"/>
              </a:lnSpc>
              <a:spcBef>
                <a:spcPct val="0"/>
              </a:spcBef>
              <a:spcAft>
                <a:spcPct val="0"/>
              </a:spcAft>
              <a:buClrTx/>
              <a:buSzTx/>
              <a:buFontTx/>
              <a:buNone/>
              <a:tabLst/>
              <a:defRPr/>
            </a:pPr>
            <a:endParaRPr kumimoji="0" lang="en-US" sz="2351"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13" y="6547868"/>
            <a:ext cx="806563" cy="171991"/>
          </a:xfrm>
          <a:prstGeom prst="rect">
            <a:avLst/>
          </a:prstGeom>
        </p:spPr>
      </p:pic>
    </p:spTree>
    <p:extLst>
      <p:ext uri="{BB962C8B-B14F-4D97-AF65-F5344CB8AC3E}">
        <p14:creationId xmlns:p14="http://schemas.microsoft.com/office/powerpoint/2010/main" val="3480135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9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169" y="1189177"/>
            <a:ext cx="11650488"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33" indent="0">
              <a:buNone/>
              <a:defRPr/>
            </a:lvl3pPr>
            <a:lvl4pPr marL="448065" indent="0">
              <a:buNone/>
              <a:defRPr/>
            </a:lvl4pPr>
            <a:lvl5pPr marL="672099"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649319132"/>
      </p:ext>
    </p:extLst>
  </p:cSld>
  <p:clrMapOvr>
    <a:masterClrMapping/>
  </p:clrMapOvr>
  <p:transition>
    <p:fade/>
  </p:transition>
  <p:timing>
    <p:tnLst>
      <p:par>
        <p:cTn id="1" dur="indefinite" restart="never" nodeType="tmRoot"/>
      </p:par>
    </p:tnLst>
  </p:timing>
</p:sldLayout>
</file>

<file path=ppt/slideLayouts/slideLayout59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8"/>
            <a:ext cx="11650488" cy="2052030"/>
          </a:xfrm>
        </p:spPr>
        <p:txBody>
          <a:bodyPr>
            <a:spAutoFit/>
          </a:bodyPr>
          <a:lstStyle>
            <a:lvl1pPr>
              <a:defRPr sz="3920"/>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649409818"/>
      </p:ext>
    </p:extLst>
  </p:cSld>
  <p:clrMapOvr>
    <a:masterClrMapping/>
  </p:clrMapOvr>
  <p:transition>
    <p:fade/>
  </p:transition>
  <p:timing>
    <p:tnLst>
      <p:par>
        <p:cTn id="1" dur="indefinite" restart="never" nodeType="tmRoot"/>
      </p:par>
    </p:tnLst>
  </p:timing>
</p:sldLayout>
</file>

<file path=ppt/slideLayouts/slideLayout59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5"/>
            <a:ext cx="5377147"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45" indent="0">
              <a:buNone/>
              <a:tabLst/>
              <a:defRPr sz="1960"/>
            </a:lvl3pPr>
            <a:lvl4pPr marL="451177" indent="0">
              <a:buNone/>
              <a:defRPr/>
            </a:lvl4pPr>
            <a:lvl5pPr marL="672099"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2511" y="1189175"/>
            <a:ext cx="5377147"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45" indent="0">
              <a:buNone/>
              <a:tabLst/>
              <a:defRPr sz="1960"/>
            </a:lvl3pPr>
            <a:lvl4pPr marL="451177" indent="0">
              <a:buNone/>
              <a:defRPr/>
            </a:lvl4pPr>
            <a:lvl5pPr marL="672099"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808976616"/>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2043636"/>
          </a:xfrm>
          <a:prstGeom prst="rect">
            <a:avLst/>
          </a:prstGeom>
        </p:spPr>
        <p:txBody>
          <a:bodyPr/>
          <a:lstStyle>
            <a:lvl1pPr marL="284163" indent="-284163">
              <a:buFont typeface="Wingdings" pitchFamily="2" charset="2"/>
              <a:buChar char=""/>
              <a:defRPr sz="4000"/>
            </a:lvl1pPr>
            <a:lvl2pPr marL="517525" indent="-233363">
              <a:buFont typeface="Wingdings" pitchFamily="2" charset="2"/>
              <a:buChar char=""/>
              <a:defRPr>
                <a:latin typeface="+mn-lt"/>
              </a:defRPr>
            </a:lvl2pPr>
            <a:lvl3pPr marL="741363" indent="-223838">
              <a:buFont typeface="Wingdings" pitchFamily="2" charset="2"/>
              <a:buChar char=""/>
              <a:tabLst/>
              <a:defRPr>
                <a:latin typeface="+mn-lt"/>
              </a:defRPr>
            </a:lvl3pPr>
            <a:lvl4pPr marL="914400" indent="-173038">
              <a:buFont typeface="Wingdings" pitchFamily="2" charset="2"/>
              <a:buChar char=""/>
              <a:defRPr>
                <a:latin typeface="+mn-lt"/>
              </a:defRPr>
            </a:lvl4pPr>
            <a:lvl5pPr marL="1087438" indent="-173038">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553196831"/>
      </p:ext>
    </p:extLst>
  </p:cSld>
  <p:clrMapOvr>
    <a:masterClrMapping/>
  </p:clrMapOvr>
  <p:transition>
    <p:fade/>
  </p:transition>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Fact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smtClean="0"/>
              <a:t>Click to edit Master title style</a:t>
            </a:r>
            <a:endParaRPr lang="en-US" dirty="0"/>
          </a:p>
        </p:txBody>
      </p:sp>
    </p:spTree>
    <p:extLst>
      <p:ext uri="{BB962C8B-B14F-4D97-AF65-F5344CB8AC3E}">
        <p14:creationId xmlns:p14="http://schemas.microsoft.com/office/powerpoint/2010/main" val="4252579660"/>
      </p:ext>
    </p:extLst>
  </p:cSld>
  <p:clrMapOvr>
    <a:masterClrMapping/>
  </p:clrMapOvr>
  <p:transition>
    <p:fade/>
  </p:transition>
  <p:timing>
    <p:tnLst>
      <p:par>
        <p:cTn id="1" dur="indefinite" restart="never" nodeType="tmRoot"/>
      </p:par>
    </p:tnLst>
  </p:timing>
</p:sldLayout>
</file>

<file path=ppt/slideLayouts/slideLayout60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6"/>
            <a:ext cx="5377147" cy="2377940"/>
          </a:xfrm>
        </p:spPr>
        <p:txBody>
          <a:bodyPr wrap="square">
            <a:spAutoFit/>
          </a:bodyPr>
          <a:lstStyle>
            <a:lvl1pPr marL="281597" indent="-281597">
              <a:spcBef>
                <a:spcPts val="1200"/>
              </a:spcBef>
              <a:buClr>
                <a:schemeClr val="tx1"/>
              </a:buClr>
              <a:buFont typeface="Wingdings" panose="05000000000000000000" pitchFamily="2" charset="2"/>
              <a:buChar char="§"/>
              <a:defRPr sz="3136"/>
            </a:lvl1pPr>
            <a:lvl2pPr marL="520554" indent="-228536">
              <a:buFont typeface="Wingdings" panose="05000000000000000000" pitchFamily="2" charset="2"/>
              <a:buChar char="§"/>
              <a:defRPr sz="2352"/>
            </a:lvl2pPr>
            <a:lvl3pPr marL="685608" indent="-165055">
              <a:buFont typeface="Wingdings" panose="05000000000000000000" pitchFamily="2" charset="2"/>
              <a:buChar char="§"/>
              <a:tabLst/>
              <a:defRPr sz="1960"/>
            </a:lvl3pPr>
            <a:lvl4pPr marL="863357" indent="-177750">
              <a:buFont typeface="Wingdings" panose="05000000000000000000" pitchFamily="2" charset="2"/>
              <a:buChar char="§"/>
              <a:defRPr/>
            </a:lvl4pPr>
            <a:lvl5pPr marL="1028412" indent="-165055">
              <a:buFont typeface="Wingdings" panose="05000000000000000000" pitchFamily="2" charset="2"/>
              <a:buChar char="§"/>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2511" y="1189176"/>
            <a:ext cx="5377147" cy="2377940"/>
          </a:xfrm>
        </p:spPr>
        <p:txBody>
          <a:bodyPr wrap="square">
            <a:spAutoFit/>
          </a:bodyPr>
          <a:lstStyle>
            <a:lvl1pPr marL="281597" indent="-281597">
              <a:spcBef>
                <a:spcPts val="1200"/>
              </a:spcBef>
              <a:buClr>
                <a:schemeClr val="tx1"/>
              </a:buClr>
              <a:buFont typeface="Wingdings" panose="05000000000000000000" pitchFamily="2" charset="2"/>
              <a:buChar char="§"/>
              <a:defRPr sz="3136"/>
            </a:lvl1pPr>
            <a:lvl2pPr marL="520554" indent="-228536">
              <a:buFont typeface="Wingdings" panose="05000000000000000000" pitchFamily="2" charset="2"/>
              <a:buChar char="§"/>
              <a:defRPr sz="2352"/>
            </a:lvl2pPr>
            <a:lvl3pPr marL="685608" indent="-165055">
              <a:buFont typeface="Wingdings" panose="05000000000000000000" pitchFamily="2" charset="2"/>
              <a:buChar char="§"/>
              <a:tabLst/>
              <a:defRPr sz="1960"/>
            </a:lvl3pPr>
            <a:lvl4pPr marL="863357" indent="-177750">
              <a:buFont typeface="Wingdings" panose="05000000000000000000" pitchFamily="2" charset="2"/>
              <a:buChar char="§"/>
              <a:defRPr/>
            </a:lvl4pPr>
            <a:lvl5pPr marL="1028412" indent="-165055">
              <a:buFont typeface="Wingdings" panose="05000000000000000000" pitchFamily="2" charset="2"/>
              <a:buChar char="§"/>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79791335"/>
      </p:ext>
    </p:extLst>
  </p:cSld>
  <p:clrMapOvr>
    <a:masterClrMapping/>
  </p:clrMapOvr>
  <p:transition>
    <p:fade/>
  </p:transition>
  <p:timing>
    <p:tnLst>
      <p:par>
        <p:cTn id="1" dur="indefinite" restart="never" nodeType="tmRoot"/>
      </p:par>
    </p:tnLst>
  </p:timing>
</p:sldLayout>
</file>

<file path=ppt/slideLayouts/slideLayout60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4001049054"/>
      </p:ext>
    </p:extLst>
  </p:cSld>
  <p:clrMapOvr>
    <a:masterClrMapping/>
  </p:clrMapOvr>
  <p:transition>
    <p:fade/>
  </p:transition>
  <p:timing>
    <p:tnLst>
      <p:par>
        <p:cTn id="1" dur="indefinite" restart="never" nodeType="tmRoot"/>
      </p:par>
    </p:tnLst>
  </p:timing>
</p:sldLayout>
</file>

<file path=ppt/slideLayouts/slideLayout602.xml><?xml version="1.0" encoding="utf-8"?>
<p:sldLayout xmlns:a="http://schemas.openxmlformats.org/drawingml/2006/main" xmlns:r="http://schemas.openxmlformats.org/officeDocument/2006/relationships" xmlns:p="http://schemas.openxmlformats.org/presentationml/2006/main" preserve="1" userDrawn="1">
  <p:cSld name="Section Title 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680310067"/>
      </p:ext>
    </p:extLst>
  </p:cSld>
  <p:clrMapOvr>
    <a:masterClrMapping/>
  </p:clrMapOvr>
  <p:transition>
    <p:fade/>
  </p:transition>
  <p:timing>
    <p:tnLst>
      <p:par>
        <p:cTn id="1" dur="indefinite" restart="never" nodeType="tmRoot"/>
      </p:par>
    </p:tnLst>
  </p:timing>
</p:sldLayout>
</file>

<file path=ppt/slideLayouts/slideLayout603.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2" y="1217195"/>
            <a:ext cx="5377147" cy="1973570"/>
          </a:xfrm>
        </p:spPr>
        <p:txBody>
          <a:bodyPr>
            <a:spAutoFit/>
          </a:bodyPr>
          <a:lstStyle>
            <a:lvl1pPr>
              <a:defRPr sz="6468"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095968" y="1"/>
            <a:ext cx="6092857"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smtClean="0"/>
              <a:t>Click icon to add picture</a:t>
            </a:r>
            <a:endParaRPr lang="en-US" dirty="0"/>
          </a:p>
        </p:txBody>
      </p:sp>
    </p:spTree>
    <p:extLst>
      <p:ext uri="{BB962C8B-B14F-4D97-AF65-F5344CB8AC3E}">
        <p14:creationId xmlns:p14="http://schemas.microsoft.com/office/powerpoint/2010/main" val="1796825222"/>
      </p:ext>
    </p:extLst>
  </p:cSld>
  <p:clrMapOvr>
    <a:masterClrMapping/>
  </p:clrMapOvr>
  <p:transition>
    <p:fade/>
  </p:transition>
  <p:timing>
    <p:tnLst>
      <p:par>
        <p:cTn id="1" dur="indefinite" restart="never" nodeType="tmRoot"/>
      </p:par>
    </p:tnLst>
  </p:timing>
</p:sldLayout>
</file>

<file path=ppt/slideLayouts/slideLayout604.xml><?xml version="1.0" encoding="utf-8"?>
<p:sldLayout xmlns:a="http://schemas.openxmlformats.org/drawingml/2006/main" xmlns:r="http://schemas.openxmlformats.org/officeDocument/2006/relationships" xmlns:p="http://schemas.openxmlformats.org/presentationml/2006/main" preserve="1" userDrawn="1">
  <p:cSld name="Blank Dar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64458350"/>
      </p:ext>
    </p:extLst>
  </p:cSld>
  <p:clrMapOvr>
    <a:masterClrMapping/>
  </p:clrMapOvr>
  <p:transition>
    <p:fade/>
  </p:transition>
  <p:timing>
    <p:tnLst>
      <p:par>
        <p:cTn id="1" dur="indefinite" restart="never" nodeType="tmRoot"/>
      </p:par>
    </p:tnLst>
  </p:timing>
</p:sldLayout>
</file>

<file path=ppt/slideLayouts/slideLayout60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2" y="1189176"/>
            <a:ext cx="12188825"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0" tIns="45710" rIns="45710" bIns="45710" numCol="1" spcCol="0" rtlCol="0" fromWordArt="0" anchor="ctr" anchorCtr="0" forceAA="0" compatLnSpc="1">
            <a:prstTxWarp prst="textNoShape">
              <a:avLst/>
            </a:prstTxWarp>
            <a:noAutofit/>
          </a:bodyPr>
          <a:lstStyle/>
          <a:p>
            <a:pPr marL="0" marR="0" lvl="0" indent="0" algn="ctr" defTabSz="913843" rtl="0" eaLnBrk="1" fontAlgn="base" latinLnBrk="0" hangingPunct="1">
              <a:lnSpc>
                <a:spcPct val="100000"/>
              </a:lnSpc>
              <a:spcBef>
                <a:spcPct val="0"/>
              </a:spcBef>
              <a:spcAft>
                <a:spcPct val="0"/>
              </a:spcAft>
              <a:buClrTx/>
              <a:buSzTx/>
              <a:buFontTx/>
              <a:buNone/>
              <a:tabLst/>
              <a:defRPr/>
            </a:pPr>
            <a:endParaRPr kumimoji="0" lang="en-US" sz="2205"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170" y="1197323"/>
            <a:ext cx="11650487"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3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2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28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0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48629654"/>
      </p:ext>
    </p:extLst>
  </p:cSld>
  <p:clrMapOvr>
    <a:masterClrMapping/>
  </p:clrMapOvr>
  <p:transition>
    <p:fade/>
  </p:transition>
  <p:timing>
    <p:tnLst>
      <p:par>
        <p:cTn id="1" dur="indefinite" restart="never" nodeType="tmRoot"/>
      </p:par>
    </p:tnLst>
  </p:timing>
</p:sldLayout>
</file>

<file path=ppt/slideLayouts/slideLayout606.xml><?xml version="1.0" encoding="utf-8"?>
<p:sldLayout xmlns:a="http://schemas.openxmlformats.org/drawingml/2006/main" xmlns:r="http://schemas.openxmlformats.org/officeDocument/2006/relationships" xmlns:p="http://schemas.openxmlformats.org/presentationml/2006/main" userDrawn="1">
  <p:cSld name="Dem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4" y="1070"/>
            <a:ext cx="12182674" cy="6855512"/>
          </a:xfrm>
          <a:prstGeom prst="rect">
            <a:avLst/>
          </a:prstGeom>
        </p:spPr>
      </p:pic>
      <p:sp>
        <p:nvSpPr>
          <p:cNvPr id="2" name="Title 1"/>
          <p:cNvSpPr>
            <a:spLocks noGrp="1"/>
          </p:cNvSpPr>
          <p:nvPr>
            <p:ph type="title" hasCustomPrompt="1"/>
          </p:nvPr>
        </p:nvSpPr>
        <p:spPr>
          <a:xfrm>
            <a:off x="269171" y="2095070"/>
            <a:ext cx="9856549" cy="1158793"/>
          </a:xfrm>
          <a:noFill/>
        </p:spPr>
        <p:txBody>
          <a:bodyPr tIns="91440" bIns="91440" anchor="t" anchorCtr="0">
            <a:spAutoFit/>
          </a:bodyPr>
          <a:lstStyle>
            <a:lvl1pPr>
              <a:defRPr sz="7053"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72" y="4785989"/>
            <a:ext cx="9858106" cy="724246"/>
          </a:xfrm>
          <a:noFill/>
        </p:spPr>
        <p:txBody>
          <a:bodyPr lIns="182880" tIns="146304" rIns="182880" bIns="146304">
            <a:spAutoFit/>
          </a:bodyPr>
          <a:lstStyle>
            <a:lvl1pPr marL="0" indent="0">
              <a:spcBef>
                <a:spcPts val="0"/>
              </a:spcBef>
              <a:buNone/>
              <a:defRPr sz="3134"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6" name="Rectangle 5"/>
          <p:cNvSpPr/>
          <p:nvPr userDrawn="1"/>
        </p:nvSpPr>
        <p:spPr bwMode="gray">
          <a:xfrm>
            <a:off x="1" y="6409724"/>
            <a:ext cx="12188203"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marL="0" marR="0" lvl="0" indent="0" algn="ctr" defTabSz="913481" rtl="0" eaLnBrk="1" fontAlgn="base" latinLnBrk="0" hangingPunct="1">
              <a:lnSpc>
                <a:spcPct val="90000"/>
              </a:lnSpc>
              <a:spcBef>
                <a:spcPct val="0"/>
              </a:spcBef>
              <a:spcAft>
                <a:spcPct val="0"/>
              </a:spcAft>
              <a:buClrTx/>
              <a:buSzTx/>
              <a:buFontTx/>
              <a:buNone/>
              <a:tabLst/>
              <a:defRPr/>
            </a:pPr>
            <a:endParaRPr kumimoji="0" lang="en-US" sz="2351"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13" y="6547868"/>
            <a:ext cx="806563" cy="171991"/>
          </a:xfrm>
          <a:prstGeom prst="rect">
            <a:avLst/>
          </a:prstGeom>
        </p:spPr>
      </p:pic>
    </p:spTree>
    <p:extLst>
      <p:ext uri="{BB962C8B-B14F-4D97-AF65-F5344CB8AC3E}">
        <p14:creationId xmlns:p14="http://schemas.microsoft.com/office/powerpoint/2010/main" val="86239617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smtClean="0"/>
              <a:t>Click to edit Master title style</a:t>
            </a:r>
            <a:endParaRPr lang="en-US" dirty="0"/>
          </a:p>
        </p:txBody>
      </p:sp>
    </p:spTree>
    <p:extLst>
      <p:ext uri="{BB962C8B-B14F-4D97-AF65-F5344CB8AC3E}">
        <p14:creationId xmlns:p14="http://schemas.microsoft.com/office/powerpoint/2010/main" val="3732566973"/>
      </p:ext>
    </p:extLst>
  </p:cSld>
  <p:clrMapOvr>
    <a:masterClrMapping/>
  </p:clrMapOvr>
  <p:transition>
    <p:fade/>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Quote Layout">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1178350"/>
            <a:ext cx="9858104" cy="899665"/>
          </a:xfrm>
        </p:spPr>
        <p:txBody>
          <a:bodyPr/>
          <a:lstStyle>
            <a:lvl1pPr marL="228697" indent="-228697">
              <a:defRPr sz="5880"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8" y="5025984"/>
            <a:ext cx="5377148" cy="1050156"/>
          </a:xfrm>
        </p:spPr>
        <p:txBody>
          <a:bodyPr/>
          <a:lstStyle>
            <a:lvl1pPr marL="0" indent="0">
              <a:spcBef>
                <a:spcPts val="0"/>
              </a:spcBef>
              <a:buNone/>
              <a:defRPr sz="3136"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2121721284"/>
      </p:ext>
    </p:extLst>
  </p:cSld>
  <p:clrMapOvr>
    <a:masterClrMapping/>
  </p:clrMapOvr>
  <p:transition>
    <p:fade/>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2084174"/>
            <a:ext cx="9858104" cy="899665"/>
          </a:xfrm>
        </p:spPr>
        <p:txBody>
          <a:bodyPr/>
          <a:lstStyle>
            <a:lvl1pPr marL="276925" indent="-276925">
              <a:tabLst>
                <a:tab pos="276925" algn="l"/>
              </a:tabLst>
              <a:defRPr sz="5880"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8" y="4773813"/>
            <a:ext cx="5377148" cy="1050156"/>
          </a:xfrm>
        </p:spPr>
        <p:txBody>
          <a:bodyPr/>
          <a:lstStyle>
            <a:lvl1pPr marL="0" indent="0">
              <a:spcBef>
                <a:spcPts val="0"/>
              </a:spcBef>
              <a:buNone/>
              <a:defRPr sz="3136"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3667533142"/>
      </p:ext>
    </p:extLst>
  </p:cSld>
  <p:clrMapOvr>
    <a:masterClrMapping/>
  </p:clrMapOvr>
  <p:transition>
    <p:fade/>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ig Idea &amp; 3 Points">
    <p:bg>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6949" y="2383023"/>
            <a:ext cx="11650488" cy="914360"/>
          </a:xfrm>
        </p:spPr>
        <p:txBody>
          <a:bodyPr/>
          <a:lstStyle>
            <a:lvl1pPr marL="0" indent="0">
              <a:buNone/>
              <a:defRPr sz="5292">
                <a:gradFill>
                  <a:gsLst>
                    <a:gs pos="3333">
                      <a:schemeClr val="tx1"/>
                    </a:gs>
                    <a:gs pos="39000">
                      <a:schemeClr val="tx1"/>
                    </a:gs>
                  </a:gsLst>
                  <a:lin ang="5400000" scaled="0"/>
                </a:gradFill>
              </a:defRPr>
            </a:lvl1pPr>
            <a:lvl2pPr marL="0" indent="0">
              <a:buFontTx/>
              <a:buNone/>
              <a:defRPr sz="1960"/>
            </a:lvl2pPr>
            <a:lvl3pPr marL="224030" indent="0">
              <a:buNone/>
              <a:defRPr/>
            </a:lvl3pPr>
            <a:lvl4pPr marL="448059" indent="0">
              <a:buNone/>
              <a:defRPr/>
            </a:lvl4pPr>
            <a:lvl5pPr marL="672088" indent="0">
              <a:buNone/>
              <a:defRPr/>
            </a:lvl5pPr>
          </a:lstStyle>
          <a:p>
            <a:pPr lvl="0"/>
            <a:r>
              <a:rPr lang="en-US" smtClean="0"/>
              <a:t>Click to edit Master text styles</a:t>
            </a:r>
          </a:p>
        </p:txBody>
      </p:sp>
      <p:sp>
        <p:nvSpPr>
          <p:cNvPr id="4" name="Title 1"/>
          <p:cNvSpPr>
            <a:spLocks noGrp="1"/>
          </p:cNvSpPr>
          <p:nvPr>
            <p:ph type="title"/>
          </p:nvPr>
        </p:nvSpPr>
        <p:spPr>
          <a:xfrm>
            <a:off x="276949" y="1187622"/>
            <a:ext cx="11652805" cy="899665"/>
          </a:xfrm>
        </p:spPr>
        <p:txBody>
          <a:bodyPr/>
          <a:lstStyle>
            <a:lvl1pPr>
              <a:defRPr sz="7056"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267908131"/>
      </p:ext>
    </p:extLst>
  </p:cSld>
  <p:clrMapOvr>
    <a:masterClrMapping/>
  </p:clrMapOvr>
  <p:transition>
    <p:fade/>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_50-50 Right Photo Layout_02">
    <p:bg bwMode="auto">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69171" y="2095971"/>
            <a:ext cx="5377148" cy="2677859"/>
          </a:xfrm>
          <a:noFill/>
        </p:spPr>
        <p:txBody>
          <a:bodyPr vert="horz" wrap="square" lIns="146304" tIns="91440" rIns="146304" bIns="91440" rtlCol="0" anchor="t" anchorCtr="0">
            <a:noAutofit/>
          </a:bodyPr>
          <a:lstStyle>
            <a:lvl1pPr>
              <a:defRPr lang="en-US" sz="5880" spc="-98" baseline="0" dirty="0">
                <a:solidFill>
                  <a:schemeClr val="bg1"/>
                </a:soli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771" y="4773830"/>
            <a:ext cx="5375815" cy="896551"/>
          </a:xfrm>
        </p:spPr>
        <p:txBody>
          <a:bodyPr tIns="109728" bIns="109728">
            <a:noAutofit/>
          </a:bodyPr>
          <a:lstStyle>
            <a:lvl1pPr marL="0" indent="0">
              <a:spcBef>
                <a:spcPts val="0"/>
              </a:spcBef>
              <a:buNone/>
              <a:defRPr sz="3136">
                <a:solidFill>
                  <a:schemeClr val="bg1"/>
                </a:solidFill>
              </a:defRPr>
            </a:lvl1pPr>
          </a:lstStyle>
          <a:p>
            <a:pPr lvl="0"/>
            <a:r>
              <a:rPr lang="en-US" dirty="0" smtClean="0"/>
              <a:t>Speaker Name</a:t>
            </a:r>
            <a:endParaRPr lang="en-US" dirty="0"/>
          </a:p>
        </p:txBody>
      </p:sp>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l="23279" r="17893"/>
          <a:stretch/>
        </p:blipFill>
        <p:spPr>
          <a:xfrm>
            <a:off x="6169094" y="0"/>
            <a:ext cx="6049292" cy="6858000"/>
          </a:xfrm>
          <a:prstGeom prst="rect">
            <a:avLst/>
          </a:prstGeom>
        </p:spPr>
      </p:pic>
      <p:pic>
        <p:nvPicPr>
          <p:cNvPr id="9" name="Picture Placeholder 4"/>
          <p:cNvPicPr>
            <a:picLocks noChangeAspect="1"/>
          </p:cNvPicPr>
          <p:nvPr userDrawn="1"/>
        </p:nvPicPr>
        <p:blipFill rotWithShape="1">
          <a:blip r:embed="rId3">
            <a:extLst>
              <a:ext uri="{28A0092B-C50C-407E-A947-70E740481C1C}">
                <a14:useLocalDpi xmlns:a14="http://schemas.microsoft.com/office/drawing/2010/main" val="0"/>
              </a:ext>
            </a:extLst>
          </a:blip>
          <a:srcRect l="-503" t="26090" r="67" b="-1"/>
          <a:stretch/>
        </p:blipFill>
        <p:spPr>
          <a:xfrm>
            <a:off x="6145398" y="-7783"/>
            <a:ext cx="6072988" cy="6873565"/>
          </a:xfrm>
          <a:prstGeom prst="rect">
            <a:avLst/>
          </a:prstGeom>
        </p:spPr>
      </p:pic>
    </p:spTree>
    <p:extLst>
      <p:ext uri="{BB962C8B-B14F-4D97-AF65-F5344CB8AC3E}">
        <p14:creationId xmlns:p14="http://schemas.microsoft.com/office/powerpoint/2010/main" val="2547607587"/>
      </p:ext>
    </p:extLst>
  </p:cSld>
  <p:clrMapOvr>
    <a:masterClrMapping/>
  </p:clrMapOvr>
  <p:transition>
    <p:fade/>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1_50-50 Right Photo Layout_03">
    <p:bg bwMode="auto">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69171" y="2095971"/>
            <a:ext cx="5377148" cy="2677859"/>
          </a:xfrm>
          <a:noFill/>
        </p:spPr>
        <p:txBody>
          <a:bodyPr vert="horz" wrap="square" lIns="146304" tIns="91440" rIns="146304" bIns="91440" rtlCol="0" anchor="t" anchorCtr="0">
            <a:noAutofit/>
          </a:bodyPr>
          <a:lstStyle>
            <a:lvl1pPr>
              <a:defRPr lang="en-US" sz="5880" spc="-98" baseline="0" dirty="0">
                <a:solidFill>
                  <a:schemeClr val="bg1"/>
                </a:soli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771" y="4773830"/>
            <a:ext cx="5375815" cy="896551"/>
          </a:xfrm>
        </p:spPr>
        <p:txBody>
          <a:bodyPr tIns="109728" bIns="109728">
            <a:noAutofit/>
          </a:bodyPr>
          <a:lstStyle>
            <a:lvl1pPr marL="0" indent="0">
              <a:spcBef>
                <a:spcPts val="0"/>
              </a:spcBef>
              <a:buNone/>
              <a:defRPr sz="3136">
                <a:solidFill>
                  <a:schemeClr val="bg1"/>
                </a:solidFill>
              </a:defRPr>
            </a:lvl1pPr>
          </a:lstStyle>
          <a:p>
            <a:pPr lvl="0"/>
            <a:r>
              <a:rPr lang="en-US" dirty="0" smtClean="0"/>
              <a:t>Speaker Name</a:t>
            </a:r>
            <a:endParaRPr lang="en-US" dirty="0"/>
          </a:p>
        </p:txBody>
      </p:sp>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l="1536" t="114" r="36245" b="-114"/>
          <a:stretch/>
        </p:blipFill>
        <p:spPr>
          <a:xfrm>
            <a:off x="6169094" y="2"/>
            <a:ext cx="6049292" cy="6857999"/>
          </a:xfrm>
          <a:prstGeom prst="rect">
            <a:avLst/>
          </a:prstGeom>
        </p:spPr>
      </p:pic>
    </p:spTree>
    <p:extLst>
      <p:ext uri="{BB962C8B-B14F-4D97-AF65-F5344CB8AC3E}">
        <p14:creationId xmlns:p14="http://schemas.microsoft.com/office/powerpoint/2010/main" val="2219675535"/>
      </p:ext>
    </p:extLst>
  </p:cSld>
  <p:clrMapOvr>
    <a:masterClrMapping/>
  </p:clrMapOvr>
  <p:transition>
    <p:fade/>
  </p:transition>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74984590"/>
      </p:ext>
    </p:extLst>
  </p:cSld>
  <p:clrMapOvr>
    <a:masterClrMapping/>
  </p:clrMapOvr>
  <p:transition>
    <p:fade/>
  </p:transition>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80301757"/>
      </p:ext>
    </p:extLst>
  </p:cSld>
  <p:clrMapOvr>
    <a:masterClrMapping/>
  </p:clrMapOvr>
  <p:transition>
    <p:fade/>
  </p:transition>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4809943"/>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00">
                      <a:schemeClr val="tx2"/>
                    </a:gs>
                    <a:gs pos="0">
                      <a:schemeClr val="tx2"/>
                    </a:gs>
                  </a:gsLst>
                  <a:lin ang="5400000" scaled="0"/>
                </a:gradFill>
                <a:latin typeface="+mj-lt"/>
              </a:defRPr>
            </a:lvl1pPr>
            <a:lvl2pPr marL="0" indent="0">
              <a:buNone/>
              <a:defRPr sz="2000"/>
            </a:lvl2pPr>
            <a:lvl3pPr marL="233363" indent="0">
              <a:buNone/>
              <a:defRPr sz="2000"/>
            </a:lvl3pPr>
            <a:lvl4pPr marL="457200" indent="0">
              <a:buNone/>
              <a:defRPr sz="2000"/>
            </a:lvl4pPr>
            <a:lvl5pPr marL="693738" indent="0">
              <a:buNone/>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00">
                      <a:schemeClr val="tx2"/>
                    </a:gs>
                    <a:gs pos="0">
                      <a:schemeClr val="tx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250">
                      <a:schemeClr val="bg2"/>
                    </a:gs>
                    <a:gs pos="100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567823360"/>
      </p:ext>
    </p:extLst>
  </p:cSld>
  <p:clrMapOvr>
    <a:masterClrMapping/>
  </p:clrMapOvr>
  <p:transition>
    <p:fade/>
  </p:transition>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26889256"/>
      </p:ext>
    </p:extLst>
  </p:cSld>
  <p:clrMapOvr>
    <a:masterClrMapping/>
  </p:clrMapOvr>
  <p:transition>
    <p:fade/>
  </p:transition>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solidFill>
                  <a:schemeClr val="bg1"/>
                </a:soli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solidFill>
                  <a:schemeClr val="bg1"/>
                </a:soli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solidFill>
                  <a:schemeClr val="bg1"/>
                </a:soli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solidFill>
                  <a:schemeClr val="bg1"/>
                </a:soli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solidFill>
                  <a:schemeClr val="bg1"/>
                </a:soli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7"/>
            <a:ext cx="12188826"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solidFill>
                  <a:schemeClr val="bg1"/>
                </a:soli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7442186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lack slide Layout">
    <p:bg bwMode="black">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8380333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True Blank">
    <p:spTree>
      <p:nvGrpSpPr>
        <p:cNvPr id="1" name=""/>
        <p:cNvGrpSpPr/>
        <p:nvPr/>
      </p:nvGrpSpPr>
      <p:grpSpPr>
        <a:xfrm>
          <a:off x="0" y="0"/>
          <a:ext cx="0" cy="0"/>
          <a:chOff x="0" y="0"/>
          <a:chExt cx="0" cy="0"/>
        </a:xfrm>
      </p:grpSpPr>
      <p:pic>
        <p:nvPicPr>
          <p:cNvPr id="15" name="Picture 2" descr="C:\Users\pwujcik.REDMOND\Desktop\Toolkit_Grid\trans-grid.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 y="0"/>
            <a:ext cx="12225021" cy="6858000"/>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userDrawn="1"/>
        </p:nvSpPr>
        <p:spPr>
          <a:xfrm>
            <a:off x="-796" y="0"/>
            <a:ext cx="1218882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0626" tIns="45312" rIns="90626" bIns="45312" rtlCol="0" anchor="ctr"/>
          <a:lstStyle/>
          <a:p>
            <a:pPr algn="ctr" defTabSz="913951"/>
            <a:endParaRPr lang="en-US" sz="1687">
              <a:solidFill>
                <a:prstClr val="white"/>
              </a:solidFill>
            </a:endParaRPr>
          </a:p>
        </p:txBody>
      </p:sp>
    </p:spTree>
    <p:extLst>
      <p:ext uri="{BB962C8B-B14F-4D97-AF65-F5344CB8AC3E}">
        <p14:creationId xmlns:p14="http://schemas.microsoft.com/office/powerpoint/2010/main" val="1556741133"/>
      </p:ext>
    </p:extLst>
  </p:cSld>
  <p:clrMapOvr>
    <a:masterClrMapping/>
  </p:clrMapOvr>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858" y="291103"/>
            <a:ext cx="11650799" cy="896518"/>
          </a:xfrm>
        </p:spPr>
        <p:txBody>
          <a:bodyPr/>
          <a:lstStyle>
            <a:lvl1pPr>
              <a:defRPr sz="5684">
                <a:solidFill>
                  <a:schemeClr val="bg1"/>
                </a:soli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169" y="1663939"/>
            <a:ext cx="10754297" cy="1865319"/>
          </a:xfrm>
        </p:spPr>
        <p:txBody>
          <a:bodyPr/>
          <a:lstStyle>
            <a:lvl1pPr>
              <a:defRPr sz="2548">
                <a:solidFill>
                  <a:schemeClr val="bg1"/>
                </a:solidFill>
                <a:latin typeface="+mn-lt"/>
              </a:defRPr>
            </a:lvl1pPr>
            <a:lvl2pPr>
              <a:defRPr sz="2352">
                <a:solidFill>
                  <a:schemeClr val="bg1"/>
                </a:solidFill>
              </a:defRPr>
            </a:lvl2pPr>
            <a:lvl3pPr>
              <a:defRPr sz="1960">
                <a:solidFill>
                  <a:schemeClr val="bg1"/>
                </a:solidFill>
              </a:defRPr>
            </a:lvl3pPr>
            <a:lvl4pPr>
              <a:defRPr sz="1764">
                <a:solidFill>
                  <a:schemeClr val="bg1"/>
                </a:solidFill>
              </a:defRPr>
            </a:lvl4pPr>
            <a:lvl5pPr>
              <a:defRPr sz="1764">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9826185"/>
      </p:ext>
    </p:extLst>
  </p:cSld>
  <p:clrMapOvr>
    <a:masterClrMapping/>
  </p:clrMapOvr>
  <p:transition>
    <p:fade/>
  </p:transition>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4" y="3877273"/>
            <a:ext cx="6271784" cy="1794661"/>
          </a:xfrm>
          <a:noFill/>
        </p:spPr>
        <p:txBody>
          <a:bodyPr lIns="146304" tIns="109728" rIns="146304" bIns="109728">
            <a:noAutofit/>
          </a:bodyPr>
          <a:lstStyle>
            <a:lvl1pPr marL="0" indent="0">
              <a:spcBef>
                <a:spcPts val="0"/>
              </a:spcBef>
              <a:buNone/>
              <a:defRPr sz="3527"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233" y="2075840"/>
            <a:ext cx="9858042" cy="1801436"/>
          </a:xfrm>
          <a:noFill/>
        </p:spPr>
        <p:txBody>
          <a:bodyPr lIns="146304" tIns="91440" rIns="146304" bIns="91440" anchor="t" anchorCtr="0"/>
          <a:lstStyle>
            <a:lvl1pPr>
              <a:defRPr sz="5879" spc="-98"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451521" y="6061768"/>
            <a:ext cx="1517373" cy="326167"/>
          </a:xfrm>
          <a:prstGeom prst="rect">
            <a:avLst/>
          </a:prstGeom>
        </p:spPr>
      </p:pic>
      <p:sp>
        <p:nvSpPr>
          <p:cNvPr id="4" name="Text Placeholder 3"/>
          <p:cNvSpPr>
            <a:spLocks noGrp="1"/>
          </p:cNvSpPr>
          <p:nvPr>
            <p:ph type="body" sz="quarter" idx="13" hasCustomPrompt="1"/>
          </p:nvPr>
        </p:nvSpPr>
        <p:spPr>
          <a:xfrm>
            <a:off x="269169" y="291069"/>
            <a:ext cx="3584765" cy="672414"/>
          </a:xfrm>
        </p:spPr>
        <p:txBody>
          <a:bodyPr lIns="182880" tIns="146304" rIns="182880" bIns="146304">
            <a:noAutofit/>
          </a:bodyPr>
          <a:lstStyle>
            <a:lvl1pPr marL="0" indent="0">
              <a:buNone/>
              <a:defRPr sz="1960">
                <a:latin typeface="+mn-lt"/>
              </a:defRPr>
            </a:lvl1pPr>
            <a:lvl2pPr marL="335979" indent="0">
              <a:buNone/>
              <a:defRPr sz="2352">
                <a:latin typeface="+mn-lt"/>
              </a:defRPr>
            </a:lvl2pPr>
            <a:lvl3pPr marL="559966" indent="0">
              <a:buNone/>
              <a:defRPr sz="2352">
                <a:latin typeface="+mn-lt"/>
              </a:defRPr>
            </a:lvl3pPr>
            <a:lvl4pPr marL="783952" indent="0">
              <a:buNone/>
              <a:defRPr sz="2352">
                <a:latin typeface="+mn-lt"/>
              </a:defRPr>
            </a:lvl4pPr>
            <a:lvl5pPr marL="1007939" indent="0">
              <a:buNone/>
              <a:defRPr sz="2352">
                <a:latin typeface="+mn-lt"/>
              </a:defRPr>
            </a:lvl5pPr>
          </a:lstStyle>
          <a:p>
            <a:pPr lvl="0"/>
            <a:r>
              <a:rPr lang="en-US" dirty="0" smtClean="0"/>
              <a:t>Session Code</a:t>
            </a:r>
          </a:p>
        </p:txBody>
      </p:sp>
    </p:spTree>
    <p:extLst>
      <p:ext uri="{BB962C8B-B14F-4D97-AF65-F5344CB8AC3E}">
        <p14:creationId xmlns:p14="http://schemas.microsoft.com/office/powerpoint/2010/main" val="30420318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4" y="3877273"/>
            <a:ext cx="6271784" cy="1794661"/>
          </a:xfrm>
          <a:noFill/>
        </p:spPr>
        <p:txBody>
          <a:bodyPr lIns="146304" tIns="109728" rIns="146304" bIns="109728">
            <a:noAutofit/>
          </a:bodyPr>
          <a:lstStyle>
            <a:lvl1pPr marL="0" indent="0">
              <a:spcBef>
                <a:spcPts val="0"/>
              </a:spcBef>
              <a:buNone/>
              <a:defRPr sz="3527"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233" y="2075840"/>
            <a:ext cx="9858042" cy="1801436"/>
          </a:xfrm>
          <a:noFill/>
        </p:spPr>
        <p:txBody>
          <a:bodyPr lIns="146304" tIns="91440" rIns="146304" bIns="91440" anchor="t" anchorCtr="0"/>
          <a:lstStyle>
            <a:lvl1pPr>
              <a:defRPr sz="5879" spc="-98"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449205" y="6061768"/>
            <a:ext cx="1522008" cy="326167"/>
          </a:xfrm>
          <a:prstGeom prst="rect">
            <a:avLst/>
          </a:prstGeom>
        </p:spPr>
      </p:pic>
      <p:sp>
        <p:nvSpPr>
          <p:cNvPr id="7" name="Text Placeholder 3"/>
          <p:cNvSpPr>
            <a:spLocks noGrp="1"/>
          </p:cNvSpPr>
          <p:nvPr>
            <p:ph type="body" sz="quarter" idx="13" hasCustomPrompt="1"/>
          </p:nvPr>
        </p:nvSpPr>
        <p:spPr>
          <a:xfrm>
            <a:off x="269169" y="291069"/>
            <a:ext cx="3584765" cy="672414"/>
          </a:xfrm>
        </p:spPr>
        <p:txBody>
          <a:bodyPr lIns="182880" tIns="146304" rIns="182880" bIns="146304">
            <a:noAutofit/>
          </a:bodyPr>
          <a:lstStyle>
            <a:lvl1pPr marL="0" indent="0">
              <a:buNone/>
              <a:defRPr sz="1960">
                <a:latin typeface="+mn-lt"/>
              </a:defRPr>
            </a:lvl1pPr>
            <a:lvl2pPr marL="335979" indent="0">
              <a:buNone/>
              <a:defRPr sz="2352">
                <a:latin typeface="+mn-lt"/>
              </a:defRPr>
            </a:lvl2pPr>
            <a:lvl3pPr marL="559966" indent="0">
              <a:buNone/>
              <a:defRPr sz="2352">
                <a:latin typeface="+mn-lt"/>
              </a:defRPr>
            </a:lvl3pPr>
            <a:lvl4pPr marL="783952" indent="0">
              <a:buNone/>
              <a:defRPr sz="2352">
                <a:latin typeface="+mn-lt"/>
              </a:defRPr>
            </a:lvl4pPr>
            <a:lvl5pPr marL="1007939" indent="0">
              <a:buNone/>
              <a:defRPr sz="2352">
                <a:latin typeface="+mn-lt"/>
              </a:defRPr>
            </a:lvl5pPr>
          </a:lstStyle>
          <a:p>
            <a:pPr lvl="0"/>
            <a:r>
              <a:rPr lang="en-US" dirty="0" smtClean="0"/>
              <a:t>Session Code</a:t>
            </a:r>
          </a:p>
        </p:txBody>
      </p:sp>
    </p:spTree>
    <p:extLst>
      <p:ext uri="{BB962C8B-B14F-4D97-AF65-F5344CB8AC3E}">
        <p14:creationId xmlns:p14="http://schemas.microsoft.com/office/powerpoint/2010/main" val="20730690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3" name="Rectangle 2"/>
          <p:cNvSpPr/>
          <p:nvPr userDrawn="1"/>
        </p:nvSpPr>
        <p:spPr bwMode="auto">
          <a:xfrm>
            <a:off x="269169" y="2084172"/>
            <a:ext cx="8961914" cy="35862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232" y="2084187"/>
            <a:ext cx="8961851" cy="1793090"/>
          </a:xfrm>
          <a:noFill/>
        </p:spPr>
        <p:txBody>
          <a:bodyPr lIns="146304" tIns="91440" rIns="146304" bIns="91440" anchor="t" anchorCtr="0"/>
          <a:lstStyle>
            <a:lvl1pPr>
              <a:defRPr sz="5879" spc="-98"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233" y="3878574"/>
            <a:ext cx="8961852" cy="1792326"/>
          </a:xfrm>
          <a:noFill/>
        </p:spPr>
        <p:txBody>
          <a:bodyPr lIns="146304" tIns="109728" rIns="146304" bIns="109728">
            <a:noAutofit/>
          </a:bodyPr>
          <a:lstStyle>
            <a:lvl1pPr marL="0" indent="0">
              <a:spcBef>
                <a:spcPts val="0"/>
              </a:spcBef>
              <a:buNone/>
              <a:defRPr sz="3527" spc="0" baseline="0">
                <a:gradFill>
                  <a:gsLst>
                    <a:gs pos="2917">
                      <a:srgbClr val="FFFFFF"/>
                    </a:gs>
                    <a:gs pos="30000">
                      <a:srgbClr val="FFFFFF"/>
                    </a:gs>
                  </a:gsLst>
                  <a:lin ang="5400000" scaled="0"/>
                </a:gradFill>
                <a:latin typeface="+mj-lt"/>
              </a:defRPr>
            </a:lvl1pPr>
          </a:lstStyle>
          <a:p>
            <a:pPr lvl="0"/>
            <a:r>
              <a:rPr lang="en-US" dirty="0" smtClean="0"/>
              <a:t>Speaker Name</a:t>
            </a:r>
          </a:p>
        </p:txBody>
      </p:sp>
      <p:sp>
        <p:nvSpPr>
          <p:cNvPr id="7" name="Text Placeholder 3"/>
          <p:cNvSpPr>
            <a:spLocks noGrp="1"/>
          </p:cNvSpPr>
          <p:nvPr>
            <p:ph type="body" sz="quarter" idx="13" hasCustomPrompt="1"/>
          </p:nvPr>
        </p:nvSpPr>
        <p:spPr>
          <a:xfrm>
            <a:off x="269169" y="291069"/>
            <a:ext cx="3584765" cy="672414"/>
          </a:xfrm>
        </p:spPr>
        <p:txBody>
          <a:bodyPr lIns="182880" tIns="146304" rIns="182880" bIns="146304">
            <a:noAutofit/>
          </a:bodyPr>
          <a:lstStyle>
            <a:lvl1pPr marL="0" indent="0">
              <a:buNone/>
              <a:defRPr sz="1960">
                <a:latin typeface="+mn-lt"/>
              </a:defRPr>
            </a:lvl1pPr>
            <a:lvl2pPr marL="335979" indent="0">
              <a:buNone/>
              <a:defRPr sz="2352">
                <a:latin typeface="+mn-lt"/>
              </a:defRPr>
            </a:lvl2pPr>
            <a:lvl3pPr marL="559966" indent="0">
              <a:buNone/>
              <a:defRPr sz="2352">
                <a:latin typeface="+mn-lt"/>
              </a:defRPr>
            </a:lvl3pPr>
            <a:lvl4pPr marL="783952" indent="0">
              <a:buNone/>
              <a:defRPr sz="2352">
                <a:latin typeface="+mn-lt"/>
              </a:defRPr>
            </a:lvl4pPr>
            <a:lvl5pPr marL="1007939" indent="0">
              <a:buNone/>
              <a:defRPr sz="2352">
                <a:latin typeface="+mn-lt"/>
              </a:defRPr>
            </a:lvl5pPr>
          </a:lstStyle>
          <a:p>
            <a:pPr lvl="0"/>
            <a:r>
              <a:rPr lang="en-US" dirty="0" smtClean="0"/>
              <a:t>Session Code</a:t>
            </a:r>
          </a:p>
        </p:txBody>
      </p:sp>
    </p:spTree>
    <p:extLst>
      <p:ext uri="{BB962C8B-B14F-4D97-AF65-F5344CB8AC3E}">
        <p14:creationId xmlns:p14="http://schemas.microsoft.com/office/powerpoint/2010/main" val="219567591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69232" y="1187644"/>
            <a:ext cx="9858042"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0" y="1186356"/>
            <a:ext cx="9856549" cy="2697988"/>
          </a:xfrm>
          <a:noFill/>
        </p:spPr>
        <p:txBody>
          <a:bodyPr tIns="91440" bIns="91440" anchor="t" anchorCtr="0"/>
          <a:lstStyle>
            <a:lvl1pPr>
              <a:defRPr sz="7054" spc="-98" baseline="0">
                <a:gradFill>
                  <a:gsLst>
                    <a:gs pos="91241">
                      <a:schemeClr val="tx1"/>
                    </a:gs>
                    <a:gs pos="57000">
                      <a:schemeClr val="tx1"/>
                    </a:gs>
                    <a:gs pos="18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71" y="3877279"/>
            <a:ext cx="9858106" cy="1793881"/>
          </a:xfrm>
          <a:noFill/>
        </p:spPr>
        <p:txBody>
          <a:bodyPr lIns="182880" tIns="146304" rIns="182880" bIns="146304">
            <a:noAutofit/>
          </a:bodyPr>
          <a:lstStyle>
            <a:lvl1pPr marL="0" indent="0">
              <a:spcBef>
                <a:spcPts val="0"/>
              </a:spcBef>
              <a:buNone/>
              <a:defRPr sz="3527" spc="0" baseline="0">
                <a:gradFill>
                  <a:gsLst>
                    <a:gs pos="91241">
                      <a:schemeClr val="tx1"/>
                    </a:gs>
                    <a:gs pos="57000">
                      <a:schemeClr val="tx1"/>
                    </a:gs>
                    <a:gs pos="18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17892504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69232" y="1187644"/>
            <a:ext cx="9858042"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0" y="1186356"/>
            <a:ext cx="9856549" cy="2697988"/>
          </a:xfrm>
          <a:noFill/>
        </p:spPr>
        <p:txBody>
          <a:bodyPr tIns="91440" bIns="91440" anchor="t" anchorCtr="0"/>
          <a:lstStyle>
            <a:lvl1pPr>
              <a:defRPr sz="7054" spc="-98" baseline="0">
                <a:gradFill>
                  <a:gsLst>
                    <a:gs pos="91241">
                      <a:schemeClr val="tx1"/>
                    </a:gs>
                    <a:gs pos="57000">
                      <a:schemeClr val="tx1"/>
                    </a:gs>
                    <a:gs pos="18000">
                      <a:schemeClr val="tx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17374030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
                      <a:schemeClr val="bg2"/>
                    </a:gs>
                    <a:gs pos="98000">
                      <a:schemeClr val="bg2"/>
                    </a:gs>
                  </a:gsLst>
                  <a:lin ang="5400000" scaled="0"/>
                </a:gradFill>
                <a:latin typeface="+mj-lt"/>
              </a:defRPr>
            </a:lvl1pPr>
            <a:lvl2pPr marL="0" indent="0">
              <a:buNone/>
              <a:defRPr sz="2000">
                <a:gradFill>
                  <a:gsLst>
                    <a:gs pos="1000">
                      <a:schemeClr val="bg2"/>
                    </a:gs>
                    <a:gs pos="98000">
                      <a:schemeClr val="bg2"/>
                    </a:gs>
                  </a:gsLst>
                  <a:lin ang="5400000" scaled="0"/>
                </a:gradFill>
              </a:defRPr>
            </a:lvl2pPr>
            <a:lvl3pPr marL="233363" indent="0">
              <a:buNone/>
              <a:defRPr sz="2000">
                <a:gradFill>
                  <a:gsLst>
                    <a:gs pos="1000">
                      <a:schemeClr val="bg2"/>
                    </a:gs>
                    <a:gs pos="98000">
                      <a:schemeClr val="bg2"/>
                    </a:gs>
                  </a:gsLst>
                  <a:lin ang="5400000" scaled="0"/>
                </a:gradFill>
              </a:defRPr>
            </a:lvl3pPr>
            <a:lvl4pPr marL="457200" indent="0">
              <a:buNone/>
              <a:defRPr sz="2000">
                <a:gradFill>
                  <a:gsLst>
                    <a:gs pos="1000">
                      <a:schemeClr val="bg2"/>
                    </a:gs>
                    <a:gs pos="98000">
                      <a:schemeClr val="bg2"/>
                    </a:gs>
                  </a:gsLst>
                  <a:lin ang="5400000" scaled="0"/>
                </a:gradFill>
              </a:defRPr>
            </a:lvl4pPr>
            <a:lvl5pPr marL="693738" indent="0">
              <a:buNone/>
              <a:defRPr sz="2000">
                <a:gradFill>
                  <a:gsLst>
                    <a:gs pos="1000">
                      <a:schemeClr val="bg2"/>
                    </a:gs>
                    <a:gs pos="98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
                      <a:schemeClr val="bg2"/>
                    </a:gs>
                    <a:gs pos="98000">
                      <a:schemeClr val="bg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000">
                      <a:schemeClr val="bg2"/>
                    </a:gs>
                    <a:gs pos="98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666843519"/>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2084174"/>
            <a:ext cx="11650488" cy="1796217"/>
          </a:xfrm>
          <a:noFill/>
        </p:spPr>
        <p:txBody>
          <a:bodyPr tIns="91440" bIns="91440" anchor="t" anchorCtr="0"/>
          <a:lstStyle>
            <a:lvl1pPr>
              <a:defRPr sz="8623" spc="-98" baseline="0">
                <a:gradFill>
                  <a:gsLst>
                    <a:gs pos="91241">
                      <a:schemeClr val="tx1"/>
                    </a:gs>
                    <a:gs pos="57000">
                      <a:schemeClr val="tx1"/>
                    </a:gs>
                    <a:gs pos="1800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60455112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2084174"/>
            <a:ext cx="11650488" cy="1796217"/>
          </a:xfrm>
          <a:noFill/>
        </p:spPr>
        <p:txBody>
          <a:bodyPr tIns="91440" bIns="91440" anchor="t" anchorCtr="0"/>
          <a:lstStyle>
            <a:lvl1pPr algn="l" defTabSz="913918" rtl="0" eaLnBrk="1" latinLnBrk="0" hangingPunct="1">
              <a:lnSpc>
                <a:spcPct val="90000"/>
              </a:lnSpc>
              <a:spcBef>
                <a:spcPct val="0"/>
              </a:spcBef>
              <a:buNone/>
              <a:defRPr lang="en-US" sz="8623" b="0" kern="1200" cap="none" spc="-98"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3576217665"/>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2084174"/>
            <a:ext cx="11650488" cy="1796217"/>
          </a:xfrm>
          <a:noFill/>
        </p:spPr>
        <p:txBody>
          <a:bodyPr tIns="91440" bIns="91440" anchor="t" anchorCtr="0"/>
          <a:lstStyle>
            <a:lvl1pPr algn="l" defTabSz="913918" rtl="0" eaLnBrk="1" latinLnBrk="0" hangingPunct="1">
              <a:lnSpc>
                <a:spcPct val="90000"/>
              </a:lnSpc>
              <a:spcBef>
                <a:spcPct val="0"/>
              </a:spcBef>
              <a:buNone/>
              <a:defRPr lang="en-US" sz="8623" b="0" kern="1200" cap="none" spc="-98"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3451367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8"/>
            <a:ext cx="11652805" cy="2018835"/>
          </a:xfrm>
        </p:spPr>
        <p:txBody>
          <a:bodyPr/>
          <a:lstStyle>
            <a:lvl1pPr marL="0" indent="0">
              <a:buNone/>
              <a:defRPr/>
            </a:lvl1pPr>
            <a:lvl2pPr marL="27998" indent="0">
              <a:buNone/>
              <a:defRPr sz="1960"/>
            </a:lvl2pPr>
            <a:lvl3pPr marL="219320" indent="0">
              <a:buNone/>
              <a:defRPr sz="1960"/>
            </a:lvl3pPr>
            <a:lvl4pPr marL="466639" indent="0">
              <a:buNone/>
              <a:defRPr sz="1764"/>
            </a:lvl4pPr>
            <a:lvl5pPr marL="724843" indent="0">
              <a:buNone/>
              <a:defRPr sz="1764"/>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818977033"/>
      </p:ext>
    </p:extLst>
  </p:cSld>
  <p:clrMapOvr>
    <a:masterClrMapping/>
  </p:clrMapOvr>
  <p:transition>
    <p:fade/>
  </p:transition>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8"/>
            <a:ext cx="11652805" cy="2018835"/>
          </a:xfrm>
        </p:spPr>
        <p:txBody>
          <a:bodyPr/>
          <a:lstStyle>
            <a:lvl1pPr marL="0" indent="0">
              <a:buNone/>
              <a:defRPr>
                <a:gradFill>
                  <a:gsLst>
                    <a:gs pos="2920">
                      <a:schemeClr val="tx2"/>
                    </a:gs>
                    <a:gs pos="39000">
                      <a:schemeClr val="tx2"/>
                    </a:gs>
                  </a:gsLst>
                  <a:lin ang="5400000" scaled="0"/>
                </a:gradFill>
              </a:defRPr>
            </a:lvl1pPr>
            <a:lvl2pPr marL="27998" indent="0">
              <a:buNone/>
              <a:defRPr sz="1960"/>
            </a:lvl2pPr>
            <a:lvl3pPr marL="219320" indent="0">
              <a:buNone/>
              <a:defRPr sz="1960"/>
            </a:lvl3pPr>
            <a:lvl4pPr marL="466639" indent="0">
              <a:buNone/>
              <a:defRPr sz="1764"/>
            </a:lvl4pPr>
            <a:lvl5pPr marL="724843" indent="0">
              <a:buNone/>
              <a:defRPr sz="1764"/>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37617584"/>
      </p:ext>
    </p:extLst>
  </p:cSld>
  <p:clrMapOvr>
    <a:masterClrMapping/>
  </p:clrMapOvr>
  <p:transition>
    <p:fade/>
  </p:transition>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70" y="1189177"/>
            <a:ext cx="11650488" cy="2184808"/>
          </a:xfrm>
        </p:spPr>
        <p:txBody>
          <a:bodyPr>
            <a:spAutoFit/>
          </a:bodyPr>
          <a:lstStyle>
            <a:lvl3pPr>
              <a:defRPr sz="2352"/>
            </a:lvl3pPr>
            <a:lvl4pPr>
              <a:defRPr sz="1960"/>
            </a:lvl4pPr>
            <a:lvl5pPr>
              <a:defRPr sz="196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734918482"/>
      </p:ext>
    </p:extLst>
  </p:cSld>
  <p:clrMapOvr>
    <a:masterClrMapping/>
  </p:clrMapOvr>
  <p:transition>
    <p:fade/>
  </p:transition>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70" y="1189177"/>
            <a:ext cx="11650488" cy="2184808"/>
          </a:xfrm>
        </p:spPr>
        <p:txBody>
          <a:bodyPr>
            <a:spAutoFit/>
          </a:bodyPr>
          <a:lstStyle>
            <a:lvl1pPr>
              <a:buClr>
                <a:schemeClr val="tx2"/>
              </a:buClr>
              <a:defRPr>
                <a:gradFill>
                  <a:gsLst>
                    <a:gs pos="13869">
                      <a:schemeClr val="tx2"/>
                    </a:gs>
                    <a:gs pos="42000">
                      <a:schemeClr val="tx2"/>
                    </a:gs>
                  </a:gsLst>
                  <a:lin ang="5400000" scaled="0"/>
                </a:gradFill>
              </a:defRPr>
            </a:lvl1pPr>
            <a:lvl3pPr>
              <a:defRPr sz="2352"/>
            </a:lvl3pPr>
            <a:lvl4pPr>
              <a:defRPr sz="1960"/>
            </a:lvl4pPr>
            <a:lvl5pPr>
              <a:defRPr sz="196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324183399"/>
      </p:ext>
    </p:extLst>
  </p:cSld>
  <p:clrMapOvr>
    <a:masterClrMapping/>
  </p:clrMapOvr>
  <p:transition>
    <p:fade/>
  </p:transition>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6"/>
            <a:ext cx="5377147" cy="2489784"/>
          </a:xfrm>
        </p:spPr>
        <p:txBody>
          <a:bodyPr wrap="square">
            <a:spAutoFit/>
          </a:bodyPr>
          <a:lstStyle>
            <a:lvl1pPr marL="0" indent="0">
              <a:spcBef>
                <a:spcPts val="1200"/>
              </a:spcBef>
              <a:buClr>
                <a:schemeClr val="tx1"/>
              </a:buClr>
              <a:buFont typeface="Wingdings" pitchFamily="2" charset="2"/>
              <a:buNone/>
              <a:defRPr sz="3527"/>
            </a:lvl1pPr>
            <a:lvl2pPr marL="0" indent="0">
              <a:buNone/>
              <a:defRPr sz="1960"/>
            </a:lvl2pPr>
            <a:lvl3pPr marL="227097" indent="0">
              <a:buNone/>
              <a:tabLst/>
              <a:defRPr sz="1960"/>
            </a:lvl3pPr>
            <a:lvl4pPr marL="451084" indent="0">
              <a:buNone/>
              <a:defRPr/>
            </a:lvl4pPr>
            <a:lvl5pPr marL="671959"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9784"/>
          </a:xfrm>
        </p:spPr>
        <p:txBody>
          <a:bodyPr wrap="square">
            <a:spAutoFit/>
          </a:bodyPr>
          <a:lstStyle>
            <a:lvl1pPr marL="0" indent="0">
              <a:spcBef>
                <a:spcPts val="1200"/>
              </a:spcBef>
              <a:buClr>
                <a:schemeClr val="tx1"/>
              </a:buClr>
              <a:buFont typeface="Wingdings" pitchFamily="2" charset="2"/>
              <a:buNone/>
              <a:defRPr sz="3527"/>
            </a:lvl1pPr>
            <a:lvl2pPr marL="0" indent="0">
              <a:buNone/>
              <a:defRPr sz="1960"/>
            </a:lvl2pPr>
            <a:lvl3pPr marL="227097" indent="0">
              <a:buNone/>
              <a:tabLst/>
              <a:defRPr sz="1960"/>
            </a:lvl3pPr>
            <a:lvl4pPr marL="451084" indent="0">
              <a:buNone/>
              <a:defRPr/>
            </a:lvl4pPr>
            <a:lvl5pPr marL="671959"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142991232"/>
      </p:ext>
    </p:extLst>
  </p:cSld>
  <p:clrMapOvr>
    <a:masterClrMapping/>
  </p:clrMapOvr>
  <p:transition>
    <p:fade/>
  </p:transition>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7"/>
            <a:ext cx="5377147" cy="2486578"/>
          </a:xfrm>
        </p:spPr>
        <p:txBody>
          <a:bodyPr wrap="square">
            <a:spAutoFit/>
          </a:bodyPr>
          <a:lstStyle>
            <a:lvl1pPr marL="0" indent="0">
              <a:spcBef>
                <a:spcPts val="1200"/>
              </a:spcBef>
              <a:buClr>
                <a:schemeClr val="tx1"/>
              </a:buClr>
              <a:buFont typeface="Wingdings" pitchFamily="2" charset="2"/>
              <a:buNone/>
              <a:defRPr sz="3527">
                <a:gradFill>
                  <a:gsLst>
                    <a:gs pos="5109">
                      <a:schemeClr val="tx2"/>
                    </a:gs>
                    <a:gs pos="25000">
                      <a:schemeClr val="tx2"/>
                    </a:gs>
                  </a:gsLst>
                  <a:lin ang="5400000" scaled="0"/>
                </a:gradFill>
              </a:defRPr>
            </a:lvl1pPr>
            <a:lvl2pPr marL="0" indent="0">
              <a:buNone/>
              <a:defRPr sz="1960"/>
            </a:lvl2pPr>
            <a:lvl3pPr marL="227097" indent="0">
              <a:buNone/>
              <a:tabLst/>
              <a:defRPr sz="1960"/>
            </a:lvl3pPr>
            <a:lvl4pPr marL="451084" indent="0">
              <a:buNone/>
              <a:defRPr/>
            </a:lvl4pPr>
            <a:lvl5pPr marL="671959"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2510" y="1189177"/>
            <a:ext cx="5377147" cy="2486578"/>
          </a:xfrm>
        </p:spPr>
        <p:txBody>
          <a:bodyPr wrap="square">
            <a:spAutoFit/>
          </a:bodyPr>
          <a:lstStyle>
            <a:lvl1pPr marL="0" indent="0">
              <a:spcBef>
                <a:spcPts val="1200"/>
              </a:spcBef>
              <a:buClr>
                <a:schemeClr val="tx1"/>
              </a:buClr>
              <a:buFont typeface="Wingdings" pitchFamily="2" charset="2"/>
              <a:buNone/>
              <a:defRPr sz="3527">
                <a:gradFill>
                  <a:gsLst>
                    <a:gs pos="100000">
                      <a:schemeClr val="tx2"/>
                    </a:gs>
                    <a:gs pos="0">
                      <a:schemeClr val="tx2"/>
                    </a:gs>
                  </a:gsLst>
                  <a:lin ang="5400000" scaled="0"/>
                </a:gradFill>
              </a:defRPr>
            </a:lvl1pPr>
            <a:lvl2pPr marL="0" indent="0">
              <a:buNone/>
              <a:defRPr sz="1960"/>
            </a:lvl2pPr>
            <a:lvl3pPr marL="227097" indent="0">
              <a:buNone/>
              <a:tabLst/>
              <a:defRPr sz="1960"/>
            </a:lvl3pPr>
            <a:lvl4pPr marL="451084" indent="0">
              <a:buNone/>
              <a:defRPr/>
            </a:lvl4pPr>
            <a:lvl5pPr marL="671959"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004668488"/>
      </p:ext>
    </p:extLst>
  </p:cSld>
  <p:clrMapOvr>
    <a:masterClrMapping/>
  </p:clrMapOvr>
  <p:transition>
    <p:fade/>
  </p:transition>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8"/>
            <a:ext cx="5377147" cy="2556149"/>
          </a:xfrm>
        </p:spPr>
        <p:txBody>
          <a:bodyPr wrap="square">
            <a:spAutoFit/>
          </a:bodyPr>
          <a:lstStyle>
            <a:lvl1pPr marL="281539" indent="-281539">
              <a:spcBef>
                <a:spcPts val="1200"/>
              </a:spcBef>
              <a:buClr>
                <a:schemeClr val="tx1"/>
              </a:buClr>
              <a:buFont typeface="Wingdings" panose="05000000000000000000" pitchFamily="2" charset="2"/>
              <a:buChar char="§"/>
              <a:defRPr sz="3527"/>
            </a:lvl1pPr>
            <a:lvl2pPr marL="520446" indent="-228488">
              <a:defRPr sz="2352"/>
            </a:lvl2pPr>
            <a:lvl3pPr marL="685465" indent="-165020">
              <a:tabLst/>
              <a:defRPr sz="1960"/>
            </a:lvl3pPr>
            <a:lvl4pPr marL="863178" indent="-177714">
              <a:defRPr/>
            </a:lvl4pPr>
            <a:lvl5pPr marL="1028197" indent="-165020">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2510" y="1189178"/>
            <a:ext cx="5377147" cy="2556149"/>
          </a:xfrm>
        </p:spPr>
        <p:txBody>
          <a:bodyPr wrap="square">
            <a:spAutoFit/>
          </a:bodyPr>
          <a:lstStyle>
            <a:lvl1pPr marL="281539" indent="-281539">
              <a:spcBef>
                <a:spcPts val="1200"/>
              </a:spcBef>
              <a:buClr>
                <a:schemeClr val="tx1"/>
              </a:buClr>
              <a:buFont typeface="Wingdings" panose="05000000000000000000" pitchFamily="2" charset="2"/>
              <a:buChar char="§"/>
              <a:defRPr sz="3527"/>
            </a:lvl1pPr>
            <a:lvl2pPr marL="520446" indent="-228488">
              <a:defRPr sz="2352"/>
            </a:lvl2pPr>
            <a:lvl3pPr marL="685465" indent="-165020">
              <a:tabLst/>
              <a:defRPr sz="1960"/>
            </a:lvl3pPr>
            <a:lvl4pPr marL="863178" indent="-177714">
              <a:defRPr/>
            </a:lvl4pPr>
            <a:lvl5pPr marL="1028197" indent="-165020">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365797450"/>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2100" indent="-292100">
              <a:spcBef>
                <a:spcPts val="1200"/>
              </a:spcBef>
              <a:buClr>
                <a:schemeClr val="bg2"/>
              </a:buClr>
              <a:buSzPct val="100000"/>
              <a:buFont typeface="Wingdings" pitchFamily="2" charset="2"/>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520700" indent="-228600">
              <a:defRPr sz="2000"/>
            </a:lvl2pPr>
            <a:lvl3pPr marL="685800" indent="-165100">
              <a:tabLst/>
              <a:defRPr sz="2000"/>
            </a:lvl3pPr>
            <a:lvl4pPr marL="863600" indent="-177800">
              <a:defRPr/>
            </a:lvl4pPr>
            <a:lvl5pPr marL="1028700" indent="-16510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7928" y="1447800"/>
            <a:ext cx="5394960" cy="2351413"/>
          </a:xfrm>
        </p:spPr>
        <p:txBody>
          <a:bodyPr>
            <a:spAutoFit/>
          </a:bodyPr>
          <a:lstStyle>
            <a:lvl1pPr marL="339725" indent="-339725">
              <a:spcBef>
                <a:spcPts val="1200"/>
              </a:spcBef>
              <a:buClr>
                <a:schemeClr val="bg2"/>
              </a:buClr>
              <a:buFont typeface="Arial" pitchFamily="34" charset="0"/>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635000" indent="-342900">
              <a:defRPr lang="en-US" sz="2000" kern="1200" spc="0" baseline="0" dirty="0" smtClean="0">
                <a:gradFill>
                  <a:gsLst>
                    <a:gs pos="1250">
                      <a:schemeClr val="bg2"/>
                    </a:gs>
                    <a:gs pos="100000">
                      <a:schemeClr val="bg2"/>
                    </a:gs>
                  </a:gsLst>
                  <a:lin ang="5400000" scaled="0"/>
                </a:gradFill>
                <a:latin typeface="+mn-lt"/>
                <a:ea typeface="+mn-ea"/>
                <a:cs typeface="+mn-cs"/>
              </a:defRPr>
            </a:lvl2pPr>
            <a:lvl3pPr marL="863600" indent="-342900">
              <a:defRPr lang="en-US" sz="2000" kern="1200" spc="0" baseline="0" dirty="0" smtClean="0">
                <a:gradFill>
                  <a:gsLst>
                    <a:gs pos="1250">
                      <a:schemeClr val="bg2"/>
                    </a:gs>
                    <a:gs pos="100000">
                      <a:schemeClr val="bg2"/>
                    </a:gs>
                  </a:gsLst>
                  <a:lin ang="5400000" scaled="0"/>
                </a:gradFill>
                <a:latin typeface="+mn-lt"/>
                <a:ea typeface="+mn-ea"/>
                <a:cs typeface="+mn-cs"/>
              </a:defRPr>
            </a:lvl3pPr>
            <a:lvl4pPr marL="1028700" indent="-342900">
              <a:defRPr lang="en-US" sz="2000" kern="1200" spc="0" baseline="0" dirty="0" smtClean="0">
                <a:gradFill>
                  <a:gsLst>
                    <a:gs pos="1250">
                      <a:schemeClr val="bg2"/>
                    </a:gs>
                    <a:gs pos="100000">
                      <a:schemeClr val="bg2"/>
                    </a:gs>
                  </a:gsLst>
                  <a:lin ang="5400000" scaled="0"/>
                </a:gradFill>
                <a:latin typeface="+mn-lt"/>
                <a:ea typeface="+mn-ea"/>
                <a:cs typeface="+mn-cs"/>
              </a:defRPr>
            </a:lvl4pPr>
            <a:lvl5pPr marL="1206500" indent="-342900">
              <a:defRPr lang="en-US" sz="2000" kern="1200" spc="0" baseline="0" dirty="0">
                <a:gradFill>
                  <a:gsLst>
                    <a:gs pos="1250">
                      <a:schemeClr val="bg2"/>
                    </a:gs>
                    <a:gs pos="100000">
                      <a:schemeClr val="bg2"/>
                    </a:gs>
                  </a:gsLst>
                  <a:lin ang="5400000" scaled="0"/>
                </a:gradFill>
                <a:latin typeface="+mn-lt"/>
                <a:ea typeface="+mn-ea"/>
                <a:cs typeface="+mn-cs"/>
              </a:defRPr>
            </a:lvl5pPr>
          </a:lstStyle>
          <a:p>
            <a:pPr marL="292100" marR="0" lvl="0"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Click to edit Master text styles</a:t>
            </a:r>
          </a:p>
          <a:p>
            <a:pPr marL="292100" marR="0" lvl="1"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Second level</a:t>
            </a:r>
          </a:p>
          <a:p>
            <a:pPr marL="292100" marR="0" lvl="2"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Third level</a:t>
            </a:r>
          </a:p>
          <a:p>
            <a:pPr marL="292100" marR="0" lvl="3"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Fourth level</a:t>
            </a:r>
          </a:p>
          <a:p>
            <a:pPr marL="292100" marR="0" lvl="4"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8"/>
            <a:ext cx="5377147" cy="2552967"/>
          </a:xfrm>
        </p:spPr>
        <p:txBody>
          <a:bodyPr wrap="square">
            <a:spAutoFit/>
          </a:bodyPr>
          <a:lstStyle>
            <a:lvl1pPr marL="281539" indent="-281539">
              <a:spcBef>
                <a:spcPts val="1200"/>
              </a:spcBef>
              <a:buClr>
                <a:schemeClr val="tx2"/>
              </a:buClr>
              <a:buFont typeface="Wingdings" panose="05000000000000000000" pitchFamily="2" charset="2"/>
              <a:buChar char="§"/>
              <a:defRPr sz="3527">
                <a:gradFill>
                  <a:gsLst>
                    <a:gs pos="5109">
                      <a:schemeClr val="tx2"/>
                    </a:gs>
                    <a:gs pos="100000">
                      <a:schemeClr val="tx2"/>
                    </a:gs>
                  </a:gsLst>
                  <a:lin ang="5400000" scaled="0"/>
                </a:gradFill>
              </a:defRPr>
            </a:lvl1pPr>
            <a:lvl2pPr marL="520446" indent="-228488">
              <a:defRPr sz="2352"/>
            </a:lvl2pPr>
            <a:lvl3pPr marL="685465" indent="-165020">
              <a:tabLst/>
              <a:defRPr sz="1960"/>
            </a:lvl3pPr>
            <a:lvl4pPr marL="863178" indent="-177714">
              <a:defRPr/>
            </a:lvl4pPr>
            <a:lvl5pPr marL="1028197" indent="-165020">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2510" y="1189178"/>
            <a:ext cx="5377147" cy="2552967"/>
          </a:xfrm>
        </p:spPr>
        <p:txBody>
          <a:bodyPr wrap="square">
            <a:spAutoFit/>
          </a:bodyPr>
          <a:lstStyle>
            <a:lvl1pPr marL="281539" indent="-281539">
              <a:spcBef>
                <a:spcPts val="1200"/>
              </a:spcBef>
              <a:buClr>
                <a:schemeClr val="tx2"/>
              </a:buClr>
              <a:buFont typeface="Wingdings" panose="05000000000000000000" pitchFamily="2" charset="2"/>
              <a:buChar char="§"/>
              <a:defRPr sz="3527">
                <a:gradFill>
                  <a:gsLst>
                    <a:gs pos="5109">
                      <a:schemeClr val="tx2"/>
                    </a:gs>
                    <a:gs pos="100000">
                      <a:schemeClr val="tx2"/>
                    </a:gs>
                  </a:gsLst>
                  <a:lin ang="5400000" scaled="0"/>
                </a:gradFill>
              </a:defRPr>
            </a:lvl1pPr>
            <a:lvl2pPr marL="520446" indent="-228488">
              <a:defRPr sz="2352"/>
            </a:lvl2pPr>
            <a:lvl3pPr marL="685465" indent="-165020">
              <a:tabLst/>
              <a:defRPr sz="1960"/>
            </a:lvl3pPr>
            <a:lvl4pPr marL="863178" indent="-177714">
              <a:defRPr/>
            </a:lvl4pPr>
            <a:lvl5pPr marL="1028197" indent="-165020">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785894285"/>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049138242"/>
      </p:ext>
    </p:extLst>
  </p:cSld>
  <p:clrMapOvr>
    <a:masterClrMapping/>
  </p:clrMapOvr>
  <p:transition>
    <p:fade/>
  </p:transition>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6949" y="1187623"/>
            <a:ext cx="11652805" cy="899665"/>
          </a:xfrm>
        </p:spPr>
        <p:txBody>
          <a:bodyPr/>
          <a:lstStyle>
            <a:lvl1pPr>
              <a:defRPr sz="7054" baseline="0"/>
            </a:lvl1pPr>
          </a:lstStyle>
          <a:p>
            <a:r>
              <a:rPr lang="en-US" dirty="0" smtClean="0"/>
              <a:t>Click to edit Master title style</a:t>
            </a:r>
            <a:endParaRPr lang="en-US" dirty="0"/>
          </a:p>
        </p:txBody>
      </p:sp>
    </p:spTree>
    <p:extLst>
      <p:ext uri="{BB962C8B-B14F-4D97-AF65-F5344CB8AC3E}">
        <p14:creationId xmlns:p14="http://schemas.microsoft.com/office/powerpoint/2010/main" val="865460532"/>
      </p:ext>
    </p:extLst>
  </p:cSld>
  <p:clrMapOvr>
    <a:masterClrMapping/>
  </p:clrMapOvr>
  <p:transition>
    <p:fade/>
  </p:transition>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146" y="2084173"/>
            <a:ext cx="8056131" cy="1793104"/>
          </a:xfrm>
        </p:spPr>
        <p:txBody>
          <a:bodyPr/>
          <a:lstStyle>
            <a:lvl1pPr>
              <a:defRPr sz="5879" baseline="0"/>
            </a:lvl1pPr>
          </a:lstStyle>
          <a:p>
            <a:r>
              <a:rPr lang="en-US" dirty="0" smtClean="0"/>
              <a:t>Click to edit Master title style</a:t>
            </a:r>
            <a:endParaRPr lang="en-US" dirty="0"/>
          </a:p>
        </p:txBody>
      </p:sp>
    </p:spTree>
    <p:extLst>
      <p:ext uri="{BB962C8B-B14F-4D97-AF65-F5344CB8AC3E}">
        <p14:creationId xmlns:p14="http://schemas.microsoft.com/office/powerpoint/2010/main" val="1683257990"/>
      </p:ext>
    </p:extLst>
  </p:cSld>
  <p:clrMapOvr>
    <a:masterClrMapping/>
  </p:clrMapOvr>
  <p:transition>
    <p:fade/>
  </p:transition>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Fact Layout_Accent Color 2">
    <p:spTree>
      <p:nvGrpSpPr>
        <p:cNvPr id="1" name=""/>
        <p:cNvGrpSpPr/>
        <p:nvPr/>
      </p:nvGrpSpPr>
      <p:grpSpPr>
        <a:xfrm>
          <a:off x="0" y="0"/>
          <a:ext cx="0" cy="0"/>
          <a:chOff x="0" y="0"/>
          <a:chExt cx="0" cy="0"/>
        </a:xfrm>
      </p:grpSpPr>
      <p:sp>
        <p:nvSpPr>
          <p:cNvPr id="2" name="Title 1"/>
          <p:cNvSpPr>
            <a:spLocks noGrp="1"/>
          </p:cNvSpPr>
          <p:nvPr>
            <p:ph type="title"/>
          </p:nvPr>
        </p:nvSpPr>
        <p:spPr>
          <a:xfrm>
            <a:off x="2071146" y="2084173"/>
            <a:ext cx="8056131" cy="1793104"/>
          </a:xfrm>
        </p:spPr>
        <p:txBody>
          <a:bodyPr/>
          <a:lstStyle>
            <a:lvl1pPr>
              <a:defRPr sz="5879" baseline="0"/>
            </a:lvl1pPr>
          </a:lstStyle>
          <a:p>
            <a:r>
              <a:rPr lang="en-US" dirty="0" smtClean="0"/>
              <a:t>Click to edit Master title style</a:t>
            </a:r>
            <a:endParaRPr lang="en-US" dirty="0"/>
          </a:p>
        </p:txBody>
      </p:sp>
    </p:spTree>
    <p:extLst>
      <p:ext uri="{BB962C8B-B14F-4D97-AF65-F5344CB8AC3E}">
        <p14:creationId xmlns:p14="http://schemas.microsoft.com/office/powerpoint/2010/main" val="132048344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1178351"/>
            <a:ext cx="9858104" cy="899665"/>
          </a:xfrm>
        </p:spPr>
        <p:txBody>
          <a:bodyPr/>
          <a:lstStyle>
            <a:lvl1pPr marL="228653" indent="-228653">
              <a:defRPr sz="5879"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8" y="5025984"/>
            <a:ext cx="5377148" cy="1050156"/>
          </a:xfrm>
        </p:spPr>
        <p:txBody>
          <a:bodyPr/>
          <a:lstStyle>
            <a:lvl1pPr marL="0" indent="0">
              <a:spcBef>
                <a:spcPts val="0"/>
              </a:spcBef>
              <a:buNone/>
              <a:defRPr sz="3135"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1228286425"/>
      </p:ext>
    </p:extLst>
  </p:cSld>
  <p:clrMapOvr>
    <a:masterClrMapping/>
  </p:clrMapOvr>
  <p:transition>
    <p:fade/>
  </p:transition>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Quote Layout_Accent Color 1">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2084175"/>
            <a:ext cx="9858104" cy="899665"/>
          </a:xfrm>
        </p:spPr>
        <p:txBody>
          <a:bodyPr/>
          <a:lstStyle>
            <a:lvl1pPr marL="276871" indent="-276871">
              <a:tabLst>
                <a:tab pos="276871" algn="l"/>
              </a:tabLst>
              <a:defRPr sz="5879"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8" y="4773813"/>
            <a:ext cx="5377148" cy="1050156"/>
          </a:xfrm>
        </p:spPr>
        <p:txBody>
          <a:bodyPr/>
          <a:lstStyle>
            <a:lvl1pPr marL="0" indent="0">
              <a:spcBef>
                <a:spcPts val="0"/>
              </a:spcBef>
              <a:buNone/>
              <a:defRPr sz="3135"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43855598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6950" y="2383024"/>
            <a:ext cx="11650488" cy="914360"/>
          </a:xfrm>
        </p:spPr>
        <p:txBody>
          <a:bodyPr/>
          <a:lstStyle>
            <a:lvl1pPr marL="0" indent="0">
              <a:buNone/>
              <a:defRPr sz="5291">
                <a:gradFill>
                  <a:gsLst>
                    <a:gs pos="3333">
                      <a:schemeClr val="tx1"/>
                    </a:gs>
                    <a:gs pos="39000">
                      <a:schemeClr val="tx1"/>
                    </a:gs>
                  </a:gsLst>
                  <a:lin ang="5400000" scaled="0"/>
                </a:gradFill>
              </a:defRPr>
            </a:lvl1pPr>
            <a:lvl2pPr marL="0" indent="0">
              <a:buFontTx/>
              <a:buNone/>
              <a:defRPr sz="1960"/>
            </a:lvl2pPr>
            <a:lvl3pPr marL="223987" indent="0">
              <a:buNone/>
              <a:defRPr/>
            </a:lvl3pPr>
            <a:lvl4pPr marL="447973" indent="0">
              <a:buNone/>
              <a:defRPr/>
            </a:lvl4pPr>
            <a:lvl5pPr marL="671959" indent="0">
              <a:buNone/>
              <a:defRPr/>
            </a:lvl5pPr>
          </a:lstStyle>
          <a:p>
            <a:pPr lvl="0"/>
            <a:r>
              <a:rPr lang="en-US" dirty="0" smtClean="0"/>
              <a:t>Click to edit Master text styles</a:t>
            </a:r>
          </a:p>
        </p:txBody>
      </p:sp>
      <p:sp>
        <p:nvSpPr>
          <p:cNvPr id="4" name="Title 1"/>
          <p:cNvSpPr>
            <a:spLocks noGrp="1"/>
          </p:cNvSpPr>
          <p:nvPr>
            <p:ph type="title"/>
          </p:nvPr>
        </p:nvSpPr>
        <p:spPr>
          <a:xfrm>
            <a:off x="276949" y="1187623"/>
            <a:ext cx="11652805" cy="899665"/>
          </a:xfrm>
        </p:spPr>
        <p:txBody>
          <a:bodyPr/>
          <a:lstStyle>
            <a:lvl1pPr>
              <a:defRPr sz="7054" baseline="0">
                <a:gradFill>
                  <a:gsLst>
                    <a:gs pos="1250">
                      <a:schemeClr val="tx1"/>
                    </a:gs>
                    <a:gs pos="100000">
                      <a:schemeClr val="tx1"/>
                    </a:gs>
                  </a:gsLst>
                  <a:lin ang="5400000" scaled="0"/>
                </a:gra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2638218380"/>
      </p:ext>
    </p:extLst>
  </p:cSld>
  <p:clrMapOvr>
    <a:masterClrMapping/>
  </p:clrMapOvr>
  <p:transition>
    <p:fade/>
  </p:transition>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2" y="1217195"/>
            <a:ext cx="5377147" cy="1763530"/>
          </a:xfrm>
        </p:spPr>
        <p:txBody>
          <a:bodyPr/>
          <a:lstStyle>
            <a:lvl1pPr>
              <a:defRPr sz="6467"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095968" y="0"/>
            <a:ext cx="6092857" cy="6856100"/>
          </a:xfrm>
          <a:blipFill>
            <a:blip r:embed="rId2"/>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endParaRPr lang="en-US" dirty="0"/>
          </a:p>
        </p:txBody>
      </p:sp>
    </p:spTree>
    <p:extLst>
      <p:ext uri="{BB962C8B-B14F-4D97-AF65-F5344CB8AC3E}">
        <p14:creationId xmlns:p14="http://schemas.microsoft.com/office/powerpoint/2010/main" val="3477894065"/>
      </p:ext>
    </p:extLst>
  </p:cSld>
  <p:clrMapOvr>
    <a:masterClrMapping/>
  </p:clrMapOvr>
  <p:transition>
    <p:fade/>
  </p:transition>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542510" y="1217197"/>
            <a:ext cx="5377147" cy="899665"/>
          </a:xfrm>
        </p:spPr>
        <p:txBody>
          <a:bodyPr/>
          <a:lstStyle>
            <a:lvl1pPr>
              <a:defRPr sz="6467" baseline="0">
                <a:gradFill>
                  <a:gsLst>
                    <a:gs pos="1250">
                      <a:schemeClr val="tx1"/>
                    </a:gs>
                    <a:gs pos="100000">
                      <a:schemeClr val="tx1"/>
                    </a:gs>
                  </a:gsLst>
                  <a:lin ang="5400000" scaled="0"/>
                </a:gradFill>
              </a:defRPr>
            </a:lvl1pPr>
          </a:lstStyle>
          <a:p>
            <a:r>
              <a:rPr lang="en-US" dirty="0" smtClean="0"/>
              <a:t>Click to edit Master title style</a:t>
            </a:r>
            <a:endParaRPr lang="en-US" dirty="0"/>
          </a:p>
        </p:txBody>
      </p:sp>
      <p:sp>
        <p:nvSpPr>
          <p:cNvPr id="4" name="Picture Placeholder 4"/>
          <p:cNvSpPr>
            <a:spLocks noGrp="1"/>
          </p:cNvSpPr>
          <p:nvPr>
            <p:ph type="pic" sz="quarter" idx="10"/>
          </p:nvPr>
        </p:nvSpPr>
        <p:spPr bwMode="ltGray">
          <a:xfrm>
            <a:off x="0" y="1"/>
            <a:ext cx="6092857" cy="6852151"/>
          </a:xfrm>
          <a:blipFill>
            <a:blip r:embed="rId2"/>
            <a:stretch>
              <a:fillRect/>
            </a:stretch>
          </a:blipFill>
        </p:spPr>
        <p:txBody>
          <a:bodyPr tIns="548640" anchor="ctr" anchorCtr="0">
            <a:noAutofit/>
          </a:bodyPr>
          <a:lstStyle>
            <a:lvl1pPr marL="0" indent="0" algn="ctr">
              <a:buNone/>
              <a:defRPr sz="1371" b="1">
                <a:gradFill>
                  <a:gsLst>
                    <a:gs pos="13139">
                      <a:srgbClr val="FFFFFF"/>
                    </a:gs>
                    <a:gs pos="38000">
                      <a:srgbClr val="FFFFFF"/>
                    </a:gs>
                  </a:gsLst>
                  <a:lin ang="5400000" scaled="0"/>
                </a:gradFill>
                <a:latin typeface="+mn-lt"/>
              </a:defRPr>
            </a:lvl1pPr>
          </a:lstStyle>
          <a:p>
            <a:endParaRPr lang="en-US" dirty="0"/>
          </a:p>
        </p:txBody>
      </p:sp>
    </p:spTree>
    <p:extLst>
      <p:ext uri="{BB962C8B-B14F-4D97-AF65-F5344CB8AC3E}">
        <p14:creationId xmlns:p14="http://schemas.microsoft.com/office/powerpoint/2010/main" val="97706932"/>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313.xml"/><Relationship Id="rId13" Type="http://schemas.openxmlformats.org/officeDocument/2006/relationships/slideLayout" Target="../slideLayouts/slideLayout318.xml"/><Relationship Id="rId18" Type="http://schemas.openxmlformats.org/officeDocument/2006/relationships/slideLayout" Target="../slideLayouts/slideLayout323.xml"/><Relationship Id="rId26" Type="http://schemas.openxmlformats.org/officeDocument/2006/relationships/slideLayout" Target="../slideLayouts/slideLayout331.xml"/><Relationship Id="rId3" Type="http://schemas.openxmlformats.org/officeDocument/2006/relationships/slideLayout" Target="../slideLayouts/slideLayout308.xml"/><Relationship Id="rId21" Type="http://schemas.openxmlformats.org/officeDocument/2006/relationships/slideLayout" Target="../slideLayouts/slideLayout326.xml"/><Relationship Id="rId34" Type="http://schemas.openxmlformats.org/officeDocument/2006/relationships/theme" Target="../theme/theme10.xml"/><Relationship Id="rId7" Type="http://schemas.openxmlformats.org/officeDocument/2006/relationships/slideLayout" Target="../slideLayouts/slideLayout312.xml"/><Relationship Id="rId12" Type="http://schemas.openxmlformats.org/officeDocument/2006/relationships/slideLayout" Target="../slideLayouts/slideLayout317.xml"/><Relationship Id="rId17" Type="http://schemas.openxmlformats.org/officeDocument/2006/relationships/slideLayout" Target="../slideLayouts/slideLayout322.xml"/><Relationship Id="rId25" Type="http://schemas.openxmlformats.org/officeDocument/2006/relationships/slideLayout" Target="../slideLayouts/slideLayout330.xml"/><Relationship Id="rId33" Type="http://schemas.openxmlformats.org/officeDocument/2006/relationships/slideLayout" Target="../slideLayouts/slideLayout338.xml"/><Relationship Id="rId2" Type="http://schemas.openxmlformats.org/officeDocument/2006/relationships/slideLayout" Target="../slideLayouts/slideLayout307.xml"/><Relationship Id="rId16" Type="http://schemas.openxmlformats.org/officeDocument/2006/relationships/slideLayout" Target="../slideLayouts/slideLayout321.xml"/><Relationship Id="rId20" Type="http://schemas.openxmlformats.org/officeDocument/2006/relationships/slideLayout" Target="../slideLayouts/slideLayout325.xml"/><Relationship Id="rId29" Type="http://schemas.openxmlformats.org/officeDocument/2006/relationships/slideLayout" Target="../slideLayouts/slideLayout334.xml"/><Relationship Id="rId1" Type="http://schemas.openxmlformats.org/officeDocument/2006/relationships/slideLayout" Target="../slideLayouts/slideLayout306.xml"/><Relationship Id="rId6" Type="http://schemas.openxmlformats.org/officeDocument/2006/relationships/slideLayout" Target="../slideLayouts/slideLayout311.xml"/><Relationship Id="rId11" Type="http://schemas.openxmlformats.org/officeDocument/2006/relationships/slideLayout" Target="../slideLayouts/slideLayout316.xml"/><Relationship Id="rId24" Type="http://schemas.openxmlformats.org/officeDocument/2006/relationships/slideLayout" Target="../slideLayouts/slideLayout329.xml"/><Relationship Id="rId32" Type="http://schemas.openxmlformats.org/officeDocument/2006/relationships/slideLayout" Target="../slideLayouts/slideLayout337.xml"/><Relationship Id="rId5" Type="http://schemas.openxmlformats.org/officeDocument/2006/relationships/slideLayout" Target="../slideLayouts/slideLayout310.xml"/><Relationship Id="rId15" Type="http://schemas.openxmlformats.org/officeDocument/2006/relationships/slideLayout" Target="../slideLayouts/slideLayout320.xml"/><Relationship Id="rId23" Type="http://schemas.openxmlformats.org/officeDocument/2006/relationships/slideLayout" Target="../slideLayouts/slideLayout328.xml"/><Relationship Id="rId28" Type="http://schemas.openxmlformats.org/officeDocument/2006/relationships/slideLayout" Target="../slideLayouts/slideLayout333.xml"/><Relationship Id="rId36" Type="http://schemas.openxmlformats.org/officeDocument/2006/relationships/image" Target="../media/image5.png"/><Relationship Id="rId10" Type="http://schemas.openxmlformats.org/officeDocument/2006/relationships/slideLayout" Target="../slideLayouts/slideLayout315.xml"/><Relationship Id="rId19" Type="http://schemas.openxmlformats.org/officeDocument/2006/relationships/slideLayout" Target="../slideLayouts/slideLayout324.xml"/><Relationship Id="rId31" Type="http://schemas.openxmlformats.org/officeDocument/2006/relationships/slideLayout" Target="../slideLayouts/slideLayout336.xml"/><Relationship Id="rId4" Type="http://schemas.openxmlformats.org/officeDocument/2006/relationships/slideLayout" Target="../slideLayouts/slideLayout309.xml"/><Relationship Id="rId9" Type="http://schemas.openxmlformats.org/officeDocument/2006/relationships/slideLayout" Target="../slideLayouts/slideLayout314.xml"/><Relationship Id="rId14" Type="http://schemas.openxmlformats.org/officeDocument/2006/relationships/slideLayout" Target="../slideLayouts/slideLayout319.xml"/><Relationship Id="rId22" Type="http://schemas.openxmlformats.org/officeDocument/2006/relationships/slideLayout" Target="../slideLayouts/slideLayout327.xml"/><Relationship Id="rId27" Type="http://schemas.openxmlformats.org/officeDocument/2006/relationships/slideLayout" Target="../slideLayouts/slideLayout332.xml"/><Relationship Id="rId30" Type="http://schemas.openxmlformats.org/officeDocument/2006/relationships/slideLayout" Target="../slideLayouts/slideLayout335.xml"/><Relationship Id="rId35" Type="http://schemas.openxmlformats.org/officeDocument/2006/relationships/image" Target="../media/image4.png"/></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346.xml"/><Relationship Id="rId13" Type="http://schemas.openxmlformats.org/officeDocument/2006/relationships/slideLayout" Target="../slideLayouts/slideLayout351.xml"/><Relationship Id="rId18" Type="http://schemas.openxmlformats.org/officeDocument/2006/relationships/slideLayout" Target="../slideLayouts/slideLayout356.xml"/><Relationship Id="rId26" Type="http://schemas.openxmlformats.org/officeDocument/2006/relationships/slideLayout" Target="../slideLayouts/slideLayout364.xml"/><Relationship Id="rId3" Type="http://schemas.openxmlformats.org/officeDocument/2006/relationships/slideLayout" Target="../slideLayouts/slideLayout341.xml"/><Relationship Id="rId21" Type="http://schemas.openxmlformats.org/officeDocument/2006/relationships/slideLayout" Target="../slideLayouts/slideLayout359.xml"/><Relationship Id="rId34" Type="http://schemas.openxmlformats.org/officeDocument/2006/relationships/slideLayout" Target="../slideLayouts/slideLayout372.xml"/><Relationship Id="rId7" Type="http://schemas.openxmlformats.org/officeDocument/2006/relationships/slideLayout" Target="../slideLayouts/slideLayout345.xml"/><Relationship Id="rId12" Type="http://schemas.openxmlformats.org/officeDocument/2006/relationships/slideLayout" Target="../slideLayouts/slideLayout350.xml"/><Relationship Id="rId17" Type="http://schemas.openxmlformats.org/officeDocument/2006/relationships/slideLayout" Target="../slideLayouts/slideLayout355.xml"/><Relationship Id="rId25" Type="http://schemas.openxmlformats.org/officeDocument/2006/relationships/slideLayout" Target="../slideLayouts/slideLayout363.xml"/><Relationship Id="rId33" Type="http://schemas.openxmlformats.org/officeDocument/2006/relationships/slideLayout" Target="../slideLayouts/slideLayout371.xml"/><Relationship Id="rId38" Type="http://schemas.openxmlformats.org/officeDocument/2006/relationships/image" Target="../media/image27.png"/><Relationship Id="rId2" Type="http://schemas.openxmlformats.org/officeDocument/2006/relationships/slideLayout" Target="../slideLayouts/slideLayout340.xml"/><Relationship Id="rId16" Type="http://schemas.openxmlformats.org/officeDocument/2006/relationships/slideLayout" Target="../slideLayouts/slideLayout354.xml"/><Relationship Id="rId20" Type="http://schemas.openxmlformats.org/officeDocument/2006/relationships/slideLayout" Target="../slideLayouts/slideLayout358.xml"/><Relationship Id="rId29" Type="http://schemas.openxmlformats.org/officeDocument/2006/relationships/slideLayout" Target="../slideLayouts/slideLayout367.xml"/><Relationship Id="rId1" Type="http://schemas.openxmlformats.org/officeDocument/2006/relationships/slideLayout" Target="../slideLayouts/slideLayout339.xml"/><Relationship Id="rId6" Type="http://schemas.openxmlformats.org/officeDocument/2006/relationships/slideLayout" Target="../slideLayouts/slideLayout344.xml"/><Relationship Id="rId11" Type="http://schemas.openxmlformats.org/officeDocument/2006/relationships/slideLayout" Target="../slideLayouts/slideLayout349.xml"/><Relationship Id="rId24" Type="http://schemas.openxmlformats.org/officeDocument/2006/relationships/slideLayout" Target="../slideLayouts/slideLayout362.xml"/><Relationship Id="rId32" Type="http://schemas.openxmlformats.org/officeDocument/2006/relationships/slideLayout" Target="../slideLayouts/slideLayout370.xml"/><Relationship Id="rId37" Type="http://schemas.openxmlformats.org/officeDocument/2006/relationships/theme" Target="../theme/theme11.xml"/><Relationship Id="rId5" Type="http://schemas.openxmlformats.org/officeDocument/2006/relationships/slideLayout" Target="../slideLayouts/slideLayout343.xml"/><Relationship Id="rId15" Type="http://schemas.openxmlformats.org/officeDocument/2006/relationships/slideLayout" Target="../slideLayouts/slideLayout353.xml"/><Relationship Id="rId23" Type="http://schemas.openxmlformats.org/officeDocument/2006/relationships/slideLayout" Target="../slideLayouts/slideLayout361.xml"/><Relationship Id="rId28" Type="http://schemas.openxmlformats.org/officeDocument/2006/relationships/slideLayout" Target="../slideLayouts/slideLayout366.xml"/><Relationship Id="rId36" Type="http://schemas.openxmlformats.org/officeDocument/2006/relationships/slideLayout" Target="../slideLayouts/slideLayout374.xml"/><Relationship Id="rId10" Type="http://schemas.openxmlformats.org/officeDocument/2006/relationships/slideLayout" Target="../slideLayouts/slideLayout348.xml"/><Relationship Id="rId19" Type="http://schemas.openxmlformats.org/officeDocument/2006/relationships/slideLayout" Target="../slideLayouts/slideLayout357.xml"/><Relationship Id="rId31" Type="http://schemas.openxmlformats.org/officeDocument/2006/relationships/slideLayout" Target="../slideLayouts/slideLayout369.xml"/><Relationship Id="rId4" Type="http://schemas.openxmlformats.org/officeDocument/2006/relationships/slideLayout" Target="../slideLayouts/slideLayout342.xml"/><Relationship Id="rId9" Type="http://schemas.openxmlformats.org/officeDocument/2006/relationships/slideLayout" Target="../slideLayouts/slideLayout347.xml"/><Relationship Id="rId14" Type="http://schemas.openxmlformats.org/officeDocument/2006/relationships/slideLayout" Target="../slideLayouts/slideLayout352.xml"/><Relationship Id="rId22" Type="http://schemas.openxmlformats.org/officeDocument/2006/relationships/slideLayout" Target="../slideLayouts/slideLayout360.xml"/><Relationship Id="rId27" Type="http://schemas.openxmlformats.org/officeDocument/2006/relationships/slideLayout" Target="../slideLayouts/slideLayout365.xml"/><Relationship Id="rId30" Type="http://schemas.openxmlformats.org/officeDocument/2006/relationships/slideLayout" Target="../slideLayouts/slideLayout368.xml"/><Relationship Id="rId35" Type="http://schemas.openxmlformats.org/officeDocument/2006/relationships/slideLayout" Target="../slideLayouts/slideLayout373.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382.xml"/><Relationship Id="rId13" Type="http://schemas.openxmlformats.org/officeDocument/2006/relationships/slideLayout" Target="../slideLayouts/slideLayout387.xml"/><Relationship Id="rId18" Type="http://schemas.openxmlformats.org/officeDocument/2006/relationships/slideLayout" Target="../slideLayouts/slideLayout392.xml"/><Relationship Id="rId26" Type="http://schemas.openxmlformats.org/officeDocument/2006/relationships/slideLayout" Target="../slideLayouts/slideLayout400.xml"/><Relationship Id="rId3" Type="http://schemas.openxmlformats.org/officeDocument/2006/relationships/slideLayout" Target="../slideLayouts/slideLayout377.xml"/><Relationship Id="rId21" Type="http://schemas.openxmlformats.org/officeDocument/2006/relationships/slideLayout" Target="../slideLayouts/slideLayout395.xml"/><Relationship Id="rId34" Type="http://schemas.openxmlformats.org/officeDocument/2006/relationships/slideLayout" Target="../slideLayouts/slideLayout408.xml"/><Relationship Id="rId7" Type="http://schemas.openxmlformats.org/officeDocument/2006/relationships/slideLayout" Target="../slideLayouts/slideLayout381.xml"/><Relationship Id="rId12" Type="http://schemas.openxmlformats.org/officeDocument/2006/relationships/slideLayout" Target="../slideLayouts/slideLayout386.xml"/><Relationship Id="rId17" Type="http://schemas.openxmlformats.org/officeDocument/2006/relationships/slideLayout" Target="../slideLayouts/slideLayout391.xml"/><Relationship Id="rId25" Type="http://schemas.openxmlformats.org/officeDocument/2006/relationships/slideLayout" Target="../slideLayouts/slideLayout399.xml"/><Relationship Id="rId33" Type="http://schemas.openxmlformats.org/officeDocument/2006/relationships/slideLayout" Target="../slideLayouts/slideLayout407.xml"/><Relationship Id="rId38" Type="http://schemas.openxmlformats.org/officeDocument/2006/relationships/image" Target="../media/image27.png"/><Relationship Id="rId2" Type="http://schemas.openxmlformats.org/officeDocument/2006/relationships/slideLayout" Target="../slideLayouts/slideLayout376.xml"/><Relationship Id="rId16" Type="http://schemas.openxmlformats.org/officeDocument/2006/relationships/slideLayout" Target="../slideLayouts/slideLayout390.xml"/><Relationship Id="rId20" Type="http://schemas.openxmlformats.org/officeDocument/2006/relationships/slideLayout" Target="../slideLayouts/slideLayout394.xml"/><Relationship Id="rId29" Type="http://schemas.openxmlformats.org/officeDocument/2006/relationships/slideLayout" Target="../slideLayouts/slideLayout403.xml"/><Relationship Id="rId1" Type="http://schemas.openxmlformats.org/officeDocument/2006/relationships/slideLayout" Target="../slideLayouts/slideLayout375.xml"/><Relationship Id="rId6" Type="http://schemas.openxmlformats.org/officeDocument/2006/relationships/slideLayout" Target="../slideLayouts/slideLayout380.xml"/><Relationship Id="rId11" Type="http://schemas.openxmlformats.org/officeDocument/2006/relationships/slideLayout" Target="../slideLayouts/slideLayout385.xml"/><Relationship Id="rId24" Type="http://schemas.openxmlformats.org/officeDocument/2006/relationships/slideLayout" Target="../slideLayouts/slideLayout398.xml"/><Relationship Id="rId32" Type="http://schemas.openxmlformats.org/officeDocument/2006/relationships/slideLayout" Target="../slideLayouts/slideLayout406.xml"/><Relationship Id="rId37" Type="http://schemas.openxmlformats.org/officeDocument/2006/relationships/theme" Target="../theme/theme12.xml"/><Relationship Id="rId5" Type="http://schemas.openxmlformats.org/officeDocument/2006/relationships/slideLayout" Target="../slideLayouts/slideLayout379.xml"/><Relationship Id="rId15" Type="http://schemas.openxmlformats.org/officeDocument/2006/relationships/slideLayout" Target="../slideLayouts/slideLayout389.xml"/><Relationship Id="rId23" Type="http://schemas.openxmlformats.org/officeDocument/2006/relationships/slideLayout" Target="../slideLayouts/slideLayout397.xml"/><Relationship Id="rId28" Type="http://schemas.openxmlformats.org/officeDocument/2006/relationships/slideLayout" Target="../slideLayouts/slideLayout402.xml"/><Relationship Id="rId36" Type="http://schemas.openxmlformats.org/officeDocument/2006/relationships/slideLayout" Target="../slideLayouts/slideLayout410.xml"/><Relationship Id="rId10" Type="http://schemas.openxmlformats.org/officeDocument/2006/relationships/slideLayout" Target="../slideLayouts/slideLayout384.xml"/><Relationship Id="rId19" Type="http://schemas.openxmlformats.org/officeDocument/2006/relationships/slideLayout" Target="../slideLayouts/slideLayout393.xml"/><Relationship Id="rId31" Type="http://schemas.openxmlformats.org/officeDocument/2006/relationships/slideLayout" Target="../slideLayouts/slideLayout405.xml"/><Relationship Id="rId4" Type="http://schemas.openxmlformats.org/officeDocument/2006/relationships/slideLayout" Target="../slideLayouts/slideLayout378.xml"/><Relationship Id="rId9" Type="http://schemas.openxmlformats.org/officeDocument/2006/relationships/slideLayout" Target="../slideLayouts/slideLayout383.xml"/><Relationship Id="rId14" Type="http://schemas.openxmlformats.org/officeDocument/2006/relationships/slideLayout" Target="../slideLayouts/slideLayout388.xml"/><Relationship Id="rId22" Type="http://schemas.openxmlformats.org/officeDocument/2006/relationships/slideLayout" Target="../slideLayouts/slideLayout396.xml"/><Relationship Id="rId27" Type="http://schemas.openxmlformats.org/officeDocument/2006/relationships/slideLayout" Target="../slideLayouts/slideLayout401.xml"/><Relationship Id="rId30" Type="http://schemas.openxmlformats.org/officeDocument/2006/relationships/slideLayout" Target="../slideLayouts/slideLayout404.xml"/><Relationship Id="rId35" Type="http://schemas.openxmlformats.org/officeDocument/2006/relationships/slideLayout" Target="../slideLayouts/slideLayout409.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418.xml"/><Relationship Id="rId13" Type="http://schemas.openxmlformats.org/officeDocument/2006/relationships/slideLayout" Target="../slideLayouts/slideLayout423.xml"/><Relationship Id="rId18" Type="http://schemas.openxmlformats.org/officeDocument/2006/relationships/slideLayout" Target="../slideLayouts/slideLayout428.xml"/><Relationship Id="rId26" Type="http://schemas.openxmlformats.org/officeDocument/2006/relationships/slideLayout" Target="../slideLayouts/slideLayout436.xml"/><Relationship Id="rId3" Type="http://schemas.openxmlformats.org/officeDocument/2006/relationships/slideLayout" Target="../slideLayouts/slideLayout413.xml"/><Relationship Id="rId21" Type="http://schemas.openxmlformats.org/officeDocument/2006/relationships/slideLayout" Target="../slideLayouts/slideLayout431.xml"/><Relationship Id="rId34" Type="http://schemas.openxmlformats.org/officeDocument/2006/relationships/slideLayout" Target="../slideLayouts/slideLayout444.xml"/><Relationship Id="rId7" Type="http://schemas.openxmlformats.org/officeDocument/2006/relationships/slideLayout" Target="../slideLayouts/slideLayout417.xml"/><Relationship Id="rId12" Type="http://schemas.openxmlformats.org/officeDocument/2006/relationships/slideLayout" Target="../slideLayouts/slideLayout422.xml"/><Relationship Id="rId17" Type="http://schemas.openxmlformats.org/officeDocument/2006/relationships/slideLayout" Target="../slideLayouts/slideLayout427.xml"/><Relationship Id="rId25" Type="http://schemas.openxmlformats.org/officeDocument/2006/relationships/slideLayout" Target="../slideLayouts/slideLayout435.xml"/><Relationship Id="rId33" Type="http://schemas.openxmlformats.org/officeDocument/2006/relationships/slideLayout" Target="../slideLayouts/slideLayout443.xml"/><Relationship Id="rId2" Type="http://schemas.openxmlformats.org/officeDocument/2006/relationships/slideLayout" Target="../slideLayouts/slideLayout412.xml"/><Relationship Id="rId16" Type="http://schemas.openxmlformats.org/officeDocument/2006/relationships/slideLayout" Target="../slideLayouts/slideLayout426.xml"/><Relationship Id="rId20" Type="http://schemas.openxmlformats.org/officeDocument/2006/relationships/slideLayout" Target="../slideLayouts/slideLayout430.xml"/><Relationship Id="rId29" Type="http://schemas.openxmlformats.org/officeDocument/2006/relationships/slideLayout" Target="../slideLayouts/slideLayout439.xml"/><Relationship Id="rId1" Type="http://schemas.openxmlformats.org/officeDocument/2006/relationships/slideLayout" Target="../slideLayouts/slideLayout411.xml"/><Relationship Id="rId6" Type="http://schemas.openxmlformats.org/officeDocument/2006/relationships/slideLayout" Target="../slideLayouts/slideLayout416.xml"/><Relationship Id="rId11" Type="http://schemas.openxmlformats.org/officeDocument/2006/relationships/slideLayout" Target="../slideLayouts/slideLayout421.xml"/><Relationship Id="rId24" Type="http://schemas.openxmlformats.org/officeDocument/2006/relationships/slideLayout" Target="../slideLayouts/slideLayout434.xml"/><Relationship Id="rId32" Type="http://schemas.openxmlformats.org/officeDocument/2006/relationships/slideLayout" Target="../slideLayouts/slideLayout442.xml"/><Relationship Id="rId37" Type="http://schemas.openxmlformats.org/officeDocument/2006/relationships/image" Target="../media/image27.png"/><Relationship Id="rId5" Type="http://schemas.openxmlformats.org/officeDocument/2006/relationships/slideLayout" Target="../slideLayouts/slideLayout415.xml"/><Relationship Id="rId15" Type="http://schemas.openxmlformats.org/officeDocument/2006/relationships/slideLayout" Target="../slideLayouts/slideLayout425.xml"/><Relationship Id="rId23" Type="http://schemas.openxmlformats.org/officeDocument/2006/relationships/slideLayout" Target="../slideLayouts/slideLayout433.xml"/><Relationship Id="rId28" Type="http://schemas.openxmlformats.org/officeDocument/2006/relationships/slideLayout" Target="../slideLayouts/slideLayout438.xml"/><Relationship Id="rId36" Type="http://schemas.openxmlformats.org/officeDocument/2006/relationships/theme" Target="../theme/theme13.xml"/><Relationship Id="rId10" Type="http://schemas.openxmlformats.org/officeDocument/2006/relationships/slideLayout" Target="../slideLayouts/slideLayout420.xml"/><Relationship Id="rId19" Type="http://schemas.openxmlformats.org/officeDocument/2006/relationships/slideLayout" Target="../slideLayouts/slideLayout429.xml"/><Relationship Id="rId31" Type="http://schemas.openxmlformats.org/officeDocument/2006/relationships/slideLayout" Target="../slideLayouts/slideLayout441.xml"/><Relationship Id="rId4" Type="http://schemas.openxmlformats.org/officeDocument/2006/relationships/slideLayout" Target="../slideLayouts/slideLayout414.xml"/><Relationship Id="rId9" Type="http://schemas.openxmlformats.org/officeDocument/2006/relationships/slideLayout" Target="../slideLayouts/slideLayout419.xml"/><Relationship Id="rId14" Type="http://schemas.openxmlformats.org/officeDocument/2006/relationships/slideLayout" Target="../slideLayouts/slideLayout424.xml"/><Relationship Id="rId22" Type="http://schemas.openxmlformats.org/officeDocument/2006/relationships/slideLayout" Target="../slideLayouts/slideLayout432.xml"/><Relationship Id="rId27" Type="http://schemas.openxmlformats.org/officeDocument/2006/relationships/slideLayout" Target="../slideLayouts/slideLayout437.xml"/><Relationship Id="rId30" Type="http://schemas.openxmlformats.org/officeDocument/2006/relationships/slideLayout" Target="../slideLayouts/slideLayout440.xml"/><Relationship Id="rId35" Type="http://schemas.openxmlformats.org/officeDocument/2006/relationships/slideLayout" Target="../slideLayouts/slideLayout445.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453.xml"/><Relationship Id="rId13" Type="http://schemas.openxmlformats.org/officeDocument/2006/relationships/slideLayout" Target="../slideLayouts/slideLayout458.xml"/><Relationship Id="rId18" Type="http://schemas.openxmlformats.org/officeDocument/2006/relationships/slideLayout" Target="../slideLayouts/slideLayout463.xml"/><Relationship Id="rId26" Type="http://schemas.openxmlformats.org/officeDocument/2006/relationships/slideLayout" Target="../slideLayouts/slideLayout471.xml"/><Relationship Id="rId3" Type="http://schemas.openxmlformats.org/officeDocument/2006/relationships/slideLayout" Target="../slideLayouts/slideLayout448.xml"/><Relationship Id="rId21" Type="http://schemas.openxmlformats.org/officeDocument/2006/relationships/slideLayout" Target="../slideLayouts/slideLayout466.xml"/><Relationship Id="rId7" Type="http://schemas.openxmlformats.org/officeDocument/2006/relationships/slideLayout" Target="../slideLayouts/slideLayout452.xml"/><Relationship Id="rId12" Type="http://schemas.openxmlformats.org/officeDocument/2006/relationships/slideLayout" Target="../slideLayouts/slideLayout457.xml"/><Relationship Id="rId17" Type="http://schemas.openxmlformats.org/officeDocument/2006/relationships/slideLayout" Target="../slideLayouts/slideLayout462.xml"/><Relationship Id="rId25" Type="http://schemas.openxmlformats.org/officeDocument/2006/relationships/slideLayout" Target="../slideLayouts/slideLayout470.xml"/><Relationship Id="rId33" Type="http://schemas.openxmlformats.org/officeDocument/2006/relationships/image" Target="../media/image20.png"/><Relationship Id="rId2" Type="http://schemas.openxmlformats.org/officeDocument/2006/relationships/slideLayout" Target="../slideLayouts/slideLayout447.xml"/><Relationship Id="rId16" Type="http://schemas.openxmlformats.org/officeDocument/2006/relationships/slideLayout" Target="../slideLayouts/slideLayout461.xml"/><Relationship Id="rId20" Type="http://schemas.openxmlformats.org/officeDocument/2006/relationships/slideLayout" Target="../slideLayouts/slideLayout465.xml"/><Relationship Id="rId29" Type="http://schemas.openxmlformats.org/officeDocument/2006/relationships/slideLayout" Target="../slideLayouts/slideLayout474.xml"/><Relationship Id="rId1" Type="http://schemas.openxmlformats.org/officeDocument/2006/relationships/slideLayout" Target="../slideLayouts/slideLayout446.xml"/><Relationship Id="rId6" Type="http://schemas.openxmlformats.org/officeDocument/2006/relationships/slideLayout" Target="../slideLayouts/slideLayout451.xml"/><Relationship Id="rId11" Type="http://schemas.openxmlformats.org/officeDocument/2006/relationships/slideLayout" Target="../slideLayouts/slideLayout456.xml"/><Relationship Id="rId24" Type="http://schemas.openxmlformats.org/officeDocument/2006/relationships/slideLayout" Target="../slideLayouts/slideLayout469.xml"/><Relationship Id="rId32" Type="http://schemas.openxmlformats.org/officeDocument/2006/relationships/theme" Target="../theme/theme14.xml"/><Relationship Id="rId5" Type="http://schemas.openxmlformats.org/officeDocument/2006/relationships/slideLayout" Target="../slideLayouts/slideLayout450.xml"/><Relationship Id="rId15" Type="http://schemas.openxmlformats.org/officeDocument/2006/relationships/slideLayout" Target="../slideLayouts/slideLayout460.xml"/><Relationship Id="rId23" Type="http://schemas.openxmlformats.org/officeDocument/2006/relationships/slideLayout" Target="../slideLayouts/slideLayout468.xml"/><Relationship Id="rId28" Type="http://schemas.openxmlformats.org/officeDocument/2006/relationships/slideLayout" Target="../slideLayouts/slideLayout473.xml"/><Relationship Id="rId10" Type="http://schemas.openxmlformats.org/officeDocument/2006/relationships/slideLayout" Target="../slideLayouts/slideLayout455.xml"/><Relationship Id="rId19" Type="http://schemas.openxmlformats.org/officeDocument/2006/relationships/slideLayout" Target="../slideLayouts/slideLayout464.xml"/><Relationship Id="rId31" Type="http://schemas.openxmlformats.org/officeDocument/2006/relationships/slideLayout" Target="../slideLayouts/slideLayout476.xml"/><Relationship Id="rId4" Type="http://schemas.openxmlformats.org/officeDocument/2006/relationships/slideLayout" Target="../slideLayouts/slideLayout449.xml"/><Relationship Id="rId9" Type="http://schemas.openxmlformats.org/officeDocument/2006/relationships/slideLayout" Target="../slideLayouts/slideLayout454.xml"/><Relationship Id="rId14" Type="http://schemas.openxmlformats.org/officeDocument/2006/relationships/slideLayout" Target="../slideLayouts/slideLayout459.xml"/><Relationship Id="rId22" Type="http://schemas.openxmlformats.org/officeDocument/2006/relationships/slideLayout" Target="../slideLayouts/slideLayout467.xml"/><Relationship Id="rId27" Type="http://schemas.openxmlformats.org/officeDocument/2006/relationships/slideLayout" Target="../slideLayouts/slideLayout472.xml"/><Relationship Id="rId30" Type="http://schemas.openxmlformats.org/officeDocument/2006/relationships/slideLayout" Target="../slideLayouts/slideLayout475.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484.xml"/><Relationship Id="rId13" Type="http://schemas.openxmlformats.org/officeDocument/2006/relationships/slideLayout" Target="../slideLayouts/slideLayout489.xml"/><Relationship Id="rId18" Type="http://schemas.openxmlformats.org/officeDocument/2006/relationships/slideLayout" Target="../slideLayouts/slideLayout494.xml"/><Relationship Id="rId26" Type="http://schemas.openxmlformats.org/officeDocument/2006/relationships/slideLayout" Target="../slideLayouts/slideLayout502.xml"/><Relationship Id="rId3" Type="http://schemas.openxmlformats.org/officeDocument/2006/relationships/slideLayout" Target="../slideLayouts/slideLayout479.xml"/><Relationship Id="rId21" Type="http://schemas.openxmlformats.org/officeDocument/2006/relationships/slideLayout" Target="../slideLayouts/slideLayout497.xml"/><Relationship Id="rId34" Type="http://schemas.openxmlformats.org/officeDocument/2006/relationships/slideLayout" Target="../slideLayouts/slideLayout510.xml"/><Relationship Id="rId7" Type="http://schemas.openxmlformats.org/officeDocument/2006/relationships/slideLayout" Target="../slideLayouts/slideLayout483.xml"/><Relationship Id="rId12" Type="http://schemas.openxmlformats.org/officeDocument/2006/relationships/slideLayout" Target="../slideLayouts/slideLayout488.xml"/><Relationship Id="rId17" Type="http://schemas.openxmlformats.org/officeDocument/2006/relationships/slideLayout" Target="../slideLayouts/slideLayout493.xml"/><Relationship Id="rId25" Type="http://schemas.openxmlformats.org/officeDocument/2006/relationships/slideLayout" Target="../slideLayouts/slideLayout501.xml"/><Relationship Id="rId33" Type="http://schemas.openxmlformats.org/officeDocument/2006/relationships/slideLayout" Target="../slideLayouts/slideLayout509.xml"/><Relationship Id="rId2" Type="http://schemas.openxmlformats.org/officeDocument/2006/relationships/slideLayout" Target="../slideLayouts/slideLayout478.xml"/><Relationship Id="rId16" Type="http://schemas.openxmlformats.org/officeDocument/2006/relationships/slideLayout" Target="../slideLayouts/slideLayout492.xml"/><Relationship Id="rId20" Type="http://schemas.openxmlformats.org/officeDocument/2006/relationships/slideLayout" Target="../slideLayouts/slideLayout496.xml"/><Relationship Id="rId29" Type="http://schemas.openxmlformats.org/officeDocument/2006/relationships/slideLayout" Target="../slideLayouts/slideLayout505.xml"/><Relationship Id="rId1" Type="http://schemas.openxmlformats.org/officeDocument/2006/relationships/slideLayout" Target="../slideLayouts/slideLayout477.xml"/><Relationship Id="rId6" Type="http://schemas.openxmlformats.org/officeDocument/2006/relationships/slideLayout" Target="../slideLayouts/slideLayout482.xml"/><Relationship Id="rId11" Type="http://schemas.openxmlformats.org/officeDocument/2006/relationships/slideLayout" Target="../slideLayouts/slideLayout487.xml"/><Relationship Id="rId24" Type="http://schemas.openxmlformats.org/officeDocument/2006/relationships/slideLayout" Target="../slideLayouts/slideLayout500.xml"/><Relationship Id="rId32" Type="http://schemas.openxmlformats.org/officeDocument/2006/relationships/slideLayout" Target="../slideLayouts/slideLayout508.xml"/><Relationship Id="rId5" Type="http://schemas.openxmlformats.org/officeDocument/2006/relationships/slideLayout" Target="../slideLayouts/slideLayout481.xml"/><Relationship Id="rId15" Type="http://schemas.openxmlformats.org/officeDocument/2006/relationships/slideLayout" Target="../slideLayouts/slideLayout491.xml"/><Relationship Id="rId23" Type="http://schemas.openxmlformats.org/officeDocument/2006/relationships/slideLayout" Target="../slideLayouts/slideLayout499.xml"/><Relationship Id="rId28" Type="http://schemas.openxmlformats.org/officeDocument/2006/relationships/slideLayout" Target="../slideLayouts/slideLayout504.xml"/><Relationship Id="rId36" Type="http://schemas.openxmlformats.org/officeDocument/2006/relationships/image" Target="../media/image13.png"/><Relationship Id="rId10" Type="http://schemas.openxmlformats.org/officeDocument/2006/relationships/slideLayout" Target="../slideLayouts/slideLayout486.xml"/><Relationship Id="rId19" Type="http://schemas.openxmlformats.org/officeDocument/2006/relationships/slideLayout" Target="../slideLayouts/slideLayout495.xml"/><Relationship Id="rId31" Type="http://schemas.openxmlformats.org/officeDocument/2006/relationships/slideLayout" Target="../slideLayouts/slideLayout507.xml"/><Relationship Id="rId4" Type="http://schemas.openxmlformats.org/officeDocument/2006/relationships/slideLayout" Target="../slideLayouts/slideLayout480.xml"/><Relationship Id="rId9" Type="http://schemas.openxmlformats.org/officeDocument/2006/relationships/slideLayout" Target="../slideLayouts/slideLayout485.xml"/><Relationship Id="rId14" Type="http://schemas.openxmlformats.org/officeDocument/2006/relationships/slideLayout" Target="../slideLayouts/slideLayout490.xml"/><Relationship Id="rId22" Type="http://schemas.openxmlformats.org/officeDocument/2006/relationships/slideLayout" Target="../slideLayouts/slideLayout498.xml"/><Relationship Id="rId27" Type="http://schemas.openxmlformats.org/officeDocument/2006/relationships/slideLayout" Target="../slideLayouts/slideLayout503.xml"/><Relationship Id="rId30" Type="http://schemas.openxmlformats.org/officeDocument/2006/relationships/slideLayout" Target="../slideLayouts/slideLayout506.xml"/><Relationship Id="rId35" Type="http://schemas.openxmlformats.org/officeDocument/2006/relationships/theme" Target="../theme/theme15.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518.xml"/><Relationship Id="rId13" Type="http://schemas.openxmlformats.org/officeDocument/2006/relationships/slideLayout" Target="../slideLayouts/slideLayout523.xml"/><Relationship Id="rId18" Type="http://schemas.openxmlformats.org/officeDocument/2006/relationships/slideLayout" Target="../slideLayouts/slideLayout528.xml"/><Relationship Id="rId26" Type="http://schemas.openxmlformats.org/officeDocument/2006/relationships/slideLayout" Target="../slideLayouts/slideLayout536.xml"/><Relationship Id="rId3" Type="http://schemas.openxmlformats.org/officeDocument/2006/relationships/slideLayout" Target="../slideLayouts/slideLayout513.xml"/><Relationship Id="rId21" Type="http://schemas.openxmlformats.org/officeDocument/2006/relationships/slideLayout" Target="../slideLayouts/slideLayout531.xml"/><Relationship Id="rId34" Type="http://schemas.openxmlformats.org/officeDocument/2006/relationships/theme" Target="../theme/theme16.xml"/><Relationship Id="rId7" Type="http://schemas.openxmlformats.org/officeDocument/2006/relationships/slideLayout" Target="../slideLayouts/slideLayout517.xml"/><Relationship Id="rId12" Type="http://schemas.openxmlformats.org/officeDocument/2006/relationships/slideLayout" Target="../slideLayouts/slideLayout522.xml"/><Relationship Id="rId17" Type="http://schemas.openxmlformats.org/officeDocument/2006/relationships/slideLayout" Target="../slideLayouts/slideLayout527.xml"/><Relationship Id="rId25" Type="http://schemas.openxmlformats.org/officeDocument/2006/relationships/slideLayout" Target="../slideLayouts/slideLayout535.xml"/><Relationship Id="rId33" Type="http://schemas.openxmlformats.org/officeDocument/2006/relationships/slideLayout" Target="../slideLayouts/slideLayout543.xml"/><Relationship Id="rId2" Type="http://schemas.openxmlformats.org/officeDocument/2006/relationships/slideLayout" Target="../slideLayouts/slideLayout512.xml"/><Relationship Id="rId16" Type="http://schemas.openxmlformats.org/officeDocument/2006/relationships/slideLayout" Target="../slideLayouts/slideLayout526.xml"/><Relationship Id="rId20" Type="http://schemas.openxmlformats.org/officeDocument/2006/relationships/slideLayout" Target="../slideLayouts/slideLayout530.xml"/><Relationship Id="rId29" Type="http://schemas.openxmlformats.org/officeDocument/2006/relationships/slideLayout" Target="../slideLayouts/slideLayout539.xml"/><Relationship Id="rId1" Type="http://schemas.openxmlformats.org/officeDocument/2006/relationships/slideLayout" Target="../slideLayouts/slideLayout511.xml"/><Relationship Id="rId6" Type="http://schemas.openxmlformats.org/officeDocument/2006/relationships/slideLayout" Target="../slideLayouts/slideLayout516.xml"/><Relationship Id="rId11" Type="http://schemas.openxmlformats.org/officeDocument/2006/relationships/slideLayout" Target="../slideLayouts/slideLayout521.xml"/><Relationship Id="rId24" Type="http://schemas.openxmlformats.org/officeDocument/2006/relationships/slideLayout" Target="../slideLayouts/slideLayout534.xml"/><Relationship Id="rId32" Type="http://schemas.openxmlformats.org/officeDocument/2006/relationships/slideLayout" Target="../slideLayouts/slideLayout542.xml"/><Relationship Id="rId5" Type="http://schemas.openxmlformats.org/officeDocument/2006/relationships/slideLayout" Target="../slideLayouts/slideLayout515.xml"/><Relationship Id="rId15" Type="http://schemas.openxmlformats.org/officeDocument/2006/relationships/slideLayout" Target="../slideLayouts/slideLayout525.xml"/><Relationship Id="rId23" Type="http://schemas.openxmlformats.org/officeDocument/2006/relationships/slideLayout" Target="../slideLayouts/slideLayout533.xml"/><Relationship Id="rId28" Type="http://schemas.openxmlformats.org/officeDocument/2006/relationships/slideLayout" Target="../slideLayouts/slideLayout538.xml"/><Relationship Id="rId10" Type="http://schemas.openxmlformats.org/officeDocument/2006/relationships/slideLayout" Target="../slideLayouts/slideLayout520.xml"/><Relationship Id="rId19" Type="http://schemas.openxmlformats.org/officeDocument/2006/relationships/slideLayout" Target="../slideLayouts/slideLayout529.xml"/><Relationship Id="rId31" Type="http://schemas.openxmlformats.org/officeDocument/2006/relationships/slideLayout" Target="../slideLayouts/slideLayout541.xml"/><Relationship Id="rId4" Type="http://schemas.openxmlformats.org/officeDocument/2006/relationships/slideLayout" Target="../slideLayouts/slideLayout514.xml"/><Relationship Id="rId9" Type="http://schemas.openxmlformats.org/officeDocument/2006/relationships/slideLayout" Target="../slideLayouts/slideLayout519.xml"/><Relationship Id="rId14" Type="http://schemas.openxmlformats.org/officeDocument/2006/relationships/slideLayout" Target="../slideLayouts/slideLayout524.xml"/><Relationship Id="rId22" Type="http://schemas.openxmlformats.org/officeDocument/2006/relationships/slideLayout" Target="../slideLayouts/slideLayout532.xml"/><Relationship Id="rId27" Type="http://schemas.openxmlformats.org/officeDocument/2006/relationships/slideLayout" Target="../slideLayouts/slideLayout537.xml"/><Relationship Id="rId30" Type="http://schemas.openxmlformats.org/officeDocument/2006/relationships/slideLayout" Target="../slideLayouts/slideLayout540.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551.xml"/><Relationship Id="rId13" Type="http://schemas.openxmlformats.org/officeDocument/2006/relationships/slideLayout" Target="../slideLayouts/slideLayout556.xml"/><Relationship Id="rId18" Type="http://schemas.openxmlformats.org/officeDocument/2006/relationships/slideLayout" Target="../slideLayouts/slideLayout561.xml"/><Relationship Id="rId26" Type="http://schemas.openxmlformats.org/officeDocument/2006/relationships/slideLayout" Target="../slideLayouts/slideLayout569.xml"/><Relationship Id="rId3" Type="http://schemas.openxmlformats.org/officeDocument/2006/relationships/slideLayout" Target="../slideLayouts/slideLayout546.xml"/><Relationship Id="rId21" Type="http://schemas.openxmlformats.org/officeDocument/2006/relationships/slideLayout" Target="../slideLayouts/slideLayout564.xml"/><Relationship Id="rId34" Type="http://schemas.openxmlformats.org/officeDocument/2006/relationships/theme" Target="../theme/theme17.xml"/><Relationship Id="rId7" Type="http://schemas.openxmlformats.org/officeDocument/2006/relationships/slideLayout" Target="../slideLayouts/slideLayout550.xml"/><Relationship Id="rId12" Type="http://schemas.openxmlformats.org/officeDocument/2006/relationships/slideLayout" Target="../slideLayouts/slideLayout555.xml"/><Relationship Id="rId17" Type="http://schemas.openxmlformats.org/officeDocument/2006/relationships/slideLayout" Target="../slideLayouts/slideLayout560.xml"/><Relationship Id="rId25" Type="http://schemas.openxmlformats.org/officeDocument/2006/relationships/slideLayout" Target="../slideLayouts/slideLayout568.xml"/><Relationship Id="rId33" Type="http://schemas.openxmlformats.org/officeDocument/2006/relationships/slideLayout" Target="../slideLayouts/slideLayout576.xml"/><Relationship Id="rId2" Type="http://schemas.openxmlformats.org/officeDocument/2006/relationships/slideLayout" Target="../slideLayouts/slideLayout545.xml"/><Relationship Id="rId16" Type="http://schemas.openxmlformats.org/officeDocument/2006/relationships/slideLayout" Target="../slideLayouts/slideLayout559.xml"/><Relationship Id="rId20" Type="http://schemas.openxmlformats.org/officeDocument/2006/relationships/slideLayout" Target="../slideLayouts/slideLayout563.xml"/><Relationship Id="rId29" Type="http://schemas.openxmlformats.org/officeDocument/2006/relationships/slideLayout" Target="../slideLayouts/slideLayout572.xml"/><Relationship Id="rId1" Type="http://schemas.openxmlformats.org/officeDocument/2006/relationships/slideLayout" Target="../slideLayouts/slideLayout544.xml"/><Relationship Id="rId6" Type="http://schemas.openxmlformats.org/officeDocument/2006/relationships/slideLayout" Target="../slideLayouts/slideLayout549.xml"/><Relationship Id="rId11" Type="http://schemas.openxmlformats.org/officeDocument/2006/relationships/slideLayout" Target="../slideLayouts/slideLayout554.xml"/><Relationship Id="rId24" Type="http://schemas.openxmlformats.org/officeDocument/2006/relationships/slideLayout" Target="../slideLayouts/slideLayout567.xml"/><Relationship Id="rId32" Type="http://schemas.openxmlformats.org/officeDocument/2006/relationships/slideLayout" Target="../slideLayouts/slideLayout575.xml"/><Relationship Id="rId5" Type="http://schemas.openxmlformats.org/officeDocument/2006/relationships/slideLayout" Target="../slideLayouts/slideLayout548.xml"/><Relationship Id="rId15" Type="http://schemas.openxmlformats.org/officeDocument/2006/relationships/slideLayout" Target="../slideLayouts/slideLayout558.xml"/><Relationship Id="rId23" Type="http://schemas.openxmlformats.org/officeDocument/2006/relationships/slideLayout" Target="../slideLayouts/slideLayout566.xml"/><Relationship Id="rId28" Type="http://schemas.openxmlformats.org/officeDocument/2006/relationships/slideLayout" Target="../slideLayouts/slideLayout571.xml"/><Relationship Id="rId36" Type="http://schemas.openxmlformats.org/officeDocument/2006/relationships/image" Target="../media/image5.png"/><Relationship Id="rId10" Type="http://schemas.openxmlformats.org/officeDocument/2006/relationships/slideLayout" Target="../slideLayouts/slideLayout553.xml"/><Relationship Id="rId19" Type="http://schemas.openxmlformats.org/officeDocument/2006/relationships/slideLayout" Target="../slideLayouts/slideLayout562.xml"/><Relationship Id="rId31" Type="http://schemas.openxmlformats.org/officeDocument/2006/relationships/slideLayout" Target="../slideLayouts/slideLayout574.xml"/><Relationship Id="rId4" Type="http://schemas.openxmlformats.org/officeDocument/2006/relationships/slideLayout" Target="../slideLayouts/slideLayout547.xml"/><Relationship Id="rId9" Type="http://schemas.openxmlformats.org/officeDocument/2006/relationships/slideLayout" Target="../slideLayouts/slideLayout552.xml"/><Relationship Id="rId14" Type="http://schemas.openxmlformats.org/officeDocument/2006/relationships/slideLayout" Target="../slideLayouts/slideLayout557.xml"/><Relationship Id="rId22" Type="http://schemas.openxmlformats.org/officeDocument/2006/relationships/slideLayout" Target="../slideLayouts/slideLayout565.xml"/><Relationship Id="rId27" Type="http://schemas.openxmlformats.org/officeDocument/2006/relationships/slideLayout" Target="../slideLayouts/slideLayout570.xml"/><Relationship Id="rId30" Type="http://schemas.openxmlformats.org/officeDocument/2006/relationships/slideLayout" Target="../slideLayouts/slideLayout573.xml"/><Relationship Id="rId35" Type="http://schemas.openxmlformats.org/officeDocument/2006/relationships/image" Target="../media/image4.png"/></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584.xml"/><Relationship Id="rId3" Type="http://schemas.openxmlformats.org/officeDocument/2006/relationships/slideLayout" Target="../slideLayouts/slideLayout579.xml"/><Relationship Id="rId7" Type="http://schemas.openxmlformats.org/officeDocument/2006/relationships/slideLayout" Target="../slideLayouts/slideLayout583.xml"/><Relationship Id="rId12" Type="http://schemas.openxmlformats.org/officeDocument/2006/relationships/image" Target="../media/image44.png"/><Relationship Id="rId2" Type="http://schemas.openxmlformats.org/officeDocument/2006/relationships/slideLayout" Target="../slideLayouts/slideLayout578.xml"/><Relationship Id="rId1" Type="http://schemas.openxmlformats.org/officeDocument/2006/relationships/slideLayout" Target="../slideLayouts/slideLayout577.xml"/><Relationship Id="rId6" Type="http://schemas.openxmlformats.org/officeDocument/2006/relationships/slideLayout" Target="../slideLayouts/slideLayout582.xml"/><Relationship Id="rId11" Type="http://schemas.openxmlformats.org/officeDocument/2006/relationships/theme" Target="../theme/theme18.xml"/><Relationship Id="rId5" Type="http://schemas.openxmlformats.org/officeDocument/2006/relationships/slideLayout" Target="../slideLayouts/slideLayout581.xml"/><Relationship Id="rId10" Type="http://schemas.openxmlformats.org/officeDocument/2006/relationships/slideLayout" Target="../slideLayouts/slideLayout586.xml"/><Relationship Id="rId4" Type="http://schemas.openxmlformats.org/officeDocument/2006/relationships/slideLayout" Target="../slideLayouts/slideLayout580.xml"/><Relationship Id="rId9" Type="http://schemas.openxmlformats.org/officeDocument/2006/relationships/slideLayout" Target="../slideLayouts/slideLayout585.xml"/></Relationships>
</file>

<file path=ppt/slideMasters/_rels/slideMaster19.xml.rels><?xml version="1.0" encoding="UTF-8" standalone="yes"?>
<Relationships xmlns="http://schemas.openxmlformats.org/package/2006/relationships"><Relationship Id="rId8" Type="http://schemas.openxmlformats.org/officeDocument/2006/relationships/slideLayout" Target="../slideLayouts/slideLayout594.xml"/><Relationship Id="rId3" Type="http://schemas.openxmlformats.org/officeDocument/2006/relationships/slideLayout" Target="../slideLayouts/slideLayout589.xml"/><Relationship Id="rId7" Type="http://schemas.openxmlformats.org/officeDocument/2006/relationships/slideLayout" Target="../slideLayouts/slideLayout593.xml"/><Relationship Id="rId12" Type="http://schemas.openxmlformats.org/officeDocument/2006/relationships/image" Target="../media/image44.png"/><Relationship Id="rId2" Type="http://schemas.openxmlformats.org/officeDocument/2006/relationships/slideLayout" Target="../slideLayouts/slideLayout588.xml"/><Relationship Id="rId1" Type="http://schemas.openxmlformats.org/officeDocument/2006/relationships/slideLayout" Target="../slideLayouts/slideLayout587.xml"/><Relationship Id="rId6" Type="http://schemas.openxmlformats.org/officeDocument/2006/relationships/slideLayout" Target="../slideLayouts/slideLayout592.xml"/><Relationship Id="rId11" Type="http://schemas.openxmlformats.org/officeDocument/2006/relationships/theme" Target="../theme/theme19.xml"/><Relationship Id="rId5" Type="http://schemas.openxmlformats.org/officeDocument/2006/relationships/slideLayout" Target="../slideLayouts/slideLayout591.xml"/><Relationship Id="rId10" Type="http://schemas.openxmlformats.org/officeDocument/2006/relationships/slideLayout" Target="../slideLayouts/slideLayout596.xml"/><Relationship Id="rId4" Type="http://schemas.openxmlformats.org/officeDocument/2006/relationships/slideLayout" Target="../slideLayouts/slideLayout590.xml"/><Relationship Id="rId9" Type="http://schemas.openxmlformats.org/officeDocument/2006/relationships/slideLayout" Target="../slideLayouts/slideLayout595.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theme" Target="../theme/theme2.xml"/><Relationship Id="rId3" Type="http://schemas.openxmlformats.org/officeDocument/2006/relationships/slideLayout" Target="../slideLayouts/slideLayout31.xml"/><Relationship Id="rId7" Type="http://schemas.openxmlformats.org/officeDocument/2006/relationships/slideLayout" Target="../slideLayouts/slideLayout35.xml"/><Relationship Id="rId12" Type="http://schemas.openxmlformats.org/officeDocument/2006/relationships/slideLayout" Target="../slideLayouts/slideLayout40.xml"/><Relationship Id="rId2" Type="http://schemas.openxmlformats.org/officeDocument/2006/relationships/slideLayout" Target="../slideLayouts/slideLayout30.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0" Type="http://schemas.openxmlformats.org/officeDocument/2006/relationships/slideLayout" Target="../slideLayouts/slideLayout38.xml"/><Relationship Id="rId4" Type="http://schemas.openxmlformats.org/officeDocument/2006/relationships/slideLayout" Target="../slideLayouts/slideLayout32.xml"/><Relationship Id="rId9" Type="http://schemas.openxmlformats.org/officeDocument/2006/relationships/slideLayout" Target="../slideLayouts/slideLayout37.xml"/></Relationships>
</file>

<file path=ppt/slideMasters/_rels/slideMaster20.xml.rels><?xml version="1.0" encoding="UTF-8" standalone="yes"?>
<Relationships xmlns="http://schemas.openxmlformats.org/package/2006/relationships"><Relationship Id="rId8" Type="http://schemas.openxmlformats.org/officeDocument/2006/relationships/slideLayout" Target="../slideLayouts/slideLayout604.xml"/><Relationship Id="rId3" Type="http://schemas.openxmlformats.org/officeDocument/2006/relationships/slideLayout" Target="../slideLayouts/slideLayout599.xml"/><Relationship Id="rId7" Type="http://schemas.openxmlformats.org/officeDocument/2006/relationships/slideLayout" Target="../slideLayouts/slideLayout603.xml"/><Relationship Id="rId12" Type="http://schemas.openxmlformats.org/officeDocument/2006/relationships/image" Target="../media/image44.png"/><Relationship Id="rId2" Type="http://schemas.openxmlformats.org/officeDocument/2006/relationships/slideLayout" Target="../slideLayouts/slideLayout598.xml"/><Relationship Id="rId1" Type="http://schemas.openxmlformats.org/officeDocument/2006/relationships/slideLayout" Target="../slideLayouts/slideLayout597.xml"/><Relationship Id="rId6" Type="http://schemas.openxmlformats.org/officeDocument/2006/relationships/slideLayout" Target="../slideLayouts/slideLayout602.xml"/><Relationship Id="rId11" Type="http://schemas.openxmlformats.org/officeDocument/2006/relationships/theme" Target="../theme/theme20.xml"/><Relationship Id="rId5" Type="http://schemas.openxmlformats.org/officeDocument/2006/relationships/slideLayout" Target="../slideLayouts/slideLayout601.xml"/><Relationship Id="rId10" Type="http://schemas.openxmlformats.org/officeDocument/2006/relationships/slideLayout" Target="../slideLayouts/slideLayout606.xml"/><Relationship Id="rId4" Type="http://schemas.openxmlformats.org/officeDocument/2006/relationships/slideLayout" Target="../slideLayouts/slideLayout600.xml"/><Relationship Id="rId9" Type="http://schemas.openxmlformats.org/officeDocument/2006/relationships/slideLayout" Target="../slideLayouts/slideLayout60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8.xml"/><Relationship Id="rId13" Type="http://schemas.openxmlformats.org/officeDocument/2006/relationships/slideLayout" Target="../slideLayouts/slideLayout53.xml"/><Relationship Id="rId18" Type="http://schemas.openxmlformats.org/officeDocument/2006/relationships/slideLayout" Target="../slideLayouts/slideLayout58.xml"/><Relationship Id="rId26" Type="http://schemas.openxmlformats.org/officeDocument/2006/relationships/slideLayout" Target="../slideLayouts/slideLayout66.xml"/><Relationship Id="rId3" Type="http://schemas.openxmlformats.org/officeDocument/2006/relationships/slideLayout" Target="../slideLayouts/slideLayout43.xml"/><Relationship Id="rId21" Type="http://schemas.openxmlformats.org/officeDocument/2006/relationships/slideLayout" Target="../slideLayouts/slideLayout61.xml"/><Relationship Id="rId34" Type="http://schemas.openxmlformats.org/officeDocument/2006/relationships/slideLayout" Target="../slideLayouts/slideLayout74.xml"/><Relationship Id="rId7" Type="http://schemas.openxmlformats.org/officeDocument/2006/relationships/slideLayout" Target="../slideLayouts/slideLayout47.xml"/><Relationship Id="rId12" Type="http://schemas.openxmlformats.org/officeDocument/2006/relationships/slideLayout" Target="../slideLayouts/slideLayout52.xml"/><Relationship Id="rId17" Type="http://schemas.openxmlformats.org/officeDocument/2006/relationships/slideLayout" Target="../slideLayouts/slideLayout57.xml"/><Relationship Id="rId25" Type="http://schemas.openxmlformats.org/officeDocument/2006/relationships/slideLayout" Target="../slideLayouts/slideLayout65.xml"/><Relationship Id="rId33" Type="http://schemas.openxmlformats.org/officeDocument/2006/relationships/slideLayout" Target="../slideLayouts/slideLayout73.xml"/><Relationship Id="rId2" Type="http://schemas.openxmlformats.org/officeDocument/2006/relationships/slideLayout" Target="../slideLayouts/slideLayout42.xml"/><Relationship Id="rId16" Type="http://schemas.openxmlformats.org/officeDocument/2006/relationships/slideLayout" Target="../slideLayouts/slideLayout56.xml"/><Relationship Id="rId20" Type="http://schemas.openxmlformats.org/officeDocument/2006/relationships/slideLayout" Target="../slideLayouts/slideLayout60.xml"/><Relationship Id="rId29" Type="http://schemas.openxmlformats.org/officeDocument/2006/relationships/slideLayout" Target="../slideLayouts/slideLayout69.xml"/><Relationship Id="rId1" Type="http://schemas.openxmlformats.org/officeDocument/2006/relationships/slideLayout" Target="../slideLayouts/slideLayout41.xml"/><Relationship Id="rId6" Type="http://schemas.openxmlformats.org/officeDocument/2006/relationships/slideLayout" Target="../slideLayouts/slideLayout46.xml"/><Relationship Id="rId11" Type="http://schemas.openxmlformats.org/officeDocument/2006/relationships/slideLayout" Target="../slideLayouts/slideLayout51.xml"/><Relationship Id="rId24" Type="http://schemas.openxmlformats.org/officeDocument/2006/relationships/slideLayout" Target="../slideLayouts/slideLayout64.xml"/><Relationship Id="rId32" Type="http://schemas.openxmlformats.org/officeDocument/2006/relationships/slideLayout" Target="../slideLayouts/slideLayout72.xml"/><Relationship Id="rId37" Type="http://schemas.openxmlformats.org/officeDocument/2006/relationships/image" Target="../media/image5.png"/><Relationship Id="rId5" Type="http://schemas.openxmlformats.org/officeDocument/2006/relationships/slideLayout" Target="../slideLayouts/slideLayout45.xml"/><Relationship Id="rId15" Type="http://schemas.openxmlformats.org/officeDocument/2006/relationships/slideLayout" Target="../slideLayouts/slideLayout55.xml"/><Relationship Id="rId23" Type="http://schemas.openxmlformats.org/officeDocument/2006/relationships/slideLayout" Target="../slideLayouts/slideLayout63.xml"/><Relationship Id="rId28" Type="http://schemas.openxmlformats.org/officeDocument/2006/relationships/slideLayout" Target="../slideLayouts/slideLayout68.xml"/><Relationship Id="rId36" Type="http://schemas.openxmlformats.org/officeDocument/2006/relationships/image" Target="../media/image4.png"/><Relationship Id="rId10" Type="http://schemas.openxmlformats.org/officeDocument/2006/relationships/slideLayout" Target="../slideLayouts/slideLayout50.xml"/><Relationship Id="rId19" Type="http://schemas.openxmlformats.org/officeDocument/2006/relationships/slideLayout" Target="../slideLayouts/slideLayout59.xml"/><Relationship Id="rId31" Type="http://schemas.openxmlformats.org/officeDocument/2006/relationships/slideLayout" Target="../slideLayouts/slideLayout71.xml"/><Relationship Id="rId4" Type="http://schemas.openxmlformats.org/officeDocument/2006/relationships/slideLayout" Target="../slideLayouts/slideLayout44.xml"/><Relationship Id="rId9" Type="http://schemas.openxmlformats.org/officeDocument/2006/relationships/slideLayout" Target="../slideLayouts/slideLayout49.xml"/><Relationship Id="rId14" Type="http://schemas.openxmlformats.org/officeDocument/2006/relationships/slideLayout" Target="../slideLayouts/slideLayout54.xml"/><Relationship Id="rId22" Type="http://schemas.openxmlformats.org/officeDocument/2006/relationships/slideLayout" Target="../slideLayouts/slideLayout62.xml"/><Relationship Id="rId27" Type="http://schemas.openxmlformats.org/officeDocument/2006/relationships/slideLayout" Target="../slideLayouts/slideLayout67.xml"/><Relationship Id="rId30" Type="http://schemas.openxmlformats.org/officeDocument/2006/relationships/slideLayout" Target="../slideLayouts/slideLayout70.xml"/><Relationship Id="rId35"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87.xml"/><Relationship Id="rId18" Type="http://schemas.openxmlformats.org/officeDocument/2006/relationships/slideLayout" Target="../slideLayouts/slideLayout92.xml"/><Relationship Id="rId26" Type="http://schemas.openxmlformats.org/officeDocument/2006/relationships/slideLayout" Target="../slideLayouts/slideLayout100.xml"/><Relationship Id="rId39" Type="http://schemas.openxmlformats.org/officeDocument/2006/relationships/slideLayout" Target="../slideLayouts/slideLayout113.xml"/><Relationship Id="rId3" Type="http://schemas.openxmlformats.org/officeDocument/2006/relationships/slideLayout" Target="../slideLayouts/slideLayout77.xml"/><Relationship Id="rId21" Type="http://schemas.openxmlformats.org/officeDocument/2006/relationships/slideLayout" Target="../slideLayouts/slideLayout95.xml"/><Relationship Id="rId34" Type="http://schemas.openxmlformats.org/officeDocument/2006/relationships/slideLayout" Target="../slideLayouts/slideLayout108.xml"/><Relationship Id="rId42" Type="http://schemas.openxmlformats.org/officeDocument/2006/relationships/slideLayout" Target="../slideLayouts/slideLayout116.xml"/><Relationship Id="rId47" Type="http://schemas.openxmlformats.org/officeDocument/2006/relationships/slideLayout" Target="../slideLayouts/slideLayout121.xml"/><Relationship Id="rId50" Type="http://schemas.openxmlformats.org/officeDocument/2006/relationships/slideLayout" Target="../slideLayouts/slideLayout124.xml"/><Relationship Id="rId7" Type="http://schemas.openxmlformats.org/officeDocument/2006/relationships/slideLayout" Target="../slideLayouts/slideLayout81.xml"/><Relationship Id="rId12" Type="http://schemas.openxmlformats.org/officeDocument/2006/relationships/slideLayout" Target="../slideLayouts/slideLayout86.xml"/><Relationship Id="rId17" Type="http://schemas.openxmlformats.org/officeDocument/2006/relationships/slideLayout" Target="../slideLayouts/slideLayout91.xml"/><Relationship Id="rId25" Type="http://schemas.openxmlformats.org/officeDocument/2006/relationships/slideLayout" Target="../slideLayouts/slideLayout99.xml"/><Relationship Id="rId33" Type="http://schemas.openxmlformats.org/officeDocument/2006/relationships/slideLayout" Target="../slideLayouts/slideLayout107.xml"/><Relationship Id="rId38" Type="http://schemas.openxmlformats.org/officeDocument/2006/relationships/slideLayout" Target="../slideLayouts/slideLayout112.xml"/><Relationship Id="rId46" Type="http://schemas.openxmlformats.org/officeDocument/2006/relationships/slideLayout" Target="../slideLayouts/slideLayout120.xml"/><Relationship Id="rId2" Type="http://schemas.openxmlformats.org/officeDocument/2006/relationships/slideLayout" Target="../slideLayouts/slideLayout76.xml"/><Relationship Id="rId16" Type="http://schemas.openxmlformats.org/officeDocument/2006/relationships/slideLayout" Target="../slideLayouts/slideLayout90.xml"/><Relationship Id="rId20" Type="http://schemas.openxmlformats.org/officeDocument/2006/relationships/slideLayout" Target="../slideLayouts/slideLayout94.xml"/><Relationship Id="rId29" Type="http://schemas.openxmlformats.org/officeDocument/2006/relationships/slideLayout" Target="../slideLayouts/slideLayout103.xml"/><Relationship Id="rId41" Type="http://schemas.openxmlformats.org/officeDocument/2006/relationships/slideLayout" Target="../slideLayouts/slideLayout115.xml"/><Relationship Id="rId1" Type="http://schemas.openxmlformats.org/officeDocument/2006/relationships/slideLayout" Target="../slideLayouts/slideLayout75.xml"/><Relationship Id="rId6" Type="http://schemas.openxmlformats.org/officeDocument/2006/relationships/slideLayout" Target="../slideLayouts/slideLayout80.xml"/><Relationship Id="rId11" Type="http://schemas.openxmlformats.org/officeDocument/2006/relationships/slideLayout" Target="../slideLayouts/slideLayout85.xml"/><Relationship Id="rId24" Type="http://schemas.openxmlformats.org/officeDocument/2006/relationships/slideLayout" Target="../slideLayouts/slideLayout98.xml"/><Relationship Id="rId32" Type="http://schemas.openxmlformats.org/officeDocument/2006/relationships/slideLayout" Target="../slideLayouts/slideLayout106.xml"/><Relationship Id="rId37" Type="http://schemas.openxmlformats.org/officeDocument/2006/relationships/slideLayout" Target="../slideLayouts/slideLayout111.xml"/><Relationship Id="rId40" Type="http://schemas.openxmlformats.org/officeDocument/2006/relationships/slideLayout" Target="../slideLayouts/slideLayout114.xml"/><Relationship Id="rId45" Type="http://schemas.openxmlformats.org/officeDocument/2006/relationships/slideLayout" Target="../slideLayouts/slideLayout119.xml"/><Relationship Id="rId53" Type="http://schemas.openxmlformats.org/officeDocument/2006/relationships/image" Target="../media/image13.png"/><Relationship Id="rId5" Type="http://schemas.openxmlformats.org/officeDocument/2006/relationships/slideLayout" Target="../slideLayouts/slideLayout79.xml"/><Relationship Id="rId15" Type="http://schemas.openxmlformats.org/officeDocument/2006/relationships/slideLayout" Target="../slideLayouts/slideLayout89.xml"/><Relationship Id="rId23" Type="http://schemas.openxmlformats.org/officeDocument/2006/relationships/slideLayout" Target="../slideLayouts/slideLayout97.xml"/><Relationship Id="rId28" Type="http://schemas.openxmlformats.org/officeDocument/2006/relationships/slideLayout" Target="../slideLayouts/slideLayout102.xml"/><Relationship Id="rId36" Type="http://schemas.openxmlformats.org/officeDocument/2006/relationships/slideLayout" Target="../slideLayouts/slideLayout110.xml"/><Relationship Id="rId49" Type="http://schemas.openxmlformats.org/officeDocument/2006/relationships/slideLayout" Target="../slideLayouts/slideLayout123.xml"/><Relationship Id="rId10" Type="http://schemas.openxmlformats.org/officeDocument/2006/relationships/slideLayout" Target="../slideLayouts/slideLayout84.xml"/><Relationship Id="rId19" Type="http://schemas.openxmlformats.org/officeDocument/2006/relationships/slideLayout" Target="../slideLayouts/slideLayout93.xml"/><Relationship Id="rId31" Type="http://schemas.openxmlformats.org/officeDocument/2006/relationships/slideLayout" Target="../slideLayouts/slideLayout105.xml"/><Relationship Id="rId44" Type="http://schemas.openxmlformats.org/officeDocument/2006/relationships/slideLayout" Target="../slideLayouts/slideLayout118.xml"/><Relationship Id="rId52" Type="http://schemas.openxmlformats.org/officeDocument/2006/relationships/theme" Target="../theme/theme4.xml"/><Relationship Id="rId4" Type="http://schemas.openxmlformats.org/officeDocument/2006/relationships/slideLayout" Target="../slideLayouts/slideLayout78.xml"/><Relationship Id="rId9" Type="http://schemas.openxmlformats.org/officeDocument/2006/relationships/slideLayout" Target="../slideLayouts/slideLayout83.xml"/><Relationship Id="rId14" Type="http://schemas.openxmlformats.org/officeDocument/2006/relationships/slideLayout" Target="../slideLayouts/slideLayout88.xml"/><Relationship Id="rId22" Type="http://schemas.openxmlformats.org/officeDocument/2006/relationships/slideLayout" Target="../slideLayouts/slideLayout96.xml"/><Relationship Id="rId27" Type="http://schemas.openxmlformats.org/officeDocument/2006/relationships/slideLayout" Target="../slideLayouts/slideLayout101.xml"/><Relationship Id="rId30" Type="http://schemas.openxmlformats.org/officeDocument/2006/relationships/slideLayout" Target="../slideLayouts/slideLayout104.xml"/><Relationship Id="rId35" Type="http://schemas.openxmlformats.org/officeDocument/2006/relationships/slideLayout" Target="../slideLayouts/slideLayout109.xml"/><Relationship Id="rId43" Type="http://schemas.openxmlformats.org/officeDocument/2006/relationships/slideLayout" Target="../slideLayouts/slideLayout117.xml"/><Relationship Id="rId48" Type="http://schemas.openxmlformats.org/officeDocument/2006/relationships/slideLayout" Target="../slideLayouts/slideLayout122.xml"/><Relationship Id="rId8" Type="http://schemas.openxmlformats.org/officeDocument/2006/relationships/slideLayout" Target="../slideLayouts/slideLayout82.xml"/><Relationship Id="rId51" Type="http://schemas.openxmlformats.org/officeDocument/2006/relationships/slideLayout" Target="../slideLayouts/slideLayout125.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138.xml"/><Relationship Id="rId18" Type="http://schemas.openxmlformats.org/officeDocument/2006/relationships/slideLayout" Target="../slideLayouts/slideLayout143.xml"/><Relationship Id="rId26" Type="http://schemas.openxmlformats.org/officeDocument/2006/relationships/slideLayout" Target="../slideLayouts/slideLayout151.xml"/><Relationship Id="rId39" Type="http://schemas.openxmlformats.org/officeDocument/2006/relationships/slideLayout" Target="../slideLayouts/slideLayout164.xml"/><Relationship Id="rId3" Type="http://schemas.openxmlformats.org/officeDocument/2006/relationships/slideLayout" Target="../slideLayouts/slideLayout128.xml"/><Relationship Id="rId21" Type="http://schemas.openxmlformats.org/officeDocument/2006/relationships/slideLayout" Target="../slideLayouts/slideLayout146.xml"/><Relationship Id="rId34" Type="http://schemas.openxmlformats.org/officeDocument/2006/relationships/slideLayout" Target="../slideLayouts/slideLayout159.xml"/><Relationship Id="rId42" Type="http://schemas.openxmlformats.org/officeDocument/2006/relationships/slideLayout" Target="../slideLayouts/slideLayout167.xml"/><Relationship Id="rId47" Type="http://schemas.openxmlformats.org/officeDocument/2006/relationships/slideLayout" Target="../slideLayouts/slideLayout172.xml"/><Relationship Id="rId50" Type="http://schemas.openxmlformats.org/officeDocument/2006/relationships/slideLayout" Target="../slideLayouts/slideLayout175.xml"/><Relationship Id="rId7" Type="http://schemas.openxmlformats.org/officeDocument/2006/relationships/slideLayout" Target="../slideLayouts/slideLayout132.xml"/><Relationship Id="rId12" Type="http://schemas.openxmlformats.org/officeDocument/2006/relationships/slideLayout" Target="../slideLayouts/slideLayout137.xml"/><Relationship Id="rId17" Type="http://schemas.openxmlformats.org/officeDocument/2006/relationships/slideLayout" Target="../slideLayouts/slideLayout142.xml"/><Relationship Id="rId25" Type="http://schemas.openxmlformats.org/officeDocument/2006/relationships/slideLayout" Target="../slideLayouts/slideLayout150.xml"/><Relationship Id="rId33" Type="http://schemas.openxmlformats.org/officeDocument/2006/relationships/slideLayout" Target="../slideLayouts/slideLayout158.xml"/><Relationship Id="rId38" Type="http://schemas.openxmlformats.org/officeDocument/2006/relationships/slideLayout" Target="../slideLayouts/slideLayout163.xml"/><Relationship Id="rId46" Type="http://schemas.openxmlformats.org/officeDocument/2006/relationships/slideLayout" Target="../slideLayouts/slideLayout171.xml"/><Relationship Id="rId2" Type="http://schemas.openxmlformats.org/officeDocument/2006/relationships/slideLayout" Target="../slideLayouts/slideLayout127.xml"/><Relationship Id="rId16" Type="http://schemas.openxmlformats.org/officeDocument/2006/relationships/slideLayout" Target="../slideLayouts/slideLayout141.xml"/><Relationship Id="rId20" Type="http://schemas.openxmlformats.org/officeDocument/2006/relationships/slideLayout" Target="../slideLayouts/slideLayout145.xml"/><Relationship Id="rId29" Type="http://schemas.openxmlformats.org/officeDocument/2006/relationships/slideLayout" Target="../slideLayouts/slideLayout154.xml"/><Relationship Id="rId41" Type="http://schemas.openxmlformats.org/officeDocument/2006/relationships/slideLayout" Target="../slideLayouts/slideLayout166.xml"/><Relationship Id="rId54" Type="http://schemas.openxmlformats.org/officeDocument/2006/relationships/image" Target="../media/image13.png"/><Relationship Id="rId1" Type="http://schemas.openxmlformats.org/officeDocument/2006/relationships/slideLayout" Target="../slideLayouts/slideLayout126.xml"/><Relationship Id="rId6" Type="http://schemas.openxmlformats.org/officeDocument/2006/relationships/slideLayout" Target="../slideLayouts/slideLayout131.xml"/><Relationship Id="rId11" Type="http://schemas.openxmlformats.org/officeDocument/2006/relationships/slideLayout" Target="../slideLayouts/slideLayout136.xml"/><Relationship Id="rId24" Type="http://schemas.openxmlformats.org/officeDocument/2006/relationships/slideLayout" Target="../slideLayouts/slideLayout149.xml"/><Relationship Id="rId32" Type="http://schemas.openxmlformats.org/officeDocument/2006/relationships/slideLayout" Target="../slideLayouts/slideLayout157.xml"/><Relationship Id="rId37" Type="http://schemas.openxmlformats.org/officeDocument/2006/relationships/slideLayout" Target="../slideLayouts/slideLayout162.xml"/><Relationship Id="rId40" Type="http://schemas.openxmlformats.org/officeDocument/2006/relationships/slideLayout" Target="../slideLayouts/slideLayout165.xml"/><Relationship Id="rId45" Type="http://schemas.openxmlformats.org/officeDocument/2006/relationships/slideLayout" Target="../slideLayouts/slideLayout170.xml"/><Relationship Id="rId53" Type="http://schemas.openxmlformats.org/officeDocument/2006/relationships/theme" Target="../theme/theme5.xml"/><Relationship Id="rId5" Type="http://schemas.openxmlformats.org/officeDocument/2006/relationships/slideLayout" Target="../slideLayouts/slideLayout130.xml"/><Relationship Id="rId15" Type="http://schemas.openxmlformats.org/officeDocument/2006/relationships/slideLayout" Target="../slideLayouts/slideLayout140.xml"/><Relationship Id="rId23" Type="http://schemas.openxmlformats.org/officeDocument/2006/relationships/slideLayout" Target="../slideLayouts/slideLayout148.xml"/><Relationship Id="rId28" Type="http://schemas.openxmlformats.org/officeDocument/2006/relationships/slideLayout" Target="../slideLayouts/slideLayout153.xml"/><Relationship Id="rId36" Type="http://schemas.openxmlformats.org/officeDocument/2006/relationships/slideLayout" Target="../slideLayouts/slideLayout161.xml"/><Relationship Id="rId49" Type="http://schemas.openxmlformats.org/officeDocument/2006/relationships/slideLayout" Target="../slideLayouts/slideLayout174.xml"/><Relationship Id="rId10" Type="http://schemas.openxmlformats.org/officeDocument/2006/relationships/slideLayout" Target="../slideLayouts/slideLayout135.xml"/><Relationship Id="rId19" Type="http://schemas.openxmlformats.org/officeDocument/2006/relationships/slideLayout" Target="../slideLayouts/slideLayout144.xml"/><Relationship Id="rId31" Type="http://schemas.openxmlformats.org/officeDocument/2006/relationships/slideLayout" Target="../slideLayouts/slideLayout156.xml"/><Relationship Id="rId44" Type="http://schemas.openxmlformats.org/officeDocument/2006/relationships/slideLayout" Target="../slideLayouts/slideLayout169.xml"/><Relationship Id="rId52" Type="http://schemas.openxmlformats.org/officeDocument/2006/relationships/slideLayout" Target="../slideLayouts/slideLayout177.xml"/><Relationship Id="rId4" Type="http://schemas.openxmlformats.org/officeDocument/2006/relationships/slideLayout" Target="../slideLayouts/slideLayout129.xml"/><Relationship Id="rId9" Type="http://schemas.openxmlformats.org/officeDocument/2006/relationships/slideLayout" Target="../slideLayouts/slideLayout134.xml"/><Relationship Id="rId14" Type="http://schemas.openxmlformats.org/officeDocument/2006/relationships/slideLayout" Target="../slideLayouts/slideLayout139.xml"/><Relationship Id="rId22" Type="http://schemas.openxmlformats.org/officeDocument/2006/relationships/slideLayout" Target="../slideLayouts/slideLayout147.xml"/><Relationship Id="rId27" Type="http://schemas.openxmlformats.org/officeDocument/2006/relationships/slideLayout" Target="../slideLayouts/slideLayout152.xml"/><Relationship Id="rId30" Type="http://schemas.openxmlformats.org/officeDocument/2006/relationships/slideLayout" Target="../slideLayouts/slideLayout155.xml"/><Relationship Id="rId35" Type="http://schemas.openxmlformats.org/officeDocument/2006/relationships/slideLayout" Target="../slideLayouts/slideLayout160.xml"/><Relationship Id="rId43" Type="http://schemas.openxmlformats.org/officeDocument/2006/relationships/slideLayout" Target="../slideLayouts/slideLayout168.xml"/><Relationship Id="rId48" Type="http://schemas.openxmlformats.org/officeDocument/2006/relationships/slideLayout" Target="../slideLayouts/slideLayout173.xml"/><Relationship Id="rId8" Type="http://schemas.openxmlformats.org/officeDocument/2006/relationships/slideLayout" Target="../slideLayouts/slideLayout133.xml"/><Relationship Id="rId51" Type="http://schemas.openxmlformats.org/officeDocument/2006/relationships/slideLayout" Target="../slideLayouts/slideLayout176.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85.xml"/><Relationship Id="rId13" Type="http://schemas.openxmlformats.org/officeDocument/2006/relationships/slideLayout" Target="../slideLayouts/slideLayout190.xml"/><Relationship Id="rId18" Type="http://schemas.openxmlformats.org/officeDocument/2006/relationships/slideLayout" Target="../slideLayouts/slideLayout195.xml"/><Relationship Id="rId26" Type="http://schemas.openxmlformats.org/officeDocument/2006/relationships/slideLayout" Target="../slideLayouts/slideLayout203.xml"/><Relationship Id="rId3" Type="http://schemas.openxmlformats.org/officeDocument/2006/relationships/slideLayout" Target="../slideLayouts/slideLayout180.xml"/><Relationship Id="rId21" Type="http://schemas.openxmlformats.org/officeDocument/2006/relationships/slideLayout" Target="../slideLayouts/slideLayout198.xml"/><Relationship Id="rId34" Type="http://schemas.openxmlformats.org/officeDocument/2006/relationships/theme" Target="../theme/theme6.xml"/><Relationship Id="rId7" Type="http://schemas.openxmlformats.org/officeDocument/2006/relationships/slideLayout" Target="../slideLayouts/slideLayout184.xml"/><Relationship Id="rId12" Type="http://schemas.openxmlformats.org/officeDocument/2006/relationships/slideLayout" Target="../slideLayouts/slideLayout189.xml"/><Relationship Id="rId17" Type="http://schemas.openxmlformats.org/officeDocument/2006/relationships/slideLayout" Target="../slideLayouts/slideLayout194.xml"/><Relationship Id="rId25" Type="http://schemas.openxmlformats.org/officeDocument/2006/relationships/slideLayout" Target="../slideLayouts/slideLayout202.xml"/><Relationship Id="rId33" Type="http://schemas.openxmlformats.org/officeDocument/2006/relationships/slideLayout" Target="../slideLayouts/slideLayout210.xml"/><Relationship Id="rId2" Type="http://schemas.openxmlformats.org/officeDocument/2006/relationships/slideLayout" Target="../slideLayouts/slideLayout179.xml"/><Relationship Id="rId16" Type="http://schemas.openxmlformats.org/officeDocument/2006/relationships/slideLayout" Target="../slideLayouts/slideLayout193.xml"/><Relationship Id="rId20" Type="http://schemas.openxmlformats.org/officeDocument/2006/relationships/slideLayout" Target="../slideLayouts/slideLayout197.xml"/><Relationship Id="rId29" Type="http://schemas.openxmlformats.org/officeDocument/2006/relationships/slideLayout" Target="../slideLayouts/slideLayout206.xml"/><Relationship Id="rId1" Type="http://schemas.openxmlformats.org/officeDocument/2006/relationships/slideLayout" Target="../slideLayouts/slideLayout178.xml"/><Relationship Id="rId6" Type="http://schemas.openxmlformats.org/officeDocument/2006/relationships/slideLayout" Target="../slideLayouts/slideLayout183.xml"/><Relationship Id="rId11" Type="http://schemas.openxmlformats.org/officeDocument/2006/relationships/slideLayout" Target="../slideLayouts/slideLayout188.xml"/><Relationship Id="rId24" Type="http://schemas.openxmlformats.org/officeDocument/2006/relationships/slideLayout" Target="../slideLayouts/slideLayout201.xml"/><Relationship Id="rId32" Type="http://schemas.openxmlformats.org/officeDocument/2006/relationships/slideLayout" Target="../slideLayouts/slideLayout209.xml"/><Relationship Id="rId5" Type="http://schemas.openxmlformats.org/officeDocument/2006/relationships/slideLayout" Target="../slideLayouts/slideLayout182.xml"/><Relationship Id="rId15" Type="http://schemas.openxmlformats.org/officeDocument/2006/relationships/slideLayout" Target="../slideLayouts/slideLayout192.xml"/><Relationship Id="rId23" Type="http://schemas.openxmlformats.org/officeDocument/2006/relationships/slideLayout" Target="../slideLayouts/slideLayout200.xml"/><Relationship Id="rId28" Type="http://schemas.openxmlformats.org/officeDocument/2006/relationships/slideLayout" Target="../slideLayouts/slideLayout205.xml"/><Relationship Id="rId36" Type="http://schemas.openxmlformats.org/officeDocument/2006/relationships/image" Target="../media/image5.png"/><Relationship Id="rId10" Type="http://schemas.openxmlformats.org/officeDocument/2006/relationships/slideLayout" Target="../slideLayouts/slideLayout187.xml"/><Relationship Id="rId19" Type="http://schemas.openxmlformats.org/officeDocument/2006/relationships/slideLayout" Target="../slideLayouts/slideLayout196.xml"/><Relationship Id="rId31" Type="http://schemas.openxmlformats.org/officeDocument/2006/relationships/slideLayout" Target="../slideLayouts/slideLayout208.xml"/><Relationship Id="rId4" Type="http://schemas.openxmlformats.org/officeDocument/2006/relationships/slideLayout" Target="../slideLayouts/slideLayout181.xml"/><Relationship Id="rId9" Type="http://schemas.openxmlformats.org/officeDocument/2006/relationships/slideLayout" Target="../slideLayouts/slideLayout186.xml"/><Relationship Id="rId14" Type="http://schemas.openxmlformats.org/officeDocument/2006/relationships/slideLayout" Target="../slideLayouts/slideLayout191.xml"/><Relationship Id="rId22" Type="http://schemas.openxmlformats.org/officeDocument/2006/relationships/slideLayout" Target="../slideLayouts/slideLayout199.xml"/><Relationship Id="rId27" Type="http://schemas.openxmlformats.org/officeDocument/2006/relationships/slideLayout" Target="../slideLayouts/slideLayout204.xml"/><Relationship Id="rId30" Type="http://schemas.openxmlformats.org/officeDocument/2006/relationships/slideLayout" Target="../slideLayouts/slideLayout207.xml"/><Relationship Id="rId35" Type="http://schemas.openxmlformats.org/officeDocument/2006/relationships/image" Target="../media/image4.png"/></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218.xml"/><Relationship Id="rId13" Type="http://schemas.openxmlformats.org/officeDocument/2006/relationships/slideLayout" Target="../slideLayouts/slideLayout223.xml"/><Relationship Id="rId18" Type="http://schemas.openxmlformats.org/officeDocument/2006/relationships/slideLayout" Target="../slideLayouts/slideLayout228.xml"/><Relationship Id="rId26" Type="http://schemas.openxmlformats.org/officeDocument/2006/relationships/slideLayout" Target="../slideLayouts/slideLayout236.xml"/><Relationship Id="rId3" Type="http://schemas.openxmlformats.org/officeDocument/2006/relationships/slideLayout" Target="../slideLayouts/slideLayout213.xml"/><Relationship Id="rId21" Type="http://schemas.openxmlformats.org/officeDocument/2006/relationships/slideLayout" Target="../slideLayouts/slideLayout231.xml"/><Relationship Id="rId7" Type="http://schemas.openxmlformats.org/officeDocument/2006/relationships/slideLayout" Target="../slideLayouts/slideLayout217.xml"/><Relationship Id="rId12" Type="http://schemas.openxmlformats.org/officeDocument/2006/relationships/slideLayout" Target="../slideLayouts/slideLayout222.xml"/><Relationship Id="rId17" Type="http://schemas.openxmlformats.org/officeDocument/2006/relationships/slideLayout" Target="../slideLayouts/slideLayout227.xml"/><Relationship Id="rId25" Type="http://schemas.openxmlformats.org/officeDocument/2006/relationships/slideLayout" Target="../slideLayouts/slideLayout235.xml"/><Relationship Id="rId2" Type="http://schemas.openxmlformats.org/officeDocument/2006/relationships/slideLayout" Target="../slideLayouts/slideLayout212.xml"/><Relationship Id="rId16" Type="http://schemas.openxmlformats.org/officeDocument/2006/relationships/slideLayout" Target="../slideLayouts/slideLayout226.xml"/><Relationship Id="rId20" Type="http://schemas.openxmlformats.org/officeDocument/2006/relationships/slideLayout" Target="../slideLayouts/slideLayout230.xml"/><Relationship Id="rId29" Type="http://schemas.openxmlformats.org/officeDocument/2006/relationships/slideLayout" Target="../slideLayouts/slideLayout239.xml"/><Relationship Id="rId1" Type="http://schemas.openxmlformats.org/officeDocument/2006/relationships/slideLayout" Target="../slideLayouts/slideLayout211.xml"/><Relationship Id="rId6" Type="http://schemas.openxmlformats.org/officeDocument/2006/relationships/slideLayout" Target="../slideLayouts/slideLayout216.xml"/><Relationship Id="rId11" Type="http://schemas.openxmlformats.org/officeDocument/2006/relationships/slideLayout" Target="../slideLayouts/slideLayout221.xml"/><Relationship Id="rId24" Type="http://schemas.openxmlformats.org/officeDocument/2006/relationships/slideLayout" Target="../slideLayouts/slideLayout234.xml"/><Relationship Id="rId32" Type="http://schemas.openxmlformats.org/officeDocument/2006/relationships/image" Target="../media/image20.png"/><Relationship Id="rId5" Type="http://schemas.openxmlformats.org/officeDocument/2006/relationships/slideLayout" Target="../slideLayouts/slideLayout215.xml"/><Relationship Id="rId15" Type="http://schemas.openxmlformats.org/officeDocument/2006/relationships/slideLayout" Target="../slideLayouts/slideLayout225.xml"/><Relationship Id="rId23" Type="http://schemas.openxmlformats.org/officeDocument/2006/relationships/slideLayout" Target="../slideLayouts/slideLayout233.xml"/><Relationship Id="rId28" Type="http://schemas.openxmlformats.org/officeDocument/2006/relationships/slideLayout" Target="../slideLayouts/slideLayout238.xml"/><Relationship Id="rId10" Type="http://schemas.openxmlformats.org/officeDocument/2006/relationships/slideLayout" Target="../slideLayouts/slideLayout220.xml"/><Relationship Id="rId19" Type="http://schemas.openxmlformats.org/officeDocument/2006/relationships/slideLayout" Target="../slideLayouts/slideLayout229.xml"/><Relationship Id="rId31" Type="http://schemas.openxmlformats.org/officeDocument/2006/relationships/theme" Target="../theme/theme7.xml"/><Relationship Id="rId4" Type="http://schemas.openxmlformats.org/officeDocument/2006/relationships/slideLayout" Target="../slideLayouts/slideLayout214.xml"/><Relationship Id="rId9" Type="http://schemas.openxmlformats.org/officeDocument/2006/relationships/slideLayout" Target="../slideLayouts/slideLayout219.xml"/><Relationship Id="rId14" Type="http://schemas.openxmlformats.org/officeDocument/2006/relationships/slideLayout" Target="../slideLayouts/slideLayout224.xml"/><Relationship Id="rId22" Type="http://schemas.openxmlformats.org/officeDocument/2006/relationships/slideLayout" Target="../slideLayouts/slideLayout232.xml"/><Relationship Id="rId27" Type="http://schemas.openxmlformats.org/officeDocument/2006/relationships/slideLayout" Target="../slideLayouts/slideLayout237.xml"/><Relationship Id="rId30" Type="http://schemas.openxmlformats.org/officeDocument/2006/relationships/slideLayout" Target="../slideLayouts/slideLayout240.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248.xml"/><Relationship Id="rId13" Type="http://schemas.openxmlformats.org/officeDocument/2006/relationships/slideLayout" Target="../slideLayouts/slideLayout253.xml"/><Relationship Id="rId18" Type="http://schemas.openxmlformats.org/officeDocument/2006/relationships/slideLayout" Target="../slideLayouts/slideLayout258.xml"/><Relationship Id="rId26" Type="http://schemas.openxmlformats.org/officeDocument/2006/relationships/slideLayout" Target="../slideLayouts/slideLayout266.xml"/><Relationship Id="rId3" Type="http://schemas.openxmlformats.org/officeDocument/2006/relationships/slideLayout" Target="../slideLayouts/slideLayout243.xml"/><Relationship Id="rId21" Type="http://schemas.openxmlformats.org/officeDocument/2006/relationships/slideLayout" Target="../slideLayouts/slideLayout261.xml"/><Relationship Id="rId34" Type="http://schemas.openxmlformats.org/officeDocument/2006/relationships/image" Target="../media/image4.png"/><Relationship Id="rId7" Type="http://schemas.openxmlformats.org/officeDocument/2006/relationships/slideLayout" Target="../slideLayouts/slideLayout247.xml"/><Relationship Id="rId12" Type="http://schemas.openxmlformats.org/officeDocument/2006/relationships/slideLayout" Target="../slideLayouts/slideLayout252.xml"/><Relationship Id="rId17" Type="http://schemas.openxmlformats.org/officeDocument/2006/relationships/slideLayout" Target="../slideLayouts/slideLayout257.xml"/><Relationship Id="rId25" Type="http://schemas.openxmlformats.org/officeDocument/2006/relationships/slideLayout" Target="../slideLayouts/slideLayout265.xml"/><Relationship Id="rId33" Type="http://schemas.openxmlformats.org/officeDocument/2006/relationships/theme" Target="../theme/theme8.xml"/><Relationship Id="rId2" Type="http://schemas.openxmlformats.org/officeDocument/2006/relationships/slideLayout" Target="../slideLayouts/slideLayout242.xml"/><Relationship Id="rId16" Type="http://schemas.openxmlformats.org/officeDocument/2006/relationships/slideLayout" Target="../slideLayouts/slideLayout256.xml"/><Relationship Id="rId20" Type="http://schemas.openxmlformats.org/officeDocument/2006/relationships/slideLayout" Target="../slideLayouts/slideLayout260.xml"/><Relationship Id="rId29" Type="http://schemas.openxmlformats.org/officeDocument/2006/relationships/slideLayout" Target="../slideLayouts/slideLayout269.xml"/><Relationship Id="rId1" Type="http://schemas.openxmlformats.org/officeDocument/2006/relationships/slideLayout" Target="../slideLayouts/slideLayout241.xml"/><Relationship Id="rId6" Type="http://schemas.openxmlformats.org/officeDocument/2006/relationships/slideLayout" Target="../slideLayouts/slideLayout246.xml"/><Relationship Id="rId11" Type="http://schemas.openxmlformats.org/officeDocument/2006/relationships/slideLayout" Target="../slideLayouts/slideLayout251.xml"/><Relationship Id="rId24" Type="http://schemas.openxmlformats.org/officeDocument/2006/relationships/slideLayout" Target="../slideLayouts/slideLayout264.xml"/><Relationship Id="rId32" Type="http://schemas.openxmlformats.org/officeDocument/2006/relationships/slideLayout" Target="../slideLayouts/slideLayout272.xml"/><Relationship Id="rId5" Type="http://schemas.openxmlformats.org/officeDocument/2006/relationships/slideLayout" Target="../slideLayouts/slideLayout245.xml"/><Relationship Id="rId15" Type="http://schemas.openxmlformats.org/officeDocument/2006/relationships/slideLayout" Target="../slideLayouts/slideLayout255.xml"/><Relationship Id="rId23" Type="http://schemas.openxmlformats.org/officeDocument/2006/relationships/slideLayout" Target="../slideLayouts/slideLayout263.xml"/><Relationship Id="rId28" Type="http://schemas.openxmlformats.org/officeDocument/2006/relationships/slideLayout" Target="../slideLayouts/slideLayout268.xml"/><Relationship Id="rId10" Type="http://schemas.openxmlformats.org/officeDocument/2006/relationships/slideLayout" Target="../slideLayouts/slideLayout250.xml"/><Relationship Id="rId19" Type="http://schemas.openxmlformats.org/officeDocument/2006/relationships/slideLayout" Target="../slideLayouts/slideLayout259.xml"/><Relationship Id="rId31" Type="http://schemas.openxmlformats.org/officeDocument/2006/relationships/slideLayout" Target="../slideLayouts/slideLayout271.xml"/><Relationship Id="rId4" Type="http://schemas.openxmlformats.org/officeDocument/2006/relationships/slideLayout" Target="../slideLayouts/slideLayout244.xml"/><Relationship Id="rId9" Type="http://schemas.openxmlformats.org/officeDocument/2006/relationships/slideLayout" Target="../slideLayouts/slideLayout249.xml"/><Relationship Id="rId14" Type="http://schemas.openxmlformats.org/officeDocument/2006/relationships/slideLayout" Target="../slideLayouts/slideLayout254.xml"/><Relationship Id="rId22" Type="http://schemas.openxmlformats.org/officeDocument/2006/relationships/slideLayout" Target="../slideLayouts/slideLayout262.xml"/><Relationship Id="rId27" Type="http://schemas.openxmlformats.org/officeDocument/2006/relationships/slideLayout" Target="../slideLayouts/slideLayout267.xml"/><Relationship Id="rId30" Type="http://schemas.openxmlformats.org/officeDocument/2006/relationships/slideLayout" Target="../slideLayouts/slideLayout270.xml"/><Relationship Id="rId35" Type="http://schemas.openxmlformats.org/officeDocument/2006/relationships/image" Target="../media/image5.png"/></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280.xml"/><Relationship Id="rId13" Type="http://schemas.openxmlformats.org/officeDocument/2006/relationships/slideLayout" Target="../slideLayouts/slideLayout285.xml"/><Relationship Id="rId18" Type="http://schemas.openxmlformats.org/officeDocument/2006/relationships/slideLayout" Target="../slideLayouts/slideLayout290.xml"/><Relationship Id="rId26" Type="http://schemas.openxmlformats.org/officeDocument/2006/relationships/slideLayout" Target="../slideLayouts/slideLayout298.xml"/><Relationship Id="rId3" Type="http://schemas.openxmlformats.org/officeDocument/2006/relationships/slideLayout" Target="../slideLayouts/slideLayout275.xml"/><Relationship Id="rId21" Type="http://schemas.openxmlformats.org/officeDocument/2006/relationships/slideLayout" Target="../slideLayouts/slideLayout293.xml"/><Relationship Id="rId34" Type="http://schemas.openxmlformats.org/officeDocument/2006/relationships/theme" Target="../theme/theme9.xml"/><Relationship Id="rId7" Type="http://schemas.openxmlformats.org/officeDocument/2006/relationships/slideLayout" Target="../slideLayouts/slideLayout279.xml"/><Relationship Id="rId12" Type="http://schemas.openxmlformats.org/officeDocument/2006/relationships/slideLayout" Target="../slideLayouts/slideLayout284.xml"/><Relationship Id="rId17" Type="http://schemas.openxmlformats.org/officeDocument/2006/relationships/slideLayout" Target="../slideLayouts/slideLayout289.xml"/><Relationship Id="rId25" Type="http://schemas.openxmlformats.org/officeDocument/2006/relationships/slideLayout" Target="../slideLayouts/slideLayout297.xml"/><Relationship Id="rId33" Type="http://schemas.openxmlformats.org/officeDocument/2006/relationships/slideLayout" Target="../slideLayouts/slideLayout305.xml"/><Relationship Id="rId2" Type="http://schemas.openxmlformats.org/officeDocument/2006/relationships/slideLayout" Target="../slideLayouts/slideLayout274.xml"/><Relationship Id="rId16" Type="http://schemas.openxmlformats.org/officeDocument/2006/relationships/slideLayout" Target="../slideLayouts/slideLayout288.xml"/><Relationship Id="rId20" Type="http://schemas.openxmlformats.org/officeDocument/2006/relationships/slideLayout" Target="../slideLayouts/slideLayout292.xml"/><Relationship Id="rId29" Type="http://schemas.openxmlformats.org/officeDocument/2006/relationships/slideLayout" Target="../slideLayouts/slideLayout301.xml"/><Relationship Id="rId1" Type="http://schemas.openxmlformats.org/officeDocument/2006/relationships/slideLayout" Target="../slideLayouts/slideLayout273.xml"/><Relationship Id="rId6" Type="http://schemas.openxmlformats.org/officeDocument/2006/relationships/slideLayout" Target="../slideLayouts/slideLayout278.xml"/><Relationship Id="rId11" Type="http://schemas.openxmlformats.org/officeDocument/2006/relationships/slideLayout" Target="../slideLayouts/slideLayout283.xml"/><Relationship Id="rId24" Type="http://schemas.openxmlformats.org/officeDocument/2006/relationships/slideLayout" Target="../slideLayouts/slideLayout296.xml"/><Relationship Id="rId32" Type="http://schemas.openxmlformats.org/officeDocument/2006/relationships/slideLayout" Target="../slideLayouts/slideLayout304.xml"/><Relationship Id="rId5" Type="http://schemas.openxmlformats.org/officeDocument/2006/relationships/slideLayout" Target="../slideLayouts/slideLayout277.xml"/><Relationship Id="rId15" Type="http://schemas.openxmlformats.org/officeDocument/2006/relationships/slideLayout" Target="../slideLayouts/slideLayout287.xml"/><Relationship Id="rId23" Type="http://schemas.openxmlformats.org/officeDocument/2006/relationships/slideLayout" Target="../slideLayouts/slideLayout295.xml"/><Relationship Id="rId28" Type="http://schemas.openxmlformats.org/officeDocument/2006/relationships/slideLayout" Target="../slideLayouts/slideLayout300.xml"/><Relationship Id="rId36" Type="http://schemas.openxmlformats.org/officeDocument/2006/relationships/image" Target="../media/image5.png"/><Relationship Id="rId10" Type="http://schemas.openxmlformats.org/officeDocument/2006/relationships/slideLayout" Target="../slideLayouts/slideLayout282.xml"/><Relationship Id="rId19" Type="http://schemas.openxmlformats.org/officeDocument/2006/relationships/slideLayout" Target="../slideLayouts/slideLayout291.xml"/><Relationship Id="rId31" Type="http://schemas.openxmlformats.org/officeDocument/2006/relationships/slideLayout" Target="../slideLayouts/slideLayout303.xml"/><Relationship Id="rId4" Type="http://schemas.openxmlformats.org/officeDocument/2006/relationships/slideLayout" Target="../slideLayouts/slideLayout276.xml"/><Relationship Id="rId9" Type="http://schemas.openxmlformats.org/officeDocument/2006/relationships/slideLayout" Target="../slideLayouts/slideLayout281.xml"/><Relationship Id="rId14" Type="http://schemas.openxmlformats.org/officeDocument/2006/relationships/slideLayout" Target="../slideLayouts/slideLayout286.xml"/><Relationship Id="rId22" Type="http://schemas.openxmlformats.org/officeDocument/2006/relationships/slideLayout" Target="../slideLayouts/slideLayout294.xml"/><Relationship Id="rId27" Type="http://schemas.openxmlformats.org/officeDocument/2006/relationships/slideLayout" Target="../slideLayouts/slideLayout299.xml"/><Relationship Id="rId30" Type="http://schemas.openxmlformats.org/officeDocument/2006/relationships/slideLayout" Target="../slideLayouts/slideLayout302.xml"/><Relationship Id="rId35" Type="http://schemas.openxmlformats.org/officeDocument/2006/relationships/image" Target="../media/image4.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520700" y="1447800"/>
            <a:ext cx="11152188" cy="2055947"/>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083" r:id="rId1"/>
    <p:sldLayoutId id="2147484084" r:id="rId2"/>
    <p:sldLayoutId id="2147484085" r:id="rId3"/>
    <p:sldLayoutId id="2147484087" r:id="rId4"/>
    <p:sldLayoutId id="2147484088" r:id="rId5"/>
    <p:sldLayoutId id="2147484086" r:id="rId6"/>
    <p:sldLayoutId id="2147484090" r:id="rId7"/>
    <p:sldLayoutId id="2147484091" r:id="rId8"/>
    <p:sldLayoutId id="2147484089" r:id="rId9"/>
    <p:sldLayoutId id="2147484119" r:id="rId10"/>
    <p:sldLayoutId id="2147484116" r:id="rId11"/>
    <p:sldLayoutId id="2147484117" r:id="rId12"/>
    <p:sldLayoutId id="2147484140" r:id="rId13"/>
    <p:sldLayoutId id="2147484141" r:id="rId14"/>
    <p:sldLayoutId id="2147484142" r:id="rId15"/>
    <p:sldLayoutId id="2147484143" r:id="rId16"/>
    <p:sldLayoutId id="2147484092" r:id="rId17"/>
    <p:sldLayoutId id="2147484093" r:id="rId18"/>
    <p:sldLayoutId id="2147484094" r:id="rId19"/>
    <p:sldLayoutId id="2147484096" r:id="rId20"/>
    <p:sldLayoutId id="2147484154" r:id="rId21"/>
    <p:sldLayoutId id="2147484156" r:id="rId22"/>
    <p:sldLayoutId id="2147484158" r:id="rId23"/>
    <p:sldLayoutId id="2147484159" r:id="rId24"/>
    <p:sldLayoutId id="2147484160" r:id="rId25"/>
    <p:sldLayoutId id="2147484198" r:id="rId26"/>
    <p:sldLayoutId id="2147484718" r:id="rId27"/>
    <p:sldLayoutId id="2147484720" r:id="rId28"/>
  </p:sldLayoutIdLst>
  <p:transition>
    <p:fade/>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80000"/>
        <a:buFont typeface="Arial" pitchFamily="34" charset="0"/>
        <a:buChar char="•"/>
        <a:tabLst/>
        <a:defRPr sz="3600" kern="1200" spc="-70" baseline="0">
          <a:gradFill>
            <a:gsLst>
              <a:gs pos="1250">
                <a:schemeClr val="bg2"/>
              </a:gs>
              <a:gs pos="100000">
                <a:schemeClr val="bg2"/>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bg2"/>
              </a:gs>
              <a:gs pos="100000">
                <a:schemeClr val="bg2"/>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171" y="1189178"/>
            <a:ext cx="11650486" cy="2184808"/>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p:nvPicPr>
        <p:blipFill>
          <a:blip r:embed="rId35" cstate="email">
            <a:extLst>
              <a:ext uri="{28A0092B-C50C-407E-A947-70E740481C1C}">
                <a14:useLocalDpi xmlns:a14="http://schemas.microsoft.com/office/drawing/2010/main" val="0"/>
              </a:ext>
            </a:extLst>
          </a:blip>
          <a:stretch>
            <a:fillRect/>
          </a:stretch>
        </p:blipFill>
        <p:spPr>
          <a:xfrm rot="5400000">
            <a:off x="10321814" y="1906466"/>
            <a:ext cx="4214127" cy="401199"/>
          </a:xfrm>
          <a:prstGeom prst="rect">
            <a:avLst/>
          </a:prstGeom>
        </p:spPr>
      </p:pic>
    </p:spTree>
    <p:extLst>
      <p:ext uri="{BB962C8B-B14F-4D97-AF65-F5344CB8AC3E}">
        <p14:creationId xmlns:p14="http://schemas.microsoft.com/office/powerpoint/2010/main" val="83180234"/>
      </p:ext>
    </p:extLst>
  </p:cSld>
  <p:clrMap bg1="dk1" tx1="lt1" bg2="dk2" tx2="lt2" accent1="accent1" accent2="accent2" accent3="accent3" accent4="accent4" accent5="accent5" accent6="accent6" hlink="hlink" folHlink="folHlink"/>
  <p:sldLayoutIdLst>
    <p:sldLayoutId id="2147484439" r:id="rId1"/>
    <p:sldLayoutId id="2147484440" r:id="rId2"/>
    <p:sldLayoutId id="2147484441" r:id="rId3"/>
    <p:sldLayoutId id="2147484442" r:id="rId4"/>
    <p:sldLayoutId id="2147484443" r:id="rId5"/>
    <p:sldLayoutId id="2147484444" r:id="rId6"/>
    <p:sldLayoutId id="2147484445" r:id="rId7"/>
    <p:sldLayoutId id="2147484446" r:id="rId8"/>
    <p:sldLayoutId id="2147484447" r:id="rId9"/>
    <p:sldLayoutId id="2147484448" r:id="rId10"/>
    <p:sldLayoutId id="2147484449" r:id="rId11"/>
    <p:sldLayoutId id="2147484450" r:id="rId12"/>
    <p:sldLayoutId id="2147484451" r:id="rId13"/>
    <p:sldLayoutId id="2147484452" r:id="rId14"/>
    <p:sldLayoutId id="2147484453" r:id="rId15"/>
    <p:sldLayoutId id="2147484454" r:id="rId16"/>
    <p:sldLayoutId id="2147484455" r:id="rId17"/>
    <p:sldLayoutId id="2147484456" r:id="rId18"/>
    <p:sldLayoutId id="2147484457" r:id="rId19"/>
    <p:sldLayoutId id="2147484458" r:id="rId20"/>
    <p:sldLayoutId id="2147484459" r:id="rId21"/>
    <p:sldLayoutId id="2147484460" r:id="rId22"/>
    <p:sldLayoutId id="2147484461" r:id="rId23"/>
    <p:sldLayoutId id="2147484462" r:id="rId24"/>
    <p:sldLayoutId id="2147484463" r:id="rId25"/>
    <p:sldLayoutId id="2147484464" r:id="rId26"/>
    <p:sldLayoutId id="2147484465" r:id="rId27"/>
    <p:sldLayoutId id="2147484466" r:id="rId28"/>
    <p:sldLayoutId id="2147484467" r:id="rId29"/>
    <p:sldLayoutId id="2147484468" r:id="rId30"/>
    <p:sldLayoutId id="2147484469" r:id="rId31"/>
    <p:sldLayoutId id="2147484470" r:id="rId32"/>
    <p:sldLayoutId id="2147484471" r:id="rId33"/>
  </p:sldLayoutIdLst>
  <p:transition>
    <p:fade/>
  </p:transition>
  <p:timing>
    <p:tnLst>
      <p:par>
        <p:cTn id="1" dur="indefinite" restart="never" nodeType="tmRoot"/>
      </p:par>
    </p:tnLst>
  </p:timing>
  <p:txStyles>
    <p:titleStyle>
      <a:lvl1pPr algn="l" defTabSz="914093" rtl="0" eaLnBrk="1" latinLnBrk="0" hangingPunct="1">
        <a:lnSpc>
          <a:spcPct val="90000"/>
        </a:lnSpc>
        <a:spcBef>
          <a:spcPct val="0"/>
        </a:spcBef>
        <a:buNone/>
        <a:defRPr lang="en-US" sz="5292" b="0" kern="1200" cap="none" spc="-100" baseline="0" dirty="0" smtClean="0">
          <a:ln w="3175">
            <a:noFill/>
          </a:ln>
          <a:solidFill>
            <a:schemeClr val="bg1">
              <a:lumMod val="75000"/>
            </a:schemeClr>
          </a:solidFill>
          <a:effectLst/>
          <a:latin typeface="+mj-lt"/>
          <a:ea typeface="+mn-ea"/>
          <a:cs typeface="Segoe UI" pitchFamily="34" charset="0"/>
        </a:defRPr>
      </a:lvl1pPr>
    </p:titleStyle>
    <p:bodyStyle>
      <a:lvl1pPr marL="336044" marR="0" indent="-336044" algn="l" defTabSz="914093" rtl="0" eaLnBrk="1" fontAlgn="auto" latinLnBrk="0" hangingPunct="1">
        <a:lnSpc>
          <a:spcPct val="90000"/>
        </a:lnSpc>
        <a:spcBef>
          <a:spcPct val="20000"/>
        </a:spcBef>
        <a:spcAft>
          <a:spcPts val="0"/>
        </a:spcAft>
        <a:buClr>
          <a:schemeClr val="tx1"/>
        </a:buClr>
        <a:buSzPct val="100000"/>
        <a:buFontTx/>
        <a:buBlip>
          <a:blip r:embed="rId36"/>
        </a:buBlip>
        <a:tabLst/>
        <a:defRPr sz="3920" kern="1200" spc="0" baseline="0">
          <a:solidFill>
            <a:schemeClr val="bg1">
              <a:lumMod val="75000"/>
            </a:schemeClr>
          </a:solidFill>
          <a:latin typeface="+mj-lt"/>
          <a:ea typeface="+mn-ea"/>
          <a:cs typeface="+mn-cs"/>
        </a:defRPr>
      </a:lvl1pPr>
      <a:lvl2pPr marL="572519" marR="0" indent="-236475" algn="l" defTabSz="914093" rtl="0" eaLnBrk="1" fontAlgn="auto" latinLnBrk="0" hangingPunct="1">
        <a:lnSpc>
          <a:spcPct val="90000"/>
        </a:lnSpc>
        <a:spcBef>
          <a:spcPct val="20000"/>
        </a:spcBef>
        <a:spcAft>
          <a:spcPts val="0"/>
        </a:spcAft>
        <a:buClr>
          <a:schemeClr val="tx1"/>
        </a:buClr>
        <a:buSzPct val="100000"/>
        <a:buFontTx/>
        <a:buBlip>
          <a:blip r:embed="rId36"/>
        </a:buBlip>
        <a:tabLst/>
        <a:defRPr sz="2352" kern="1200" spc="0" baseline="0">
          <a:solidFill>
            <a:schemeClr val="bg1">
              <a:lumMod val="75000"/>
            </a:schemeClr>
          </a:solidFill>
          <a:latin typeface="+mn-lt"/>
          <a:ea typeface="+mn-ea"/>
          <a:cs typeface="+mn-cs"/>
        </a:defRPr>
      </a:lvl2pPr>
      <a:lvl3pPr marL="784103" marR="0" indent="-224030" algn="l" defTabSz="914093" rtl="0" eaLnBrk="1" fontAlgn="auto" latinLnBrk="0" hangingPunct="1">
        <a:lnSpc>
          <a:spcPct val="90000"/>
        </a:lnSpc>
        <a:spcBef>
          <a:spcPct val="20000"/>
        </a:spcBef>
        <a:spcAft>
          <a:spcPts val="0"/>
        </a:spcAft>
        <a:buClr>
          <a:schemeClr val="tx1"/>
        </a:buClr>
        <a:buSzPct val="100000"/>
        <a:buFontTx/>
        <a:buBlip>
          <a:blip r:embed="rId36"/>
        </a:buBlip>
        <a:tabLst/>
        <a:defRPr sz="2352" kern="1200" spc="0" baseline="0">
          <a:solidFill>
            <a:schemeClr val="bg1">
              <a:lumMod val="75000"/>
            </a:schemeClr>
          </a:solidFill>
          <a:latin typeface="+mn-lt"/>
          <a:ea typeface="+mn-ea"/>
          <a:cs typeface="+mn-cs"/>
        </a:defRPr>
      </a:lvl3pPr>
      <a:lvl4pPr marL="1008132" marR="0" indent="-224030" algn="l" defTabSz="914093" rtl="0" eaLnBrk="1" fontAlgn="auto" latinLnBrk="0" hangingPunct="1">
        <a:lnSpc>
          <a:spcPct val="90000"/>
        </a:lnSpc>
        <a:spcBef>
          <a:spcPct val="20000"/>
        </a:spcBef>
        <a:spcAft>
          <a:spcPts val="0"/>
        </a:spcAft>
        <a:buClr>
          <a:schemeClr val="tx1"/>
        </a:buClr>
        <a:buSzPct val="100000"/>
        <a:buFontTx/>
        <a:buBlip>
          <a:blip r:embed="rId36"/>
        </a:buBlip>
        <a:tabLst/>
        <a:defRPr sz="1960" kern="1200" spc="0" baseline="0">
          <a:solidFill>
            <a:schemeClr val="bg1">
              <a:lumMod val="75000"/>
            </a:schemeClr>
          </a:solidFill>
          <a:latin typeface="+mn-lt"/>
          <a:ea typeface="+mn-ea"/>
          <a:cs typeface="+mn-cs"/>
        </a:defRPr>
      </a:lvl4pPr>
      <a:lvl5pPr marL="1232161" marR="0" indent="-224030" algn="l" defTabSz="914093" rtl="0" eaLnBrk="1" fontAlgn="auto" latinLnBrk="0" hangingPunct="1">
        <a:lnSpc>
          <a:spcPct val="90000"/>
        </a:lnSpc>
        <a:spcBef>
          <a:spcPct val="20000"/>
        </a:spcBef>
        <a:spcAft>
          <a:spcPts val="0"/>
        </a:spcAft>
        <a:buClr>
          <a:schemeClr val="tx1"/>
        </a:buClr>
        <a:buSzPct val="100000"/>
        <a:buFontTx/>
        <a:buBlip>
          <a:blip r:embed="rId36"/>
        </a:buBlip>
        <a:tabLst/>
        <a:defRPr sz="1960" kern="1200" spc="0" baseline="0">
          <a:solidFill>
            <a:schemeClr val="bg1">
              <a:lumMod val="75000"/>
            </a:schemeClr>
          </a:solidFill>
          <a:latin typeface="+mn-lt"/>
          <a:ea typeface="+mn-ea"/>
          <a:cs typeface="+mn-cs"/>
        </a:defRPr>
      </a:lvl5pPr>
      <a:lvl6pPr marL="251375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01"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848"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89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93" rtl="0" eaLnBrk="1" latinLnBrk="0" hangingPunct="1">
        <a:defRPr sz="1764" kern="1200">
          <a:solidFill>
            <a:schemeClr val="tx1"/>
          </a:solidFill>
          <a:latin typeface="+mn-lt"/>
          <a:ea typeface="+mn-ea"/>
          <a:cs typeface="+mn-cs"/>
        </a:defRPr>
      </a:lvl1pPr>
      <a:lvl2pPr marL="457046" algn="l" defTabSz="914093" rtl="0" eaLnBrk="1" latinLnBrk="0" hangingPunct="1">
        <a:defRPr sz="1764" kern="1200">
          <a:solidFill>
            <a:schemeClr val="tx1"/>
          </a:solidFill>
          <a:latin typeface="+mn-lt"/>
          <a:ea typeface="+mn-ea"/>
          <a:cs typeface="+mn-cs"/>
        </a:defRPr>
      </a:lvl2pPr>
      <a:lvl3pPr marL="914093" algn="l" defTabSz="914093" rtl="0" eaLnBrk="1" latinLnBrk="0" hangingPunct="1">
        <a:defRPr sz="1764" kern="1200">
          <a:solidFill>
            <a:schemeClr val="tx1"/>
          </a:solidFill>
          <a:latin typeface="+mn-lt"/>
          <a:ea typeface="+mn-ea"/>
          <a:cs typeface="+mn-cs"/>
        </a:defRPr>
      </a:lvl3pPr>
      <a:lvl4pPr marL="1371139" algn="l" defTabSz="914093" rtl="0" eaLnBrk="1" latinLnBrk="0" hangingPunct="1">
        <a:defRPr sz="1764" kern="1200">
          <a:solidFill>
            <a:schemeClr val="tx1"/>
          </a:solidFill>
          <a:latin typeface="+mn-lt"/>
          <a:ea typeface="+mn-ea"/>
          <a:cs typeface="+mn-cs"/>
        </a:defRPr>
      </a:lvl4pPr>
      <a:lvl5pPr marL="1828185" algn="l" defTabSz="914093" rtl="0" eaLnBrk="1" latinLnBrk="0" hangingPunct="1">
        <a:defRPr sz="1764" kern="1200">
          <a:solidFill>
            <a:schemeClr val="tx1"/>
          </a:solidFill>
          <a:latin typeface="+mn-lt"/>
          <a:ea typeface="+mn-ea"/>
          <a:cs typeface="+mn-cs"/>
        </a:defRPr>
      </a:lvl5pPr>
      <a:lvl6pPr marL="2285232" algn="l" defTabSz="914093" rtl="0" eaLnBrk="1" latinLnBrk="0" hangingPunct="1">
        <a:defRPr sz="1764" kern="1200">
          <a:solidFill>
            <a:schemeClr val="tx1"/>
          </a:solidFill>
          <a:latin typeface="+mn-lt"/>
          <a:ea typeface="+mn-ea"/>
          <a:cs typeface="+mn-cs"/>
        </a:defRPr>
      </a:lvl6pPr>
      <a:lvl7pPr marL="2742278" algn="l" defTabSz="914093" rtl="0" eaLnBrk="1" latinLnBrk="0" hangingPunct="1">
        <a:defRPr sz="1764" kern="1200">
          <a:solidFill>
            <a:schemeClr val="tx1"/>
          </a:solidFill>
          <a:latin typeface="+mn-lt"/>
          <a:ea typeface="+mn-ea"/>
          <a:cs typeface="+mn-cs"/>
        </a:defRPr>
      </a:lvl7pPr>
      <a:lvl8pPr marL="3199324" algn="l" defTabSz="914093" rtl="0" eaLnBrk="1" latinLnBrk="0" hangingPunct="1">
        <a:defRPr sz="1764" kern="1200">
          <a:solidFill>
            <a:schemeClr val="tx1"/>
          </a:solidFill>
          <a:latin typeface="+mn-lt"/>
          <a:ea typeface="+mn-ea"/>
          <a:cs typeface="+mn-cs"/>
        </a:defRPr>
      </a:lvl8pPr>
      <a:lvl9pPr marL="3656372" algn="l" defTabSz="914093"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1"/>
            <a:ext cx="11652805"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171" y="1189178"/>
            <a:ext cx="11650486" cy="2184808"/>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rot="5400000">
            <a:off x="10321813" y="1906465"/>
            <a:ext cx="4214127" cy="401200"/>
          </a:xfrm>
          <a:prstGeom prst="rect">
            <a:avLst/>
          </a:prstGeom>
        </p:spPr>
      </p:pic>
    </p:spTree>
    <p:extLst>
      <p:ext uri="{BB962C8B-B14F-4D97-AF65-F5344CB8AC3E}">
        <p14:creationId xmlns:p14="http://schemas.microsoft.com/office/powerpoint/2010/main" val="1314255916"/>
      </p:ext>
    </p:extLst>
  </p:cSld>
  <p:clrMap bg1="lt1" tx1="dk1" bg2="lt2" tx2="dk2" accent1="accent1" accent2="accent2" accent3="accent3" accent4="accent4" accent5="accent5" accent6="accent6" hlink="hlink" folHlink="folHlink"/>
  <p:sldLayoutIdLst>
    <p:sldLayoutId id="2147484473" r:id="rId1"/>
    <p:sldLayoutId id="2147484474" r:id="rId2"/>
    <p:sldLayoutId id="2147484475" r:id="rId3"/>
    <p:sldLayoutId id="2147484476" r:id="rId4"/>
    <p:sldLayoutId id="2147484477" r:id="rId5"/>
    <p:sldLayoutId id="2147484478" r:id="rId6"/>
    <p:sldLayoutId id="2147484479" r:id="rId7"/>
    <p:sldLayoutId id="2147484480" r:id="rId8"/>
    <p:sldLayoutId id="2147484481" r:id="rId9"/>
    <p:sldLayoutId id="2147484482" r:id="rId10"/>
    <p:sldLayoutId id="2147484483" r:id="rId11"/>
    <p:sldLayoutId id="2147484484" r:id="rId12"/>
    <p:sldLayoutId id="2147484485" r:id="rId13"/>
    <p:sldLayoutId id="2147484486" r:id="rId14"/>
    <p:sldLayoutId id="2147484487" r:id="rId15"/>
    <p:sldLayoutId id="2147484488" r:id="rId16"/>
    <p:sldLayoutId id="2147484489" r:id="rId17"/>
    <p:sldLayoutId id="2147484490" r:id="rId18"/>
    <p:sldLayoutId id="2147484491" r:id="rId19"/>
    <p:sldLayoutId id="2147484492" r:id="rId20"/>
    <p:sldLayoutId id="2147484493" r:id="rId21"/>
    <p:sldLayoutId id="2147484494" r:id="rId22"/>
    <p:sldLayoutId id="2147484495" r:id="rId23"/>
    <p:sldLayoutId id="2147484496" r:id="rId24"/>
    <p:sldLayoutId id="2147484497" r:id="rId25"/>
    <p:sldLayoutId id="2147484498" r:id="rId26"/>
    <p:sldLayoutId id="2147484499" r:id="rId27"/>
    <p:sldLayoutId id="2147484500" r:id="rId28"/>
    <p:sldLayoutId id="2147484501" r:id="rId29"/>
    <p:sldLayoutId id="2147484502" r:id="rId30"/>
    <p:sldLayoutId id="2147484503" r:id="rId31"/>
    <p:sldLayoutId id="2147484504" r:id="rId32"/>
    <p:sldLayoutId id="2147484505" r:id="rId33"/>
    <p:sldLayoutId id="2147484506" r:id="rId34"/>
    <p:sldLayoutId id="2147484507" r:id="rId35"/>
    <p:sldLayoutId id="2147484508" r:id="rId36"/>
  </p:sldLayoutIdLst>
  <p:transition>
    <p:fade/>
  </p:transition>
  <p:timing>
    <p:tnLst>
      <p:par>
        <p:cTn id="1" dur="indefinite" restart="never" nodeType="tmRoot"/>
      </p:par>
    </p:tnLst>
  </p:timing>
  <p:txStyles>
    <p:titleStyle>
      <a:lvl1pPr algn="l" defTabSz="914180"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1"/>
            <a:ext cx="11652805"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171" y="1189178"/>
            <a:ext cx="11650486" cy="2184808"/>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rot="5400000">
            <a:off x="10321813" y="1906465"/>
            <a:ext cx="4214127" cy="401200"/>
          </a:xfrm>
          <a:prstGeom prst="rect">
            <a:avLst/>
          </a:prstGeom>
        </p:spPr>
      </p:pic>
    </p:spTree>
    <p:extLst>
      <p:ext uri="{BB962C8B-B14F-4D97-AF65-F5344CB8AC3E}">
        <p14:creationId xmlns:p14="http://schemas.microsoft.com/office/powerpoint/2010/main" val="4152178375"/>
      </p:ext>
    </p:extLst>
  </p:cSld>
  <p:clrMap bg1="lt1" tx1="dk1" bg2="lt2" tx2="dk2" accent1="accent1" accent2="accent2" accent3="accent3" accent4="accent4" accent5="accent5" accent6="accent6" hlink="hlink" folHlink="folHlink"/>
  <p:sldLayoutIdLst>
    <p:sldLayoutId id="2147484510" r:id="rId1"/>
    <p:sldLayoutId id="2147484511" r:id="rId2"/>
    <p:sldLayoutId id="2147484512" r:id="rId3"/>
    <p:sldLayoutId id="2147484513" r:id="rId4"/>
    <p:sldLayoutId id="2147484514" r:id="rId5"/>
    <p:sldLayoutId id="2147484515" r:id="rId6"/>
    <p:sldLayoutId id="2147484516" r:id="rId7"/>
    <p:sldLayoutId id="2147484517" r:id="rId8"/>
    <p:sldLayoutId id="2147484518" r:id="rId9"/>
    <p:sldLayoutId id="2147484519" r:id="rId10"/>
    <p:sldLayoutId id="2147484520" r:id="rId11"/>
    <p:sldLayoutId id="2147484521" r:id="rId12"/>
    <p:sldLayoutId id="2147484522" r:id="rId13"/>
    <p:sldLayoutId id="2147484523" r:id="rId14"/>
    <p:sldLayoutId id="2147484524" r:id="rId15"/>
    <p:sldLayoutId id="2147484525" r:id="rId16"/>
    <p:sldLayoutId id="2147484526" r:id="rId17"/>
    <p:sldLayoutId id="2147484527" r:id="rId18"/>
    <p:sldLayoutId id="2147484528" r:id="rId19"/>
    <p:sldLayoutId id="2147484529" r:id="rId20"/>
    <p:sldLayoutId id="2147484530" r:id="rId21"/>
    <p:sldLayoutId id="2147484531" r:id="rId22"/>
    <p:sldLayoutId id="2147484532" r:id="rId23"/>
    <p:sldLayoutId id="2147484533" r:id="rId24"/>
    <p:sldLayoutId id="2147484534" r:id="rId25"/>
    <p:sldLayoutId id="2147484535" r:id="rId26"/>
    <p:sldLayoutId id="2147484536" r:id="rId27"/>
    <p:sldLayoutId id="2147484537" r:id="rId28"/>
    <p:sldLayoutId id="2147484538" r:id="rId29"/>
    <p:sldLayoutId id="2147484539" r:id="rId30"/>
    <p:sldLayoutId id="2147484540" r:id="rId31"/>
    <p:sldLayoutId id="2147484541" r:id="rId32"/>
    <p:sldLayoutId id="2147484542" r:id="rId33"/>
    <p:sldLayoutId id="2147484543" r:id="rId34"/>
    <p:sldLayoutId id="2147484544" r:id="rId35"/>
    <p:sldLayoutId id="2147484545" r:id="rId36"/>
  </p:sldLayoutIdLst>
  <p:transition>
    <p:fade/>
  </p:transition>
  <p:timing>
    <p:tnLst>
      <p:par>
        <p:cTn id="1" dur="indefinite" restart="never" nodeType="tmRoot"/>
      </p:par>
    </p:tnLst>
  </p:timing>
  <p:txStyles>
    <p:titleStyle>
      <a:lvl1pPr algn="l" defTabSz="914180"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1"/>
            <a:ext cx="11652805"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171" y="1189178"/>
            <a:ext cx="11650486" cy="2184808"/>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userDrawn="1"/>
        </p:nvPicPr>
        <p:blipFill>
          <a:blip r:embed="rId37">
            <a:extLst>
              <a:ext uri="{28A0092B-C50C-407E-A947-70E740481C1C}">
                <a14:useLocalDpi xmlns:a14="http://schemas.microsoft.com/office/drawing/2010/main" val="0"/>
              </a:ext>
            </a:extLst>
          </a:blip>
          <a:stretch>
            <a:fillRect/>
          </a:stretch>
        </p:blipFill>
        <p:spPr>
          <a:xfrm rot="5400000">
            <a:off x="10321813" y="1906465"/>
            <a:ext cx="4214127" cy="401200"/>
          </a:xfrm>
          <a:prstGeom prst="rect">
            <a:avLst/>
          </a:prstGeom>
        </p:spPr>
      </p:pic>
    </p:spTree>
    <p:extLst>
      <p:ext uri="{BB962C8B-B14F-4D97-AF65-F5344CB8AC3E}">
        <p14:creationId xmlns:p14="http://schemas.microsoft.com/office/powerpoint/2010/main" val="1409969050"/>
      </p:ext>
    </p:extLst>
  </p:cSld>
  <p:clrMap bg1="lt1" tx1="dk1" bg2="lt2" tx2="dk2" accent1="accent1" accent2="accent2" accent3="accent3" accent4="accent4" accent5="accent5" accent6="accent6" hlink="hlink" folHlink="folHlink"/>
  <p:sldLayoutIdLst>
    <p:sldLayoutId id="2147484547" r:id="rId1"/>
    <p:sldLayoutId id="2147484548" r:id="rId2"/>
    <p:sldLayoutId id="2147484549" r:id="rId3"/>
    <p:sldLayoutId id="2147484550" r:id="rId4"/>
    <p:sldLayoutId id="2147484551" r:id="rId5"/>
    <p:sldLayoutId id="2147484552" r:id="rId6"/>
    <p:sldLayoutId id="2147484553" r:id="rId7"/>
    <p:sldLayoutId id="2147484554" r:id="rId8"/>
    <p:sldLayoutId id="2147484555" r:id="rId9"/>
    <p:sldLayoutId id="2147484556" r:id="rId10"/>
    <p:sldLayoutId id="2147484557" r:id="rId11"/>
    <p:sldLayoutId id="2147484558" r:id="rId12"/>
    <p:sldLayoutId id="2147484559" r:id="rId13"/>
    <p:sldLayoutId id="2147484560" r:id="rId14"/>
    <p:sldLayoutId id="2147484561" r:id="rId15"/>
    <p:sldLayoutId id="2147484562" r:id="rId16"/>
    <p:sldLayoutId id="2147484563" r:id="rId17"/>
    <p:sldLayoutId id="2147484564" r:id="rId18"/>
    <p:sldLayoutId id="2147484565" r:id="rId19"/>
    <p:sldLayoutId id="2147484566" r:id="rId20"/>
    <p:sldLayoutId id="2147484567" r:id="rId21"/>
    <p:sldLayoutId id="2147484568" r:id="rId22"/>
    <p:sldLayoutId id="2147484569" r:id="rId23"/>
    <p:sldLayoutId id="2147484570" r:id="rId24"/>
    <p:sldLayoutId id="2147484571" r:id="rId25"/>
    <p:sldLayoutId id="2147484572" r:id="rId26"/>
    <p:sldLayoutId id="2147484573" r:id="rId27"/>
    <p:sldLayoutId id="2147484574" r:id="rId28"/>
    <p:sldLayoutId id="2147484575" r:id="rId29"/>
    <p:sldLayoutId id="2147484576" r:id="rId30"/>
    <p:sldLayoutId id="2147484577" r:id="rId31"/>
    <p:sldLayoutId id="2147484578" r:id="rId32"/>
    <p:sldLayoutId id="2147484579" r:id="rId33"/>
    <p:sldLayoutId id="2147484580" r:id="rId34"/>
    <p:sldLayoutId id="2147484581" r:id="rId35"/>
  </p:sldLayoutIdLst>
  <p:transition>
    <p:fade/>
  </p:transition>
  <p:timing>
    <p:tnLst>
      <p:par>
        <p:cTn id="1" dur="indefinite" restart="never" nodeType="tmRoot"/>
      </p:par>
    </p:tnLst>
  </p:timing>
  <p:txStyles>
    <p:titleStyle>
      <a:lvl1pPr algn="l" defTabSz="914180"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1"/>
            <a:ext cx="11652805"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171" y="1189178"/>
            <a:ext cx="11650486" cy="2184808"/>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userDrawn="1"/>
        </p:nvPicPr>
        <p:blipFill>
          <a:blip r:embed="rId33" cstate="screen">
            <a:extLst>
              <a:ext uri="{28A0092B-C50C-407E-A947-70E740481C1C}">
                <a14:useLocalDpi xmlns:a14="http://schemas.microsoft.com/office/drawing/2010/main"/>
              </a:ext>
            </a:extLst>
          </a:blip>
          <a:stretch>
            <a:fillRect/>
          </a:stretch>
        </p:blipFill>
        <p:spPr>
          <a:xfrm rot="5400000">
            <a:off x="10321813" y="1906465"/>
            <a:ext cx="4214127" cy="401200"/>
          </a:xfrm>
          <a:prstGeom prst="rect">
            <a:avLst/>
          </a:prstGeom>
        </p:spPr>
      </p:pic>
    </p:spTree>
    <p:extLst>
      <p:ext uri="{BB962C8B-B14F-4D97-AF65-F5344CB8AC3E}">
        <p14:creationId xmlns:p14="http://schemas.microsoft.com/office/powerpoint/2010/main" val="281850600"/>
      </p:ext>
    </p:extLst>
  </p:cSld>
  <p:clrMap bg1="lt1" tx1="dk1" bg2="lt2" tx2="dk2" accent1="accent1" accent2="accent2" accent3="accent3" accent4="accent4" accent5="accent5" accent6="accent6" hlink="hlink" folHlink="folHlink"/>
  <p:sldLayoutIdLst>
    <p:sldLayoutId id="2147484584" r:id="rId1"/>
    <p:sldLayoutId id="2147484585" r:id="rId2"/>
    <p:sldLayoutId id="2147484586" r:id="rId3"/>
    <p:sldLayoutId id="2147484587" r:id="rId4"/>
    <p:sldLayoutId id="2147484588" r:id="rId5"/>
    <p:sldLayoutId id="2147484589" r:id="rId6"/>
    <p:sldLayoutId id="2147484590" r:id="rId7"/>
    <p:sldLayoutId id="2147484591" r:id="rId8"/>
    <p:sldLayoutId id="2147484592" r:id="rId9"/>
    <p:sldLayoutId id="2147484593" r:id="rId10"/>
    <p:sldLayoutId id="2147484594" r:id="rId11"/>
    <p:sldLayoutId id="2147484595" r:id="rId12"/>
    <p:sldLayoutId id="2147484596" r:id="rId13"/>
    <p:sldLayoutId id="2147484597" r:id="rId14"/>
    <p:sldLayoutId id="2147484598" r:id="rId15"/>
    <p:sldLayoutId id="2147484599" r:id="rId16"/>
    <p:sldLayoutId id="2147484600" r:id="rId17"/>
    <p:sldLayoutId id="2147484601" r:id="rId18"/>
    <p:sldLayoutId id="2147484602" r:id="rId19"/>
    <p:sldLayoutId id="2147484603" r:id="rId20"/>
    <p:sldLayoutId id="2147484604" r:id="rId21"/>
    <p:sldLayoutId id="2147484605" r:id="rId22"/>
    <p:sldLayoutId id="2147484606" r:id="rId23"/>
    <p:sldLayoutId id="2147484607" r:id="rId24"/>
    <p:sldLayoutId id="2147484608" r:id="rId25"/>
    <p:sldLayoutId id="2147484609" r:id="rId26"/>
    <p:sldLayoutId id="2147484610" r:id="rId27"/>
    <p:sldLayoutId id="2147484611" r:id="rId28"/>
    <p:sldLayoutId id="2147484612" r:id="rId29"/>
    <p:sldLayoutId id="2147484613" r:id="rId30"/>
    <p:sldLayoutId id="2147484719" r:id="rId31"/>
  </p:sldLayoutIdLst>
  <p:transition>
    <p:fade/>
  </p:transition>
  <p:timing>
    <p:tnLst>
      <p:par>
        <p:cTn id="1" dur="indefinite" restart="never" nodeType="tmRoot"/>
      </p:par>
    </p:tnLst>
  </p:timing>
  <p:txStyles>
    <p:titleStyle>
      <a:lvl1pPr algn="l" defTabSz="914180"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171" y="1189178"/>
            <a:ext cx="11650486" cy="2184808"/>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userDrawn="1"/>
        </p:nvPicPr>
        <p:blipFill>
          <a:blip r:embed="rId36" cstate="print">
            <a:extLst>
              <a:ext uri="{28A0092B-C50C-407E-A947-70E740481C1C}">
                <a14:useLocalDpi xmlns:a14="http://schemas.microsoft.com/office/drawing/2010/main" val="0"/>
              </a:ext>
            </a:extLst>
          </a:blip>
          <a:stretch>
            <a:fillRect/>
          </a:stretch>
        </p:blipFill>
        <p:spPr>
          <a:xfrm rot="5400000">
            <a:off x="10321814" y="1906466"/>
            <a:ext cx="4214127" cy="401199"/>
          </a:xfrm>
          <a:prstGeom prst="rect">
            <a:avLst/>
          </a:prstGeom>
        </p:spPr>
      </p:pic>
    </p:spTree>
    <p:extLst>
      <p:ext uri="{BB962C8B-B14F-4D97-AF65-F5344CB8AC3E}">
        <p14:creationId xmlns:p14="http://schemas.microsoft.com/office/powerpoint/2010/main" val="1924148665"/>
      </p:ext>
    </p:extLst>
  </p:cSld>
  <p:clrMap bg1="dk1" tx1="lt1" bg2="dk2" tx2="lt2" accent1="accent1" accent2="accent2" accent3="accent3" accent4="accent4" accent5="accent5" accent6="accent6" hlink="hlink" folHlink="folHlink"/>
  <p:sldLayoutIdLst>
    <p:sldLayoutId id="2147484615" r:id="rId1"/>
    <p:sldLayoutId id="2147484616" r:id="rId2"/>
    <p:sldLayoutId id="2147484617" r:id="rId3"/>
    <p:sldLayoutId id="2147484618" r:id="rId4"/>
    <p:sldLayoutId id="2147484619" r:id="rId5"/>
    <p:sldLayoutId id="2147484620" r:id="rId6"/>
    <p:sldLayoutId id="2147484621" r:id="rId7"/>
    <p:sldLayoutId id="2147484622" r:id="rId8"/>
    <p:sldLayoutId id="2147484623" r:id="rId9"/>
    <p:sldLayoutId id="2147484624" r:id="rId10"/>
    <p:sldLayoutId id="2147484625" r:id="rId11"/>
    <p:sldLayoutId id="2147484626" r:id="rId12"/>
    <p:sldLayoutId id="2147484627" r:id="rId13"/>
    <p:sldLayoutId id="2147484628" r:id="rId14"/>
    <p:sldLayoutId id="2147484629" r:id="rId15"/>
    <p:sldLayoutId id="2147484630" r:id="rId16"/>
    <p:sldLayoutId id="2147484631" r:id="rId17"/>
    <p:sldLayoutId id="2147484632" r:id="rId18"/>
    <p:sldLayoutId id="2147484633" r:id="rId19"/>
    <p:sldLayoutId id="2147484634" r:id="rId20"/>
    <p:sldLayoutId id="2147484635" r:id="rId21"/>
    <p:sldLayoutId id="2147484636" r:id="rId22"/>
    <p:sldLayoutId id="2147484637" r:id="rId23"/>
    <p:sldLayoutId id="2147484638" r:id="rId24"/>
    <p:sldLayoutId id="2147484639" r:id="rId25"/>
    <p:sldLayoutId id="2147484640" r:id="rId26"/>
    <p:sldLayoutId id="2147484641" r:id="rId27"/>
    <p:sldLayoutId id="2147484642" r:id="rId28"/>
    <p:sldLayoutId id="2147484643" r:id="rId29"/>
    <p:sldLayoutId id="2147484644" r:id="rId30"/>
    <p:sldLayoutId id="2147484645" r:id="rId31"/>
    <p:sldLayoutId id="2147484646" r:id="rId32"/>
    <p:sldLayoutId id="2147484647" r:id="rId33"/>
    <p:sldLayoutId id="2147484648" r:id="rId34"/>
  </p:sldLayoutIdLst>
  <p:transition>
    <p:fade/>
  </p:transition>
  <p:timing>
    <p:tnLst>
      <p:par>
        <p:cTn id="1" dur="indefinite" restart="never" nodeType="tmRoot"/>
      </p:par>
    </p:tnLst>
  </p:timing>
  <p:txStyles>
    <p:titleStyle>
      <a:lvl1pPr algn="l" defTabSz="914093" rtl="0" eaLnBrk="1" latinLnBrk="0" hangingPunct="1">
        <a:lnSpc>
          <a:spcPct val="90000"/>
        </a:lnSpc>
        <a:spcBef>
          <a:spcPct val="0"/>
        </a:spcBef>
        <a:buNone/>
        <a:defRPr lang="en-US" sz="5292"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44" marR="0" indent="-336044" algn="l" defTabSz="9140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19" marR="0" indent="-236475" algn="l" defTabSz="9140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2pPr>
      <a:lvl3pPr marL="784103" marR="0" indent="-224030" algn="l" defTabSz="9140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3pPr>
      <a:lvl4pPr marL="1008132" marR="0" indent="-224030" algn="l" defTabSz="9140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4pPr>
      <a:lvl5pPr marL="1232161" marR="0" indent="-224030" algn="l" defTabSz="9140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5pPr>
      <a:lvl6pPr marL="251375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01"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848"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89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93" rtl="0" eaLnBrk="1" latinLnBrk="0" hangingPunct="1">
        <a:defRPr sz="1764" kern="1200">
          <a:solidFill>
            <a:schemeClr val="tx1"/>
          </a:solidFill>
          <a:latin typeface="+mn-lt"/>
          <a:ea typeface="+mn-ea"/>
          <a:cs typeface="+mn-cs"/>
        </a:defRPr>
      </a:lvl1pPr>
      <a:lvl2pPr marL="457046" algn="l" defTabSz="914093" rtl="0" eaLnBrk="1" latinLnBrk="0" hangingPunct="1">
        <a:defRPr sz="1764" kern="1200">
          <a:solidFill>
            <a:schemeClr val="tx1"/>
          </a:solidFill>
          <a:latin typeface="+mn-lt"/>
          <a:ea typeface="+mn-ea"/>
          <a:cs typeface="+mn-cs"/>
        </a:defRPr>
      </a:lvl2pPr>
      <a:lvl3pPr marL="914093" algn="l" defTabSz="914093" rtl="0" eaLnBrk="1" latinLnBrk="0" hangingPunct="1">
        <a:defRPr sz="1764" kern="1200">
          <a:solidFill>
            <a:schemeClr val="tx1"/>
          </a:solidFill>
          <a:latin typeface="+mn-lt"/>
          <a:ea typeface="+mn-ea"/>
          <a:cs typeface="+mn-cs"/>
        </a:defRPr>
      </a:lvl3pPr>
      <a:lvl4pPr marL="1371139" algn="l" defTabSz="914093" rtl="0" eaLnBrk="1" latinLnBrk="0" hangingPunct="1">
        <a:defRPr sz="1764" kern="1200">
          <a:solidFill>
            <a:schemeClr val="tx1"/>
          </a:solidFill>
          <a:latin typeface="+mn-lt"/>
          <a:ea typeface="+mn-ea"/>
          <a:cs typeface="+mn-cs"/>
        </a:defRPr>
      </a:lvl4pPr>
      <a:lvl5pPr marL="1828185" algn="l" defTabSz="914093" rtl="0" eaLnBrk="1" latinLnBrk="0" hangingPunct="1">
        <a:defRPr sz="1764" kern="1200">
          <a:solidFill>
            <a:schemeClr val="tx1"/>
          </a:solidFill>
          <a:latin typeface="+mn-lt"/>
          <a:ea typeface="+mn-ea"/>
          <a:cs typeface="+mn-cs"/>
        </a:defRPr>
      </a:lvl5pPr>
      <a:lvl6pPr marL="2285232" algn="l" defTabSz="914093" rtl="0" eaLnBrk="1" latinLnBrk="0" hangingPunct="1">
        <a:defRPr sz="1764" kern="1200">
          <a:solidFill>
            <a:schemeClr val="tx1"/>
          </a:solidFill>
          <a:latin typeface="+mn-lt"/>
          <a:ea typeface="+mn-ea"/>
          <a:cs typeface="+mn-cs"/>
        </a:defRPr>
      </a:lvl6pPr>
      <a:lvl7pPr marL="2742278" algn="l" defTabSz="914093" rtl="0" eaLnBrk="1" latinLnBrk="0" hangingPunct="1">
        <a:defRPr sz="1764" kern="1200">
          <a:solidFill>
            <a:schemeClr val="tx1"/>
          </a:solidFill>
          <a:latin typeface="+mn-lt"/>
          <a:ea typeface="+mn-ea"/>
          <a:cs typeface="+mn-cs"/>
        </a:defRPr>
      </a:lvl7pPr>
      <a:lvl8pPr marL="3199324" algn="l" defTabSz="914093" rtl="0" eaLnBrk="1" latinLnBrk="0" hangingPunct="1">
        <a:defRPr sz="1764" kern="1200">
          <a:solidFill>
            <a:schemeClr val="tx1"/>
          </a:solidFill>
          <a:latin typeface="+mn-lt"/>
          <a:ea typeface="+mn-ea"/>
          <a:cs typeface="+mn-cs"/>
        </a:defRPr>
      </a:lvl8pPr>
      <a:lvl9pPr marL="3656372" algn="l" defTabSz="914093"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3" y="228600"/>
            <a:ext cx="11149013" cy="747897"/>
          </a:xfrm>
          <a:prstGeom prst="rect">
            <a:avLst/>
          </a:prstGeom>
        </p:spPr>
        <p:txBody>
          <a:bodyPr vert="horz" wrap="square" lIns="0" tIns="0" rIns="0" bIns="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520700" y="1447800"/>
            <a:ext cx="11152188" cy="2055947"/>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727509413"/>
      </p:ext>
    </p:extLst>
  </p:cSld>
  <p:clrMap bg1="lt1" tx1="dk1" bg2="lt2" tx2="dk2" accent1="accent1" accent2="accent2" accent3="accent3" accent4="accent4" accent5="accent5" accent6="accent6" hlink="hlink" folHlink="folHlink"/>
  <p:sldLayoutIdLst>
    <p:sldLayoutId id="2147484650" r:id="rId1"/>
    <p:sldLayoutId id="2147484651" r:id="rId2"/>
    <p:sldLayoutId id="2147484652" r:id="rId3"/>
    <p:sldLayoutId id="2147484653" r:id="rId4"/>
    <p:sldLayoutId id="2147484654" r:id="rId5"/>
    <p:sldLayoutId id="2147484655" r:id="rId6"/>
    <p:sldLayoutId id="2147484656" r:id="rId7"/>
    <p:sldLayoutId id="2147484657" r:id="rId8"/>
    <p:sldLayoutId id="2147484658" r:id="rId9"/>
    <p:sldLayoutId id="2147484659" r:id="rId10"/>
    <p:sldLayoutId id="2147484660" r:id="rId11"/>
    <p:sldLayoutId id="2147484661" r:id="rId12"/>
    <p:sldLayoutId id="2147484662" r:id="rId13"/>
    <p:sldLayoutId id="2147484663" r:id="rId14"/>
    <p:sldLayoutId id="2147484664" r:id="rId15"/>
    <p:sldLayoutId id="2147484665" r:id="rId16"/>
    <p:sldLayoutId id="2147484666" r:id="rId17"/>
    <p:sldLayoutId id="2147484667" r:id="rId18"/>
    <p:sldLayoutId id="2147484668" r:id="rId19"/>
    <p:sldLayoutId id="2147484669" r:id="rId20"/>
    <p:sldLayoutId id="2147484670" r:id="rId21"/>
    <p:sldLayoutId id="2147484671" r:id="rId22"/>
    <p:sldLayoutId id="2147484672" r:id="rId23"/>
    <p:sldLayoutId id="2147484673" r:id="rId24"/>
    <p:sldLayoutId id="2147484674" r:id="rId25"/>
    <p:sldLayoutId id="2147484675" r:id="rId26"/>
    <p:sldLayoutId id="2147484676" r:id="rId27"/>
    <p:sldLayoutId id="2147484677" r:id="rId28"/>
    <p:sldLayoutId id="2147484678" r:id="rId29"/>
    <p:sldLayoutId id="2147484679" r:id="rId30"/>
    <p:sldLayoutId id="2147484680" r:id="rId31"/>
    <p:sldLayoutId id="2147484681" r:id="rId32"/>
    <p:sldLayoutId id="2147484682" r:id="rId33"/>
  </p:sldLayoutIdLst>
  <p:transition>
    <p:fade/>
  </p:transition>
  <p:timing>
    <p:tnLst>
      <p:par>
        <p:cTn id="1" dur="indefinite" restart="never" nodeType="tmRoot"/>
      </p:par>
    </p:tnLst>
  </p:timing>
  <p:hf hdr="0" ftr="0" dt="0"/>
  <p:txStyles>
    <p:titleStyle>
      <a:lvl1pPr algn="l" defTabSz="914001" rtl="0" eaLnBrk="1" latinLnBrk="0" hangingPunct="1">
        <a:lnSpc>
          <a:spcPct val="90000"/>
        </a:lnSpc>
        <a:spcBef>
          <a:spcPct val="0"/>
        </a:spcBef>
        <a:buNone/>
        <a:defRPr lang="en-US" sz="5397"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591" marR="0" indent="-339591" algn="l" defTabSz="914001" rtl="0" eaLnBrk="1" fontAlgn="auto" latinLnBrk="0" hangingPunct="1">
        <a:lnSpc>
          <a:spcPct val="90000"/>
        </a:lnSpc>
        <a:spcBef>
          <a:spcPct val="20000"/>
        </a:spcBef>
        <a:spcAft>
          <a:spcPts val="0"/>
        </a:spcAft>
        <a:buClrTx/>
        <a:buSzPct val="80000"/>
        <a:buFont typeface="Arial" pitchFamily="34" charset="0"/>
        <a:buChar char="•"/>
        <a:tabLst/>
        <a:defRPr sz="3599" kern="1200" spc="-70" baseline="0">
          <a:gradFill>
            <a:gsLst>
              <a:gs pos="1250">
                <a:schemeClr val="bg2"/>
              </a:gs>
              <a:gs pos="100000">
                <a:schemeClr val="bg2"/>
              </a:gs>
            </a:gsLst>
            <a:lin ang="5400000" scaled="0"/>
          </a:gradFill>
          <a:latin typeface="+mj-lt"/>
          <a:ea typeface="+mn-ea"/>
          <a:cs typeface="+mn-cs"/>
        </a:defRPr>
      </a:lvl1pPr>
      <a:lvl2pPr marL="572861" marR="0" indent="-233271" algn="l" defTabSz="914001" rtl="0" eaLnBrk="1" fontAlgn="auto" latinLnBrk="0" hangingPunct="1">
        <a:lnSpc>
          <a:spcPct val="90000"/>
        </a:lnSpc>
        <a:spcBef>
          <a:spcPct val="20000"/>
        </a:spcBef>
        <a:spcAft>
          <a:spcPts val="0"/>
        </a:spcAft>
        <a:buClrTx/>
        <a:buSzPct val="90000"/>
        <a:buFont typeface="Wingdings" pitchFamily="2" charset="2"/>
        <a:buChar char=""/>
        <a:tabLst/>
        <a:defRPr sz="2399" kern="1200" spc="0" baseline="0">
          <a:gradFill>
            <a:gsLst>
              <a:gs pos="1250">
                <a:schemeClr val="bg2"/>
              </a:gs>
              <a:gs pos="100000">
                <a:schemeClr val="bg2"/>
              </a:gs>
            </a:gsLst>
            <a:lin ang="5400000" scaled="0"/>
          </a:gradFill>
          <a:latin typeface="+mn-lt"/>
          <a:ea typeface="+mn-ea"/>
          <a:cs typeface="+mn-cs"/>
        </a:defRPr>
      </a:lvl2pPr>
      <a:lvl3pPr marL="798196" marR="0" indent="-225336" algn="l" defTabSz="914001" rtl="0" eaLnBrk="1" fontAlgn="auto" latinLnBrk="0" hangingPunct="1">
        <a:lnSpc>
          <a:spcPct val="90000"/>
        </a:lnSpc>
        <a:spcBef>
          <a:spcPct val="20000"/>
        </a:spcBef>
        <a:spcAft>
          <a:spcPts val="0"/>
        </a:spcAft>
        <a:buClrTx/>
        <a:buSzPct val="90000"/>
        <a:buFont typeface="Wingdings" pitchFamily="2" charset="2"/>
        <a:buChar char=""/>
        <a:tabLst>
          <a:tab pos="798196" algn="l"/>
        </a:tabLst>
        <a:defRPr sz="2399" kern="1200" spc="0" baseline="0">
          <a:gradFill>
            <a:gsLst>
              <a:gs pos="1250">
                <a:schemeClr val="bg2"/>
              </a:gs>
              <a:gs pos="100000">
                <a:schemeClr val="bg2"/>
              </a:gs>
            </a:gsLst>
            <a:lin ang="5400000" scaled="0"/>
          </a:gradFill>
          <a:latin typeface="+mn-lt"/>
          <a:ea typeface="+mn-ea"/>
          <a:cs typeface="+mn-cs"/>
        </a:defRPr>
      </a:lvl3pPr>
      <a:lvl4pPr marL="1029880" marR="0" indent="-231683" algn="l" defTabSz="914001" rtl="0" eaLnBrk="1" fontAlgn="auto" latinLnBrk="0" hangingPunct="1">
        <a:lnSpc>
          <a:spcPct val="90000"/>
        </a:lnSpc>
        <a:spcBef>
          <a:spcPct val="20000"/>
        </a:spcBef>
        <a:spcAft>
          <a:spcPts val="0"/>
        </a:spcAft>
        <a:buClrTx/>
        <a:buSzPct val="90000"/>
        <a:buFont typeface="Wingdings" pitchFamily="2" charset="2"/>
        <a:buChar char=""/>
        <a:tabLst/>
        <a:defRPr sz="1999" kern="1200" spc="0" baseline="0">
          <a:gradFill>
            <a:gsLst>
              <a:gs pos="1250">
                <a:schemeClr val="bg2"/>
              </a:gs>
              <a:gs pos="100000">
                <a:schemeClr val="bg2"/>
              </a:gs>
            </a:gsLst>
            <a:lin ang="5400000" scaled="0"/>
          </a:gradFill>
          <a:latin typeface="+mn-lt"/>
          <a:ea typeface="+mn-ea"/>
          <a:cs typeface="+mn-cs"/>
        </a:defRPr>
      </a:lvl4pPr>
      <a:lvl5pPr marL="1255216" marR="0" indent="-225336" algn="l" defTabSz="914001" rtl="0" eaLnBrk="1" fontAlgn="auto" latinLnBrk="0" hangingPunct="1">
        <a:lnSpc>
          <a:spcPct val="90000"/>
        </a:lnSpc>
        <a:spcBef>
          <a:spcPct val="20000"/>
        </a:spcBef>
        <a:spcAft>
          <a:spcPts val="0"/>
        </a:spcAft>
        <a:buClrTx/>
        <a:buSzPct val="90000"/>
        <a:buFont typeface="Wingdings" pitchFamily="2" charset="2"/>
        <a:buChar char=""/>
        <a:tabLst>
          <a:tab pos="1255216" algn="l"/>
        </a:tabLst>
        <a:defRPr sz="1999" kern="1200" spc="0" baseline="0">
          <a:gradFill>
            <a:gsLst>
              <a:gs pos="1250">
                <a:schemeClr val="bg2"/>
              </a:gs>
              <a:gs pos="100000">
                <a:schemeClr val="bg2"/>
              </a:gs>
            </a:gsLst>
            <a:lin ang="5400000" scaled="0"/>
          </a:gradFill>
          <a:latin typeface="+mn-lt"/>
          <a:ea typeface="+mn-ea"/>
          <a:cs typeface="+mn-cs"/>
        </a:defRPr>
      </a:lvl5pPr>
      <a:lvl6pPr marL="2513504" indent="-228501" algn="l" defTabSz="914001"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2970504" indent="-228501" algn="l" defTabSz="914001"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27505" indent="-228501" algn="l" defTabSz="914001"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884506" indent="-228501" algn="l" defTabSz="914001"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14001" rtl="0" eaLnBrk="1" latinLnBrk="0" hangingPunct="1">
        <a:defRPr sz="1799" kern="1200">
          <a:solidFill>
            <a:schemeClr val="tx1"/>
          </a:solidFill>
          <a:latin typeface="+mn-lt"/>
          <a:ea typeface="+mn-ea"/>
          <a:cs typeface="+mn-cs"/>
        </a:defRPr>
      </a:lvl1pPr>
      <a:lvl2pPr marL="457001" algn="l" defTabSz="914001" rtl="0" eaLnBrk="1" latinLnBrk="0" hangingPunct="1">
        <a:defRPr sz="1799" kern="1200">
          <a:solidFill>
            <a:schemeClr val="tx1"/>
          </a:solidFill>
          <a:latin typeface="+mn-lt"/>
          <a:ea typeface="+mn-ea"/>
          <a:cs typeface="+mn-cs"/>
        </a:defRPr>
      </a:lvl2pPr>
      <a:lvl3pPr marL="914001" algn="l" defTabSz="914001" rtl="0" eaLnBrk="1" latinLnBrk="0" hangingPunct="1">
        <a:defRPr sz="1799" kern="1200">
          <a:solidFill>
            <a:schemeClr val="tx1"/>
          </a:solidFill>
          <a:latin typeface="+mn-lt"/>
          <a:ea typeface="+mn-ea"/>
          <a:cs typeface="+mn-cs"/>
        </a:defRPr>
      </a:lvl3pPr>
      <a:lvl4pPr marL="1371002" algn="l" defTabSz="914001" rtl="0" eaLnBrk="1" latinLnBrk="0" hangingPunct="1">
        <a:defRPr sz="1799" kern="1200">
          <a:solidFill>
            <a:schemeClr val="tx1"/>
          </a:solidFill>
          <a:latin typeface="+mn-lt"/>
          <a:ea typeface="+mn-ea"/>
          <a:cs typeface="+mn-cs"/>
        </a:defRPr>
      </a:lvl4pPr>
      <a:lvl5pPr marL="1828003" algn="l" defTabSz="914001" rtl="0" eaLnBrk="1" latinLnBrk="0" hangingPunct="1">
        <a:defRPr sz="1799" kern="1200">
          <a:solidFill>
            <a:schemeClr val="tx1"/>
          </a:solidFill>
          <a:latin typeface="+mn-lt"/>
          <a:ea typeface="+mn-ea"/>
          <a:cs typeface="+mn-cs"/>
        </a:defRPr>
      </a:lvl5pPr>
      <a:lvl6pPr marL="2285004" algn="l" defTabSz="914001" rtl="0" eaLnBrk="1" latinLnBrk="0" hangingPunct="1">
        <a:defRPr sz="1799" kern="1200">
          <a:solidFill>
            <a:schemeClr val="tx1"/>
          </a:solidFill>
          <a:latin typeface="+mn-lt"/>
          <a:ea typeface="+mn-ea"/>
          <a:cs typeface="+mn-cs"/>
        </a:defRPr>
      </a:lvl6pPr>
      <a:lvl7pPr marL="2742003" algn="l" defTabSz="914001" rtl="0" eaLnBrk="1" latinLnBrk="0" hangingPunct="1">
        <a:defRPr sz="1799" kern="1200">
          <a:solidFill>
            <a:schemeClr val="tx1"/>
          </a:solidFill>
          <a:latin typeface="+mn-lt"/>
          <a:ea typeface="+mn-ea"/>
          <a:cs typeface="+mn-cs"/>
        </a:defRPr>
      </a:lvl7pPr>
      <a:lvl8pPr marL="3199004" algn="l" defTabSz="914001" rtl="0" eaLnBrk="1" latinLnBrk="0" hangingPunct="1">
        <a:defRPr sz="1799" kern="1200">
          <a:solidFill>
            <a:schemeClr val="tx1"/>
          </a:solidFill>
          <a:latin typeface="+mn-lt"/>
          <a:ea typeface="+mn-ea"/>
          <a:cs typeface="+mn-cs"/>
        </a:defRPr>
      </a:lvl8pPr>
      <a:lvl9pPr marL="3656005" algn="l" defTabSz="914001" rtl="0" eaLnBrk="1" latinLnBrk="0" hangingPunct="1">
        <a:defRPr sz="1799"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1" y="289512"/>
            <a:ext cx="11652805"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171" y="1189178"/>
            <a:ext cx="11650486" cy="2184808"/>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p:nvPicPr>
        <p:blipFill>
          <a:blip r:embed="rId35" cstate="email">
            <a:extLst>
              <a:ext uri="{28A0092B-C50C-407E-A947-70E740481C1C}">
                <a14:useLocalDpi xmlns:a14="http://schemas.microsoft.com/office/drawing/2010/main" val="0"/>
              </a:ext>
            </a:extLst>
          </a:blip>
          <a:stretch>
            <a:fillRect/>
          </a:stretch>
        </p:blipFill>
        <p:spPr>
          <a:xfrm rot="5400000">
            <a:off x="10321814" y="1906466"/>
            <a:ext cx="4214127" cy="401200"/>
          </a:xfrm>
          <a:prstGeom prst="rect">
            <a:avLst/>
          </a:prstGeom>
        </p:spPr>
      </p:pic>
    </p:spTree>
    <p:extLst>
      <p:ext uri="{BB962C8B-B14F-4D97-AF65-F5344CB8AC3E}">
        <p14:creationId xmlns:p14="http://schemas.microsoft.com/office/powerpoint/2010/main" val="2962866409"/>
      </p:ext>
    </p:extLst>
  </p:cSld>
  <p:clrMap bg1="dk1" tx1="lt1" bg2="dk2" tx2="lt2" accent1="accent1" accent2="accent2" accent3="accent3" accent4="accent4" accent5="accent5" accent6="accent6" hlink="hlink" folHlink="folHlink"/>
  <p:sldLayoutIdLst>
    <p:sldLayoutId id="2147484684" r:id="rId1"/>
    <p:sldLayoutId id="2147484685" r:id="rId2"/>
    <p:sldLayoutId id="2147484686" r:id="rId3"/>
    <p:sldLayoutId id="2147484687" r:id="rId4"/>
    <p:sldLayoutId id="2147484688" r:id="rId5"/>
    <p:sldLayoutId id="2147484689" r:id="rId6"/>
    <p:sldLayoutId id="2147484690" r:id="rId7"/>
    <p:sldLayoutId id="2147484691" r:id="rId8"/>
    <p:sldLayoutId id="2147484692" r:id="rId9"/>
    <p:sldLayoutId id="2147484693" r:id="rId10"/>
    <p:sldLayoutId id="2147484694" r:id="rId11"/>
    <p:sldLayoutId id="2147484695" r:id="rId12"/>
    <p:sldLayoutId id="2147484696" r:id="rId13"/>
    <p:sldLayoutId id="2147484697" r:id="rId14"/>
    <p:sldLayoutId id="2147484698" r:id="rId15"/>
    <p:sldLayoutId id="2147484699" r:id="rId16"/>
    <p:sldLayoutId id="2147484700" r:id="rId17"/>
    <p:sldLayoutId id="2147484701" r:id="rId18"/>
    <p:sldLayoutId id="2147484702" r:id="rId19"/>
    <p:sldLayoutId id="2147484703" r:id="rId20"/>
    <p:sldLayoutId id="2147484704" r:id="rId21"/>
    <p:sldLayoutId id="2147484705" r:id="rId22"/>
    <p:sldLayoutId id="2147484706" r:id="rId23"/>
    <p:sldLayoutId id="2147484707" r:id="rId24"/>
    <p:sldLayoutId id="2147484708" r:id="rId25"/>
    <p:sldLayoutId id="2147484709" r:id="rId26"/>
    <p:sldLayoutId id="2147484710" r:id="rId27"/>
    <p:sldLayoutId id="2147484711" r:id="rId28"/>
    <p:sldLayoutId id="2147484712" r:id="rId29"/>
    <p:sldLayoutId id="2147484713" r:id="rId30"/>
    <p:sldLayoutId id="2147484714" r:id="rId31"/>
    <p:sldLayoutId id="2147484715" r:id="rId32"/>
    <p:sldLayoutId id="2147484716" r:id="rId33"/>
  </p:sldLayoutIdLst>
  <p:transition>
    <p:fade/>
  </p:transition>
  <p:timing>
    <p:tnLst>
      <p:par>
        <p:cTn id="1" dur="indefinite" restart="never" nodeType="tmRoot"/>
      </p:par>
    </p:tnLst>
  </p:timing>
  <p:txStyles>
    <p:titleStyle>
      <a:lvl1pPr algn="l" defTabSz="913818" rtl="0" eaLnBrk="1" latinLnBrk="0" hangingPunct="1">
        <a:lnSpc>
          <a:spcPct val="90000"/>
        </a:lnSpc>
        <a:spcBef>
          <a:spcPct val="0"/>
        </a:spcBef>
        <a:buNone/>
        <a:defRPr lang="en-US" sz="5291"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5943" marR="0" indent="-335943" algn="l" defTabSz="913818" rtl="0" eaLnBrk="1" fontAlgn="auto" latinLnBrk="0" hangingPunct="1">
        <a:lnSpc>
          <a:spcPct val="90000"/>
        </a:lnSpc>
        <a:spcBef>
          <a:spcPct val="20000"/>
        </a:spcBef>
        <a:spcAft>
          <a:spcPts val="0"/>
        </a:spcAft>
        <a:buClr>
          <a:schemeClr val="tx1"/>
        </a:buClr>
        <a:buSzPct val="100000"/>
        <a:buFontTx/>
        <a:buBlip>
          <a:blip r:embed="rId36"/>
        </a:buBlip>
        <a:tabLst/>
        <a:defRPr sz="3918" kern="1200" spc="0" baseline="0">
          <a:gradFill>
            <a:gsLst>
              <a:gs pos="1250">
                <a:schemeClr val="tx1"/>
              </a:gs>
              <a:gs pos="100000">
                <a:schemeClr val="tx1"/>
              </a:gs>
            </a:gsLst>
            <a:lin ang="5400000" scaled="0"/>
          </a:gradFill>
          <a:latin typeface="+mj-lt"/>
          <a:ea typeface="+mn-ea"/>
          <a:cs typeface="+mn-cs"/>
        </a:defRPr>
      </a:lvl1pPr>
      <a:lvl2pPr marL="572347" marR="0" indent="-236404" algn="l" defTabSz="913818" rtl="0" eaLnBrk="1" fontAlgn="auto" latinLnBrk="0" hangingPunct="1">
        <a:lnSpc>
          <a:spcPct val="90000"/>
        </a:lnSpc>
        <a:spcBef>
          <a:spcPct val="20000"/>
        </a:spcBef>
        <a:spcAft>
          <a:spcPts val="0"/>
        </a:spcAft>
        <a:buClr>
          <a:schemeClr val="tx1"/>
        </a:buClr>
        <a:buSzPct val="100000"/>
        <a:buFontTx/>
        <a:buBlip>
          <a:blip r:embed="rId36"/>
        </a:buBlip>
        <a:tabLst/>
        <a:defRPr sz="2351" kern="1200" spc="0" baseline="0">
          <a:gradFill>
            <a:gsLst>
              <a:gs pos="1250">
                <a:schemeClr val="tx1"/>
              </a:gs>
              <a:gs pos="100000">
                <a:schemeClr val="tx1"/>
              </a:gs>
            </a:gsLst>
            <a:lin ang="5400000" scaled="0"/>
          </a:gradFill>
          <a:latin typeface="+mn-lt"/>
          <a:ea typeface="+mn-ea"/>
          <a:cs typeface="+mn-cs"/>
        </a:defRPr>
      </a:lvl2pPr>
      <a:lvl3pPr marL="783867" marR="0" indent="-223963" algn="l" defTabSz="913818" rtl="0" eaLnBrk="1" fontAlgn="auto" latinLnBrk="0" hangingPunct="1">
        <a:lnSpc>
          <a:spcPct val="90000"/>
        </a:lnSpc>
        <a:spcBef>
          <a:spcPct val="20000"/>
        </a:spcBef>
        <a:spcAft>
          <a:spcPts val="0"/>
        </a:spcAft>
        <a:buClr>
          <a:schemeClr val="tx1"/>
        </a:buClr>
        <a:buSzPct val="100000"/>
        <a:buFontTx/>
        <a:buBlip>
          <a:blip r:embed="rId36"/>
        </a:buBlip>
        <a:tabLst/>
        <a:defRPr sz="2351" kern="1200" spc="0" baseline="0">
          <a:gradFill>
            <a:gsLst>
              <a:gs pos="1250">
                <a:schemeClr val="tx1"/>
              </a:gs>
              <a:gs pos="100000">
                <a:schemeClr val="tx1"/>
              </a:gs>
            </a:gsLst>
            <a:lin ang="5400000" scaled="0"/>
          </a:gradFill>
          <a:latin typeface="+mn-lt"/>
          <a:ea typeface="+mn-ea"/>
          <a:cs typeface="+mn-cs"/>
        </a:defRPr>
      </a:lvl3pPr>
      <a:lvl4pPr marL="1007830" marR="0" indent="-223963" algn="l" defTabSz="913818" rtl="0" eaLnBrk="1" fontAlgn="auto" latinLnBrk="0" hangingPunct="1">
        <a:lnSpc>
          <a:spcPct val="90000"/>
        </a:lnSpc>
        <a:spcBef>
          <a:spcPct val="20000"/>
        </a:spcBef>
        <a:spcAft>
          <a:spcPts val="0"/>
        </a:spcAft>
        <a:buClr>
          <a:schemeClr val="tx1"/>
        </a:buClr>
        <a:buSzPct val="100000"/>
        <a:buFontTx/>
        <a:buBlip>
          <a:blip r:embed="rId36"/>
        </a:buBlip>
        <a:tabLst/>
        <a:defRPr sz="1959" kern="1200" spc="0" baseline="0">
          <a:gradFill>
            <a:gsLst>
              <a:gs pos="1250">
                <a:schemeClr val="tx1"/>
              </a:gs>
              <a:gs pos="100000">
                <a:schemeClr val="tx1"/>
              </a:gs>
            </a:gsLst>
            <a:lin ang="5400000" scaled="0"/>
          </a:gradFill>
          <a:latin typeface="+mn-lt"/>
          <a:ea typeface="+mn-ea"/>
          <a:cs typeface="+mn-cs"/>
        </a:defRPr>
      </a:lvl4pPr>
      <a:lvl5pPr marL="1231792" marR="0" indent="-223963" algn="l" defTabSz="913818" rtl="0" eaLnBrk="1" fontAlgn="auto" latinLnBrk="0" hangingPunct="1">
        <a:lnSpc>
          <a:spcPct val="90000"/>
        </a:lnSpc>
        <a:spcBef>
          <a:spcPct val="20000"/>
        </a:spcBef>
        <a:spcAft>
          <a:spcPts val="0"/>
        </a:spcAft>
        <a:buClr>
          <a:schemeClr val="tx1"/>
        </a:buClr>
        <a:buSzPct val="100000"/>
        <a:buFontTx/>
        <a:buBlip>
          <a:blip r:embed="rId36"/>
        </a:buBlip>
        <a:tabLst/>
        <a:defRPr sz="1959" kern="1200" spc="0" baseline="0">
          <a:gradFill>
            <a:gsLst>
              <a:gs pos="1250">
                <a:schemeClr val="tx1"/>
              </a:gs>
              <a:gs pos="100000">
                <a:schemeClr val="tx1"/>
              </a:gs>
            </a:gsLst>
            <a:lin ang="5400000" scaled="0"/>
          </a:gradFill>
          <a:latin typeface="+mn-lt"/>
          <a:ea typeface="+mn-ea"/>
          <a:cs typeface="+mn-cs"/>
        </a:defRPr>
      </a:lvl5pPr>
      <a:lvl6pPr marL="2513001" indent="-228455" algn="l" defTabSz="913818" rtl="0" eaLnBrk="1" latinLnBrk="0" hangingPunct="1">
        <a:spcBef>
          <a:spcPct val="20000"/>
        </a:spcBef>
        <a:buFont typeface="Arial" pitchFamily="34" charset="0"/>
        <a:buChar char="•"/>
        <a:defRPr sz="1959" kern="1200">
          <a:solidFill>
            <a:schemeClr val="tx1"/>
          </a:solidFill>
          <a:latin typeface="+mn-lt"/>
          <a:ea typeface="+mn-ea"/>
          <a:cs typeface="+mn-cs"/>
        </a:defRPr>
      </a:lvl6pPr>
      <a:lvl7pPr marL="2969911" indent="-228455" algn="l" defTabSz="913818" rtl="0" eaLnBrk="1" latinLnBrk="0" hangingPunct="1">
        <a:spcBef>
          <a:spcPct val="20000"/>
        </a:spcBef>
        <a:buFont typeface="Arial" pitchFamily="34" charset="0"/>
        <a:buChar char="•"/>
        <a:defRPr sz="1959" kern="1200">
          <a:solidFill>
            <a:schemeClr val="tx1"/>
          </a:solidFill>
          <a:latin typeface="+mn-lt"/>
          <a:ea typeface="+mn-ea"/>
          <a:cs typeface="+mn-cs"/>
        </a:defRPr>
      </a:lvl7pPr>
      <a:lvl8pPr marL="3426820" indent="-228455" algn="l" defTabSz="913818" rtl="0" eaLnBrk="1" latinLnBrk="0" hangingPunct="1">
        <a:spcBef>
          <a:spcPct val="20000"/>
        </a:spcBef>
        <a:buFont typeface="Arial" pitchFamily="34" charset="0"/>
        <a:buChar char="•"/>
        <a:defRPr sz="1959" kern="1200">
          <a:solidFill>
            <a:schemeClr val="tx1"/>
          </a:solidFill>
          <a:latin typeface="+mn-lt"/>
          <a:ea typeface="+mn-ea"/>
          <a:cs typeface="+mn-cs"/>
        </a:defRPr>
      </a:lvl8pPr>
      <a:lvl9pPr marL="3883730" indent="-228455" algn="l" defTabSz="913818" rtl="0" eaLnBrk="1" latinLnBrk="0" hangingPunct="1">
        <a:spcBef>
          <a:spcPct val="20000"/>
        </a:spcBef>
        <a:buFont typeface="Arial" pitchFamily="34" charset="0"/>
        <a:buChar char="•"/>
        <a:defRPr sz="1959" kern="1200">
          <a:solidFill>
            <a:schemeClr val="tx1"/>
          </a:solidFill>
          <a:latin typeface="+mn-lt"/>
          <a:ea typeface="+mn-ea"/>
          <a:cs typeface="+mn-cs"/>
        </a:defRPr>
      </a:lvl9pPr>
    </p:bodyStyle>
    <p:otherStyle>
      <a:defPPr>
        <a:defRPr lang="en-US"/>
      </a:defPPr>
      <a:lvl1pPr marL="0" algn="l" defTabSz="913818" rtl="0" eaLnBrk="1" latinLnBrk="0" hangingPunct="1">
        <a:defRPr sz="1763" kern="1200">
          <a:solidFill>
            <a:schemeClr val="tx1"/>
          </a:solidFill>
          <a:latin typeface="+mn-lt"/>
          <a:ea typeface="+mn-ea"/>
          <a:cs typeface="+mn-cs"/>
        </a:defRPr>
      </a:lvl1pPr>
      <a:lvl2pPr marL="456909" algn="l" defTabSz="913818" rtl="0" eaLnBrk="1" latinLnBrk="0" hangingPunct="1">
        <a:defRPr sz="1763" kern="1200">
          <a:solidFill>
            <a:schemeClr val="tx1"/>
          </a:solidFill>
          <a:latin typeface="+mn-lt"/>
          <a:ea typeface="+mn-ea"/>
          <a:cs typeface="+mn-cs"/>
        </a:defRPr>
      </a:lvl2pPr>
      <a:lvl3pPr marL="913818" algn="l" defTabSz="913818" rtl="0" eaLnBrk="1" latinLnBrk="0" hangingPunct="1">
        <a:defRPr sz="1763" kern="1200">
          <a:solidFill>
            <a:schemeClr val="tx1"/>
          </a:solidFill>
          <a:latin typeface="+mn-lt"/>
          <a:ea typeface="+mn-ea"/>
          <a:cs typeface="+mn-cs"/>
        </a:defRPr>
      </a:lvl3pPr>
      <a:lvl4pPr marL="1370728" algn="l" defTabSz="913818" rtl="0" eaLnBrk="1" latinLnBrk="0" hangingPunct="1">
        <a:defRPr sz="1763" kern="1200">
          <a:solidFill>
            <a:schemeClr val="tx1"/>
          </a:solidFill>
          <a:latin typeface="+mn-lt"/>
          <a:ea typeface="+mn-ea"/>
          <a:cs typeface="+mn-cs"/>
        </a:defRPr>
      </a:lvl4pPr>
      <a:lvl5pPr marL="1827637" algn="l" defTabSz="913818" rtl="0" eaLnBrk="1" latinLnBrk="0" hangingPunct="1">
        <a:defRPr sz="1763" kern="1200">
          <a:solidFill>
            <a:schemeClr val="tx1"/>
          </a:solidFill>
          <a:latin typeface="+mn-lt"/>
          <a:ea typeface="+mn-ea"/>
          <a:cs typeface="+mn-cs"/>
        </a:defRPr>
      </a:lvl5pPr>
      <a:lvl6pPr marL="2284546" algn="l" defTabSz="913818" rtl="0" eaLnBrk="1" latinLnBrk="0" hangingPunct="1">
        <a:defRPr sz="1763" kern="1200">
          <a:solidFill>
            <a:schemeClr val="tx1"/>
          </a:solidFill>
          <a:latin typeface="+mn-lt"/>
          <a:ea typeface="+mn-ea"/>
          <a:cs typeface="+mn-cs"/>
        </a:defRPr>
      </a:lvl6pPr>
      <a:lvl7pPr marL="2741455" algn="l" defTabSz="913818" rtl="0" eaLnBrk="1" latinLnBrk="0" hangingPunct="1">
        <a:defRPr sz="1763" kern="1200">
          <a:solidFill>
            <a:schemeClr val="tx1"/>
          </a:solidFill>
          <a:latin typeface="+mn-lt"/>
          <a:ea typeface="+mn-ea"/>
          <a:cs typeface="+mn-cs"/>
        </a:defRPr>
      </a:lvl7pPr>
      <a:lvl8pPr marL="3198365" algn="l" defTabSz="913818" rtl="0" eaLnBrk="1" latinLnBrk="0" hangingPunct="1">
        <a:defRPr sz="1763" kern="1200">
          <a:solidFill>
            <a:schemeClr val="tx1"/>
          </a:solidFill>
          <a:latin typeface="+mn-lt"/>
          <a:ea typeface="+mn-ea"/>
          <a:cs typeface="+mn-cs"/>
        </a:defRPr>
      </a:lvl8pPr>
      <a:lvl9pPr marL="3655275" algn="l" defTabSz="913818" rtl="0" eaLnBrk="1" latinLnBrk="0" hangingPunct="1">
        <a:defRPr sz="1763"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Pr>
        <a:solidFill>
          <a:srgbClr val="F2F2F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69171" y="1189179"/>
            <a:ext cx="11650486" cy="2052030"/>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12"/>
          <a:stretch>
            <a:fillRect/>
          </a:stretch>
        </p:blipFill>
        <p:spPr>
          <a:xfrm rot="5400000">
            <a:off x="9205457" y="2991147"/>
            <a:ext cx="6858623" cy="876329"/>
          </a:xfrm>
          <a:prstGeom prst="rect">
            <a:avLst/>
          </a:prstGeom>
        </p:spPr>
      </p:pic>
    </p:spTree>
    <p:extLst>
      <p:ext uri="{BB962C8B-B14F-4D97-AF65-F5344CB8AC3E}">
        <p14:creationId xmlns:p14="http://schemas.microsoft.com/office/powerpoint/2010/main" val="447580903"/>
      </p:ext>
    </p:extLst>
  </p:cSld>
  <p:clrMap bg1="lt1" tx1="dk1" bg2="lt2" tx2="dk2" accent1="accent1" accent2="accent2" accent3="accent3" accent4="accent4" accent5="accent5" accent6="accent6" hlink="hlink" folHlink="folHlink"/>
  <p:sldLayoutIdLst>
    <p:sldLayoutId id="2147484722" r:id="rId1"/>
    <p:sldLayoutId id="2147484723" r:id="rId2"/>
    <p:sldLayoutId id="2147484724" r:id="rId3"/>
    <p:sldLayoutId id="2147484725" r:id="rId4"/>
    <p:sldLayoutId id="2147484726" r:id="rId5"/>
    <p:sldLayoutId id="2147484727" r:id="rId6"/>
    <p:sldLayoutId id="2147484728" r:id="rId7"/>
    <p:sldLayoutId id="2147484729" r:id="rId8"/>
    <p:sldLayoutId id="2147484730" r:id="rId9"/>
    <p:sldLayoutId id="2147484731" r:id="rId10"/>
  </p:sldLayoutIdLst>
  <p:transition>
    <p:fade/>
  </p:transition>
  <p:timing>
    <p:tnLst>
      <p:par>
        <p:cTn id="1" dur="indefinite" restart="never" nodeType="tmRoot"/>
      </p:par>
    </p:tnLst>
  </p:timing>
  <p:txStyles>
    <p:titleStyle>
      <a:lvl1pPr algn="l" defTabSz="914107"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50" marR="0" indent="-336050"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29" marR="0" indent="-236480"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2pPr>
      <a:lvl3pPr marL="784115"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3pPr>
      <a:lvl4pPr marL="1008149"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4" kern="1200" spc="0" baseline="0">
          <a:gradFill>
            <a:gsLst>
              <a:gs pos="1250">
                <a:schemeClr val="tx1"/>
              </a:gs>
              <a:gs pos="100000">
                <a:schemeClr val="tx1"/>
              </a:gs>
            </a:gsLst>
            <a:lin ang="5400000" scaled="0"/>
          </a:gradFill>
          <a:latin typeface="+mn-lt"/>
          <a:ea typeface="+mn-ea"/>
          <a:cs typeface="+mn-cs"/>
        </a:defRPr>
      </a:lvl4pPr>
      <a:lvl5pPr marL="1232181"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4" kern="1200" spc="0" baseline="0">
          <a:gradFill>
            <a:gsLst>
              <a:gs pos="1250">
                <a:schemeClr val="tx1"/>
              </a:gs>
              <a:gs pos="100000">
                <a:schemeClr val="tx1"/>
              </a:gs>
            </a:gsLst>
            <a:lin ang="5400000" scaled="0"/>
          </a:gradFill>
          <a:latin typeface="+mn-lt"/>
          <a:ea typeface="+mn-ea"/>
          <a:cs typeface="+mn-cs"/>
        </a:defRPr>
      </a:lvl5pPr>
      <a:lvl6pPr marL="2513794"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50"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903"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958"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07" rtl="0" eaLnBrk="1" latinLnBrk="0" hangingPunct="1">
        <a:defRPr sz="1764" kern="1200">
          <a:solidFill>
            <a:schemeClr val="tx1"/>
          </a:solidFill>
          <a:latin typeface="+mn-lt"/>
          <a:ea typeface="+mn-ea"/>
          <a:cs typeface="+mn-cs"/>
        </a:defRPr>
      </a:lvl1pPr>
      <a:lvl2pPr marL="457054" algn="l" defTabSz="914107" rtl="0" eaLnBrk="1" latinLnBrk="0" hangingPunct="1">
        <a:defRPr sz="1764" kern="1200">
          <a:solidFill>
            <a:schemeClr val="tx1"/>
          </a:solidFill>
          <a:latin typeface="+mn-lt"/>
          <a:ea typeface="+mn-ea"/>
          <a:cs typeface="+mn-cs"/>
        </a:defRPr>
      </a:lvl2pPr>
      <a:lvl3pPr marL="914107" algn="l" defTabSz="914107" rtl="0" eaLnBrk="1" latinLnBrk="0" hangingPunct="1">
        <a:defRPr sz="1764" kern="1200">
          <a:solidFill>
            <a:schemeClr val="tx1"/>
          </a:solidFill>
          <a:latin typeface="+mn-lt"/>
          <a:ea typeface="+mn-ea"/>
          <a:cs typeface="+mn-cs"/>
        </a:defRPr>
      </a:lvl3pPr>
      <a:lvl4pPr marL="1371161" algn="l" defTabSz="914107" rtl="0" eaLnBrk="1" latinLnBrk="0" hangingPunct="1">
        <a:defRPr sz="1764" kern="1200">
          <a:solidFill>
            <a:schemeClr val="tx1"/>
          </a:solidFill>
          <a:latin typeface="+mn-lt"/>
          <a:ea typeface="+mn-ea"/>
          <a:cs typeface="+mn-cs"/>
        </a:defRPr>
      </a:lvl4pPr>
      <a:lvl5pPr marL="1828214" algn="l" defTabSz="914107" rtl="0" eaLnBrk="1" latinLnBrk="0" hangingPunct="1">
        <a:defRPr sz="1764" kern="1200">
          <a:solidFill>
            <a:schemeClr val="tx1"/>
          </a:solidFill>
          <a:latin typeface="+mn-lt"/>
          <a:ea typeface="+mn-ea"/>
          <a:cs typeface="+mn-cs"/>
        </a:defRPr>
      </a:lvl5pPr>
      <a:lvl6pPr marL="2285270" algn="l" defTabSz="914107" rtl="0" eaLnBrk="1" latinLnBrk="0" hangingPunct="1">
        <a:defRPr sz="1764" kern="1200">
          <a:solidFill>
            <a:schemeClr val="tx1"/>
          </a:solidFill>
          <a:latin typeface="+mn-lt"/>
          <a:ea typeface="+mn-ea"/>
          <a:cs typeface="+mn-cs"/>
        </a:defRPr>
      </a:lvl6pPr>
      <a:lvl7pPr marL="2742322" algn="l" defTabSz="914107" rtl="0" eaLnBrk="1" latinLnBrk="0" hangingPunct="1">
        <a:defRPr sz="1764" kern="1200">
          <a:solidFill>
            <a:schemeClr val="tx1"/>
          </a:solidFill>
          <a:latin typeface="+mn-lt"/>
          <a:ea typeface="+mn-ea"/>
          <a:cs typeface="+mn-cs"/>
        </a:defRPr>
      </a:lvl7pPr>
      <a:lvl8pPr marL="3199376" algn="l" defTabSz="914107" rtl="0" eaLnBrk="1" latinLnBrk="0" hangingPunct="1">
        <a:defRPr sz="1764" kern="1200">
          <a:solidFill>
            <a:schemeClr val="tx1"/>
          </a:solidFill>
          <a:latin typeface="+mn-lt"/>
          <a:ea typeface="+mn-ea"/>
          <a:cs typeface="+mn-cs"/>
        </a:defRPr>
      </a:lvl8pPr>
      <a:lvl9pPr marL="3656430" algn="l" defTabSz="914107"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9.xml><?xml version="1.0" encoding="utf-8"?>
<p:sldMaster xmlns:a="http://schemas.openxmlformats.org/drawingml/2006/main" xmlns:r="http://schemas.openxmlformats.org/officeDocument/2006/relationships" xmlns:p="http://schemas.openxmlformats.org/presentationml/2006/main" preserve="1">
  <p:cSld>
    <p:bg>
      <p:bgPr>
        <a:solidFill>
          <a:srgbClr val="F2F2F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69171" y="1189179"/>
            <a:ext cx="11650486" cy="2052030"/>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12"/>
          <a:stretch>
            <a:fillRect/>
          </a:stretch>
        </p:blipFill>
        <p:spPr>
          <a:xfrm rot="5400000">
            <a:off x="9205457" y="2991147"/>
            <a:ext cx="6858623" cy="876329"/>
          </a:xfrm>
          <a:prstGeom prst="rect">
            <a:avLst/>
          </a:prstGeom>
        </p:spPr>
      </p:pic>
    </p:spTree>
    <p:extLst>
      <p:ext uri="{BB962C8B-B14F-4D97-AF65-F5344CB8AC3E}">
        <p14:creationId xmlns:p14="http://schemas.microsoft.com/office/powerpoint/2010/main" val="3003596136"/>
      </p:ext>
    </p:extLst>
  </p:cSld>
  <p:clrMap bg1="lt1" tx1="dk1" bg2="lt2" tx2="dk2" accent1="accent1" accent2="accent2" accent3="accent3" accent4="accent4" accent5="accent5" accent6="accent6" hlink="hlink" folHlink="folHlink"/>
  <p:sldLayoutIdLst>
    <p:sldLayoutId id="2147484733" r:id="rId1"/>
    <p:sldLayoutId id="2147484734" r:id="rId2"/>
    <p:sldLayoutId id="2147484735" r:id="rId3"/>
    <p:sldLayoutId id="2147484736" r:id="rId4"/>
    <p:sldLayoutId id="2147484737" r:id="rId5"/>
    <p:sldLayoutId id="2147484738" r:id="rId6"/>
    <p:sldLayoutId id="2147484739" r:id="rId7"/>
    <p:sldLayoutId id="2147484740" r:id="rId8"/>
    <p:sldLayoutId id="2147484741" r:id="rId9"/>
    <p:sldLayoutId id="2147484742" r:id="rId10"/>
  </p:sldLayoutIdLst>
  <p:transition>
    <p:fade/>
  </p:transition>
  <p:timing>
    <p:tnLst>
      <p:par>
        <p:cTn id="1" dur="indefinite" restart="never" nodeType="tmRoot"/>
      </p:par>
    </p:tnLst>
  </p:timing>
  <p:txStyles>
    <p:titleStyle>
      <a:lvl1pPr algn="l" defTabSz="914107"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50" marR="0" indent="-336050"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29" marR="0" indent="-236480"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2pPr>
      <a:lvl3pPr marL="784115"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3pPr>
      <a:lvl4pPr marL="1008149"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4" kern="1200" spc="0" baseline="0">
          <a:gradFill>
            <a:gsLst>
              <a:gs pos="1250">
                <a:schemeClr val="tx1"/>
              </a:gs>
              <a:gs pos="100000">
                <a:schemeClr val="tx1"/>
              </a:gs>
            </a:gsLst>
            <a:lin ang="5400000" scaled="0"/>
          </a:gradFill>
          <a:latin typeface="+mn-lt"/>
          <a:ea typeface="+mn-ea"/>
          <a:cs typeface="+mn-cs"/>
        </a:defRPr>
      </a:lvl4pPr>
      <a:lvl5pPr marL="1232181"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4" kern="1200" spc="0" baseline="0">
          <a:gradFill>
            <a:gsLst>
              <a:gs pos="1250">
                <a:schemeClr val="tx1"/>
              </a:gs>
              <a:gs pos="100000">
                <a:schemeClr val="tx1"/>
              </a:gs>
            </a:gsLst>
            <a:lin ang="5400000" scaled="0"/>
          </a:gradFill>
          <a:latin typeface="+mn-lt"/>
          <a:ea typeface="+mn-ea"/>
          <a:cs typeface="+mn-cs"/>
        </a:defRPr>
      </a:lvl5pPr>
      <a:lvl6pPr marL="2513794"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50"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903"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958"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07" rtl="0" eaLnBrk="1" latinLnBrk="0" hangingPunct="1">
        <a:defRPr sz="1764" kern="1200">
          <a:solidFill>
            <a:schemeClr val="tx1"/>
          </a:solidFill>
          <a:latin typeface="+mn-lt"/>
          <a:ea typeface="+mn-ea"/>
          <a:cs typeface="+mn-cs"/>
        </a:defRPr>
      </a:lvl1pPr>
      <a:lvl2pPr marL="457054" algn="l" defTabSz="914107" rtl="0" eaLnBrk="1" latinLnBrk="0" hangingPunct="1">
        <a:defRPr sz="1764" kern="1200">
          <a:solidFill>
            <a:schemeClr val="tx1"/>
          </a:solidFill>
          <a:latin typeface="+mn-lt"/>
          <a:ea typeface="+mn-ea"/>
          <a:cs typeface="+mn-cs"/>
        </a:defRPr>
      </a:lvl2pPr>
      <a:lvl3pPr marL="914107" algn="l" defTabSz="914107" rtl="0" eaLnBrk="1" latinLnBrk="0" hangingPunct="1">
        <a:defRPr sz="1764" kern="1200">
          <a:solidFill>
            <a:schemeClr val="tx1"/>
          </a:solidFill>
          <a:latin typeface="+mn-lt"/>
          <a:ea typeface="+mn-ea"/>
          <a:cs typeface="+mn-cs"/>
        </a:defRPr>
      </a:lvl3pPr>
      <a:lvl4pPr marL="1371161" algn="l" defTabSz="914107" rtl="0" eaLnBrk="1" latinLnBrk="0" hangingPunct="1">
        <a:defRPr sz="1764" kern="1200">
          <a:solidFill>
            <a:schemeClr val="tx1"/>
          </a:solidFill>
          <a:latin typeface="+mn-lt"/>
          <a:ea typeface="+mn-ea"/>
          <a:cs typeface="+mn-cs"/>
        </a:defRPr>
      </a:lvl4pPr>
      <a:lvl5pPr marL="1828214" algn="l" defTabSz="914107" rtl="0" eaLnBrk="1" latinLnBrk="0" hangingPunct="1">
        <a:defRPr sz="1764" kern="1200">
          <a:solidFill>
            <a:schemeClr val="tx1"/>
          </a:solidFill>
          <a:latin typeface="+mn-lt"/>
          <a:ea typeface="+mn-ea"/>
          <a:cs typeface="+mn-cs"/>
        </a:defRPr>
      </a:lvl5pPr>
      <a:lvl6pPr marL="2285270" algn="l" defTabSz="914107" rtl="0" eaLnBrk="1" latinLnBrk="0" hangingPunct="1">
        <a:defRPr sz="1764" kern="1200">
          <a:solidFill>
            <a:schemeClr val="tx1"/>
          </a:solidFill>
          <a:latin typeface="+mn-lt"/>
          <a:ea typeface="+mn-ea"/>
          <a:cs typeface="+mn-cs"/>
        </a:defRPr>
      </a:lvl6pPr>
      <a:lvl7pPr marL="2742322" algn="l" defTabSz="914107" rtl="0" eaLnBrk="1" latinLnBrk="0" hangingPunct="1">
        <a:defRPr sz="1764" kern="1200">
          <a:solidFill>
            <a:schemeClr val="tx1"/>
          </a:solidFill>
          <a:latin typeface="+mn-lt"/>
          <a:ea typeface="+mn-ea"/>
          <a:cs typeface="+mn-cs"/>
        </a:defRPr>
      </a:lvl7pPr>
      <a:lvl8pPr marL="3199376" algn="l" defTabSz="914107" rtl="0" eaLnBrk="1" latinLnBrk="0" hangingPunct="1">
        <a:defRPr sz="1764" kern="1200">
          <a:solidFill>
            <a:schemeClr val="tx1"/>
          </a:solidFill>
          <a:latin typeface="+mn-lt"/>
          <a:ea typeface="+mn-ea"/>
          <a:cs typeface="+mn-cs"/>
        </a:defRPr>
      </a:lvl8pPr>
      <a:lvl9pPr marL="3656430" algn="l" defTabSz="914107"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0702324"/>
      </p:ext>
    </p:extLst>
  </p:cSld>
  <p:clrMap bg1="dk1" tx1="lt1" bg2="dk2" tx2="lt2" accent1="accent1" accent2="accent2" accent3="accent3" accent4="accent4" accent5="accent5" accent6="accent6" hlink="hlink" folHlink="folHlink"/>
  <p:sldLayoutIdLst>
    <p:sldLayoutId id="2147484058" r:id="rId1"/>
    <p:sldLayoutId id="2147484099" r:id="rId2"/>
    <p:sldLayoutId id="2147484100" r:id="rId3"/>
    <p:sldLayoutId id="2147484101" r:id="rId4"/>
    <p:sldLayoutId id="2147484048" r:id="rId5"/>
    <p:sldLayoutId id="2147484061" r:id="rId6"/>
    <p:sldLayoutId id="2147484062" r:id="rId7"/>
    <p:sldLayoutId id="2147484097" r:id="rId8"/>
    <p:sldLayoutId id="2147484057" r:id="rId9"/>
    <p:sldLayoutId id="2147484065" r:id="rId10"/>
    <p:sldLayoutId id="2147484066" r:id="rId11"/>
    <p:sldLayoutId id="2147484098" r:id="rId12"/>
  </p:sldLayoutIdLst>
  <p:transition>
    <p:fade/>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gradFill>
            <a:gsLst>
              <a:gs pos="1250">
                <a:schemeClr val="tx1"/>
              </a:gs>
              <a:gs pos="100000">
                <a:schemeClr val="tx1"/>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tx1"/>
              </a:gs>
              <a:gs pos="100000">
                <a:schemeClr val="tx1"/>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tx1"/>
              </a:gs>
              <a:gs pos="100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reserve="1">
  <p:cSld>
    <p:bg>
      <p:bgPr>
        <a:solidFill>
          <a:srgbClr val="F2F2F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69171" y="1189179"/>
            <a:ext cx="11650486" cy="2052030"/>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12"/>
          <a:stretch>
            <a:fillRect/>
          </a:stretch>
        </p:blipFill>
        <p:spPr>
          <a:xfrm rot="5400000">
            <a:off x="9205457" y="2991147"/>
            <a:ext cx="6858623" cy="876329"/>
          </a:xfrm>
          <a:prstGeom prst="rect">
            <a:avLst/>
          </a:prstGeom>
        </p:spPr>
      </p:pic>
    </p:spTree>
    <p:extLst>
      <p:ext uri="{BB962C8B-B14F-4D97-AF65-F5344CB8AC3E}">
        <p14:creationId xmlns:p14="http://schemas.microsoft.com/office/powerpoint/2010/main" val="2562376207"/>
      </p:ext>
    </p:extLst>
  </p:cSld>
  <p:clrMap bg1="lt1" tx1="dk1" bg2="lt2" tx2="dk2" accent1="accent1" accent2="accent2" accent3="accent3" accent4="accent4" accent5="accent5" accent6="accent6" hlink="hlink" folHlink="folHlink"/>
  <p:sldLayoutIdLst>
    <p:sldLayoutId id="2147484744" r:id="rId1"/>
    <p:sldLayoutId id="2147484745" r:id="rId2"/>
    <p:sldLayoutId id="2147484746" r:id="rId3"/>
    <p:sldLayoutId id="2147484747" r:id="rId4"/>
    <p:sldLayoutId id="2147484748" r:id="rId5"/>
    <p:sldLayoutId id="2147484749" r:id="rId6"/>
    <p:sldLayoutId id="2147484750" r:id="rId7"/>
    <p:sldLayoutId id="2147484751" r:id="rId8"/>
    <p:sldLayoutId id="2147484752" r:id="rId9"/>
    <p:sldLayoutId id="2147484753" r:id="rId10"/>
  </p:sldLayoutIdLst>
  <p:transition>
    <p:fade/>
  </p:transition>
  <p:timing>
    <p:tnLst>
      <p:par>
        <p:cTn id="1" dur="indefinite" restart="never" nodeType="tmRoot"/>
      </p:par>
    </p:tnLst>
  </p:timing>
  <p:txStyles>
    <p:titleStyle>
      <a:lvl1pPr algn="l" defTabSz="914107"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50" marR="0" indent="-336050"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29" marR="0" indent="-236480"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2pPr>
      <a:lvl3pPr marL="784115"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3pPr>
      <a:lvl4pPr marL="1008149"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4" kern="1200" spc="0" baseline="0">
          <a:gradFill>
            <a:gsLst>
              <a:gs pos="1250">
                <a:schemeClr val="tx1"/>
              </a:gs>
              <a:gs pos="100000">
                <a:schemeClr val="tx1"/>
              </a:gs>
            </a:gsLst>
            <a:lin ang="5400000" scaled="0"/>
          </a:gradFill>
          <a:latin typeface="+mn-lt"/>
          <a:ea typeface="+mn-ea"/>
          <a:cs typeface="+mn-cs"/>
        </a:defRPr>
      </a:lvl4pPr>
      <a:lvl5pPr marL="1232181"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4" kern="1200" spc="0" baseline="0">
          <a:gradFill>
            <a:gsLst>
              <a:gs pos="1250">
                <a:schemeClr val="tx1"/>
              </a:gs>
              <a:gs pos="100000">
                <a:schemeClr val="tx1"/>
              </a:gs>
            </a:gsLst>
            <a:lin ang="5400000" scaled="0"/>
          </a:gradFill>
          <a:latin typeface="+mn-lt"/>
          <a:ea typeface="+mn-ea"/>
          <a:cs typeface="+mn-cs"/>
        </a:defRPr>
      </a:lvl5pPr>
      <a:lvl6pPr marL="2513794"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50"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903"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958"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07" rtl="0" eaLnBrk="1" latinLnBrk="0" hangingPunct="1">
        <a:defRPr sz="1764" kern="1200">
          <a:solidFill>
            <a:schemeClr val="tx1"/>
          </a:solidFill>
          <a:latin typeface="+mn-lt"/>
          <a:ea typeface="+mn-ea"/>
          <a:cs typeface="+mn-cs"/>
        </a:defRPr>
      </a:lvl1pPr>
      <a:lvl2pPr marL="457054" algn="l" defTabSz="914107" rtl="0" eaLnBrk="1" latinLnBrk="0" hangingPunct="1">
        <a:defRPr sz="1764" kern="1200">
          <a:solidFill>
            <a:schemeClr val="tx1"/>
          </a:solidFill>
          <a:latin typeface="+mn-lt"/>
          <a:ea typeface="+mn-ea"/>
          <a:cs typeface="+mn-cs"/>
        </a:defRPr>
      </a:lvl2pPr>
      <a:lvl3pPr marL="914107" algn="l" defTabSz="914107" rtl="0" eaLnBrk="1" latinLnBrk="0" hangingPunct="1">
        <a:defRPr sz="1764" kern="1200">
          <a:solidFill>
            <a:schemeClr val="tx1"/>
          </a:solidFill>
          <a:latin typeface="+mn-lt"/>
          <a:ea typeface="+mn-ea"/>
          <a:cs typeface="+mn-cs"/>
        </a:defRPr>
      </a:lvl3pPr>
      <a:lvl4pPr marL="1371161" algn="l" defTabSz="914107" rtl="0" eaLnBrk="1" latinLnBrk="0" hangingPunct="1">
        <a:defRPr sz="1764" kern="1200">
          <a:solidFill>
            <a:schemeClr val="tx1"/>
          </a:solidFill>
          <a:latin typeface="+mn-lt"/>
          <a:ea typeface="+mn-ea"/>
          <a:cs typeface="+mn-cs"/>
        </a:defRPr>
      </a:lvl4pPr>
      <a:lvl5pPr marL="1828214" algn="l" defTabSz="914107" rtl="0" eaLnBrk="1" latinLnBrk="0" hangingPunct="1">
        <a:defRPr sz="1764" kern="1200">
          <a:solidFill>
            <a:schemeClr val="tx1"/>
          </a:solidFill>
          <a:latin typeface="+mn-lt"/>
          <a:ea typeface="+mn-ea"/>
          <a:cs typeface="+mn-cs"/>
        </a:defRPr>
      </a:lvl5pPr>
      <a:lvl6pPr marL="2285270" algn="l" defTabSz="914107" rtl="0" eaLnBrk="1" latinLnBrk="0" hangingPunct="1">
        <a:defRPr sz="1764" kern="1200">
          <a:solidFill>
            <a:schemeClr val="tx1"/>
          </a:solidFill>
          <a:latin typeface="+mn-lt"/>
          <a:ea typeface="+mn-ea"/>
          <a:cs typeface="+mn-cs"/>
        </a:defRPr>
      </a:lvl6pPr>
      <a:lvl7pPr marL="2742322" algn="l" defTabSz="914107" rtl="0" eaLnBrk="1" latinLnBrk="0" hangingPunct="1">
        <a:defRPr sz="1764" kern="1200">
          <a:solidFill>
            <a:schemeClr val="tx1"/>
          </a:solidFill>
          <a:latin typeface="+mn-lt"/>
          <a:ea typeface="+mn-ea"/>
          <a:cs typeface="+mn-cs"/>
        </a:defRPr>
      </a:lvl7pPr>
      <a:lvl8pPr marL="3199376" algn="l" defTabSz="914107" rtl="0" eaLnBrk="1" latinLnBrk="0" hangingPunct="1">
        <a:defRPr sz="1764" kern="1200">
          <a:solidFill>
            <a:schemeClr val="tx1"/>
          </a:solidFill>
          <a:latin typeface="+mn-lt"/>
          <a:ea typeface="+mn-ea"/>
          <a:cs typeface="+mn-cs"/>
        </a:defRPr>
      </a:lvl8pPr>
      <a:lvl9pPr marL="3656430" algn="l" defTabSz="914107"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171" y="1189178"/>
            <a:ext cx="11650486" cy="2184808"/>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p:nvPicPr>
        <p:blipFill>
          <a:blip r:embed="rId36" cstate="email">
            <a:extLst>
              <a:ext uri="{28A0092B-C50C-407E-A947-70E740481C1C}">
                <a14:useLocalDpi xmlns:a14="http://schemas.microsoft.com/office/drawing/2010/main" val="0"/>
              </a:ext>
            </a:extLst>
          </a:blip>
          <a:stretch>
            <a:fillRect/>
          </a:stretch>
        </p:blipFill>
        <p:spPr>
          <a:xfrm rot="5400000">
            <a:off x="10321814" y="1906466"/>
            <a:ext cx="4214127" cy="401199"/>
          </a:xfrm>
          <a:prstGeom prst="rect">
            <a:avLst/>
          </a:prstGeom>
        </p:spPr>
      </p:pic>
    </p:spTree>
    <p:extLst>
      <p:ext uri="{BB962C8B-B14F-4D97-AF65-F5344CB8AC3E}">
        <p14:creationId xmlns:p14="http://schemas.microsoft.com/office/powerpoint/2010/main" val="4062194233"/>
      </p:ext>
    </p:extLst>
  </p:cSld>
  <p:clrMap bg1="dk1" tx1="lt1" bg2="dk2" tx2="lt2" accent1="accent1" accent2="accent2" accent3="accent3" accent4="accent4" accent5="accent5" accent6="accent6" hlink="hlink" folHlink="folHlink"/>
  <p:sldLayoutIdLst>
    <p:sldLayoutId id="2147484162" r:id="rId1"/>
    <p:sldLayoutId id="2147484163" r:id="rId2"/>
    <p:sldLayoutId id="2147484164" r:id="rId3"/>
    <p:sldLayoutId id="2147484165" r:id="rId4"/>
    <p:sldLayoutId id="2147484166" r:id="rId5"/>
    <p:sldLayoutId id="2147484167" r:id="rId6"/>
    <p:sldLayoutId id="2147484168" r:id="rId7"/>
    <p:sldLayoutId id="2147484169" r:id="rId8"/>
    <p:sldLayoutId id="2147484170" r:id="rId9"/>
    <p:sldLayoutId id="2147484171" r:id="rId10"/>
    <p:sldLayoutId id="2147484172" r:id="rId11"/>
    <p:sldLayoutId id="2147484173" r:id="rId12"/>
    <p:sldLayoutId id="2147484174" r:id="rId13"/>
    <p:sldLayoutId id="2147484175" r:id="rId14"/>
    <p:sldLayoutId id="2147484176" r:id="rId15"/>
    <p:sldLayoutId id="2147484177" r:id="rId16"/>
    <p:sldLayoutId id="2147484178" r:id="rId17"/>
    <p:sldLayoutId id="2147484179" r:id="rId18"/>
    <p:sldLayoutId id="2147484180" r:id="rId19"/>
    <p:sldLayoutId id="2147484181" r:id="rId20"/>
    <p:sldLayoutId id="2147484182" r:id="rId21"/>
    <p:sldLayoutId id="2147484183" r:id="rId22"/>
    <p:sldLayoutId id="2147484184" r:id="rId23"/>
    <p:sldLayoutId id="2147484185" r:id="rId24"/>
    <p:sldLayoutId id="2147484186" r:id="rId25"/>
    <p:sldLayoutId id="2147484187" r:id="rId26"/>
    <p:sldLayoutId id="2147484188" r:id="rId27"/>
    <p:sldLayoutId id="2147484189" r:id="rId28"/>
    <p:sldLayoutId id="2147484190" r:id="rId29"/>
    <p:sldLayoutId id="2147484191" r:id="rId30"/>
    <p:sldLayoutId id="2147484192" r:id="rId31"/>
    <p:sldLayoutId id="2147484193" r:id="rId32"/>
    <p:sldLayoutId id="2147484194" r:id="rId33"/>
    <p:sldLayoutId id="2147484195" r:id="rId34"/>
  </p:sldLayoutIdLst>
  <p:transition>
    <p:fade/>
  </p:transition>
  <p:timing>
    <p:tnLst>
      <p:par>
        <p:cTn id="1" dur="indefinite" restart="never" nodeType="tmRoot"/>
      </p:par>
    </p:tnLst>
  </p:timing>
  <p:txStyles>
    <p:titleStyle>
      <a:lvl1pPr algn="l" defTabSz="914093" rtl="0" eaLnBrk="1" latinLnBrk="0" hangingPunct="1">
        <a:lnSpc>
          <a:spcPct val="90000"/>
        </a:lnSpc>
        <a:spcBef>
          <a:spcPct val="0"/>
        </a:spcBef>
        <a:buNone/>
        <a:defRPr lang="en-US" sz="5292" b="0" kern="1200" cap="none" spc="-100" baseline="0" dirty="0" smtClean="0">
          <a:ln w="3175">
            <a:noFill/>
          </a:ln>
          <a:solidFill>
            <a:schemeClr val="bg1">
              <a:lumMod val="75000"/>
            </a:schemeClr>
          </a:solidFill>
          <a:effectLst/>
          <a:latin typeface="+mj-lt"/>
          <a:ea typeface="+mn-ea"/>
          <a:cs typeface="Segoe UI" pitchFamily="34" charset="0"/>
        </a:defRPr>
      </a:lvl1pPr>
    </p:titleStyle>
    <p:bodyStyle>
      <a:lvl1pPr marL="336044" marR="0" indent="-336044"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3920" kern="1200" spc="0" baseline="0">
          <a:solidFill>
            <a:schemeClr val="bg1">
              <a:lumMod val="75000"/>
            </a:schemeClr>
          </a:solidFill>
          <a:latin typeface="+mj-lt"/>
          <a:ea typeface="+mn-ea"/>
          <a:cs typeface="+mn-cs"/>
        </a:defRPr>
      </a:lvl1pPr>
      <a:lvl2pPr marL="572519" marR="0" indent="-236475"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2352" kern="1200" spc="0" baseline="0">
          <a:solidFill>
            <a:schemeClr val="bg1">
              <a:lumMod val="75000"/>
            </a:schemeClr>
          </a:solidFill>
          <a:latin typeface="+mn-lt"/>
          <a:ea typeface="+mn-ea"/>
          <a:cs typeface="+mn-cs"/>
        </a:defRPr>
      </a:lvl2pPr>
      <a:lvl3pPr marL="784103"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2352" kern="1200" spc="0" baseline="0">
          <a:solidFill>
            <a:schemeClr val="bg1">
              <a:lumMod val="75000"/>
            </a:schemeClr>
          </a:solidFill>
          <a:latin typeface="+mn-lt"/>
          <a:ea typeface="+mn-ea"/>
          <a:cs typeface="+mn-cs"/>
        </a:defRPr>
      </a:lvl3pPr>
      <a:lvl4pPr marL="1008132"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1960" kern="1200" spc="0" baseline="0">
          <a:solidFill>
            <a:schemeClr val="bg1">
              <a:lumMod val="75000"/>
            </a:schemeClr>
          </a:solidFill>
          <a:latin typeface="+mn-lt"/>
          <a:ea typeface="+mn-ea"/>
          <a:cs typeface="+mn-cs"/>
        </a:defRPr>
      </a:lvl4pPr>
      <a:lvl5pPr marL="1232161"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1960" kern="1200" spc="0" baseline="0">
          <a:solidFill>
            <a:schemeClr val="bg1">
              <a:lumMod val="75000"/>
            </a:schemeClr>
          </a:solidFill>
          <a:latin typeface="+mn-lt"/>
          <a:ea typeface="+mn-ea"/>
          <a:cs typeface="+mn-cs"/>
        </a:defRPr>
      </a:lvl5pPr>
      <a:lvl6pPr marL="251375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01"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848"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89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93" rtl="0" eaLnBrk="1" latinLnBrk="0" hangingPunct="1">
        <a:defRPr sz="1764" kern="1200">
          <a:solidFill>
            <a:schemeClr val="tx1"/>
          </a:solidFill>
          <a:latin typeface="+mn-lt"/>
          <a:ea typeface="+mn-ea"/>
          <a:cs typeface="+mn-cs"/>
        </a:defRPr>
      </a:lvl1pPr>
      <a:lvl2pPr marL="457046" algn="l" defTabSz="914093" rtl="0" eaLnBrk="1" latinLnBrk="0" hangingPunct="1">
        <a:defRPr sz="1764" kern="1200">
          <a:solidFill>
            <a:schemeClr val="tx1"/>
          </a:solidFill>
          <a:latin typeface="+mn-lt"/>
          <a:ea typeface="+mn-ea"/>
          <a:cs typeface="+mn-cs"/>
        </a:defRPr>
      </a:lvl2pPr>
      <a:lvl3pPr marL="914093" algn="l" defTabSz="914093" rtl="0" eaLnBrk="1" latinLnBrk="0" hangingPunct="1">
        <a:defRPr sz="1764" kern="1200">
          <a:solidFill>
            <a:schemeClr val="tx1"/>
          </a:solidFill>
          <a:latin typeface="+mn-lt"/>
          <a:ea typeface="+mn-ea"/>
          <a:cs typeface="+mn-cs"/>
        </a:defRPr>
      </a:lvl3pPr>
      <a:lvl4pPr marL="1371139" algn="l" defTabSz="914093" rtl="0" eaLnBrk="1" latinLnBrk="0" hangingPunct="1">
        <a:defRPr sz="1764" kern="1200">
          <a:solidFill>
            <a:schemeClr val="tx1"/>
          </a:solidFill>
          <a:latin typeface="+mn-lt"/>
          <a:ea typeface="+mn-ea"/>
          <a:cs typeface="+mn-cs"/>
        </a:defRPr>
      </a:lvl4pPr>
      <a:lvl5pPr marL="1828185" algn="l" defTabSz="914093" rtl="0" eaLnBrk="1" latinLnBrk="0" hangingPunct="1">
        <a:defRPr sz="1764" kern="1200">
          <a:solidFill>
            <a:schemeClr val="tx1"/>
          </a:solidFill>
          <a:latin typeface="+mn-lt"/>
          <a:ea typeface="+mn-ea"/>
          <a:cs typeface="+mn-cs"/>
        </a:defRPr>
      </a:lvl5pPr>
      <a:lvl6pPr marL="2285232" algn="l" defTabSz="914093" rtl="0" eaLnBrk="1" latinLnBrk="0" hangingPunct="1">
        <a:defRPr sz="1764" kern="1200">
          <a:solidFill>
            <a:schemeClr val="tx1"/>
          </a:solidFill>
          <a:latin typeface="+mn-lt"/>
          <a:ea typeface="+mn-ea"/>
          <a:cs typeface="+mn-cs"/>
        </a:defRPr>
      </a:lvl6pPr>
      <a:lvl7pPr marL="2742278" algn="l" defTabSz="914093" rtl="0" eaLnBrk="1" latinLnBrk="0" hangingPunct="1">
        <a:defRPr sz="1764" kern="1200">
          <a:solidFill>
            <a:schemeClr val="tx1"/>
          </a:solidFill>
          <a:latin typeface="+mn-lt"/>
          <a:ea typeface="+mn-ea"/>
          <a:cs typeface="+mn-cs"/>
        </a:defRPr>
      </a:lvl7pPr>
      <a:lvl8pPr marL="3199324" algn="l" defTabSz="914093" rtl="0" eaLnBrk="1" latinLnBrk="0" hangingPunct="1">
        <a:defRPr sz="1764" kern="1200">
          <a:solidFill>
            <a:schemeClr val="tx1"/>
          </a:solidFill>
          <a:latin typeface="+mn-lt"/>
          <a:ea typeface="+mn-ea"/>
          <a:cs typeface="+mn-cs"/>
        </a:defRPr>
      </a:lvl8pPr>
      <a:lvl9pPr marL="3656372" algn="l" defTabSz="914093"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3"/>
            <a:ext cx="11652805" cy="89966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69172" y="1189178"/>
            <a:ext cx="11650486" cy="2184808"/>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5" name="Picture 4"/>
          <p:cNvPicPr>
            <a:picLocks noChangeAspect="1"/>
          </p:cNvPicPr>
          <p:nvPr userDrawn="1"/>
        </p:nvPicPr>
        <p:blipFill>
          <a:blip r:embed="rId53" cstate="print">
            <a:extLst>
              <a:ext uri="{28A0092B-C50C-407E-A947-70E740481C1C}">
                <a14:useLocalDpi xmlns:a14="http://schemas.microsoft.com/office/drawing/2010/main" val="0"/>
              </a:ext>
            </a:extLst>
          </a:blip>
          <a:stretch>
            <a:fillRect/>
          </a:stretch>
        </p:blipFill>
        <p:spPr>
          <a:xfrm rot="5400000">
            <a:off x="10321815" y="1906467"/>
            <a:ext cx="4214127" cy="401199"/>
          </a:xfrm>
          <a:prstGeom prst="rect">
            <a:avLst/>
          </a:prstGeom>
        </p:spPr>
      </p:pic>
    </p:spTree>
    <p:extLst>
      <p:ext uri="{BB962C8B-B14F-4D97-AF65-F5344CB8AC3E}">
        <p14:creationId xmlns:p14="http://schemas.microsoft.com/office/powerpoint/2010/main" val="2677768147"/>
      </p:ext>
    </p:extLst>
  </p:cSld>
  <p:clrMap bg1="lt1" tx1="dk1" bg2="lt2" tx2="dk2" accent1="accent1" accent2="accent2" accent3="accent3" accent4="accent4" accent5="accent5" accent6="accent6" hlink="hlink" folHlink="folHlink"/>
  <p:sldLayoutIdLst>
    <p:sldLayoutId id="2147484200" r:id="rId1"/>
    <p:sldLayoutId id="2147484201" r:id="rId2"/>
    <p:sldLayoutId id="2147484202" r:id="rId3"/>
    <p:sldLayoutId id="2147484203" r:id="rId4"/>
    <p:sldLayoutId id="2147484204" r:id="rId5"/>
    <p:sldLayoutId id="2147484205" r:id="rId6"/>
    <p:sldLayoutId id="2147484206" r:id="rId7"/>
    <p:sldLayoutId id="2147484207" r:id="rId8"/>
    <p:sldLayoutId id="2147484208" r:id="rId9"/>
    <p:sldLayoutId id="2147484209" r:id="rId10"/>
    <p:sldLayoutId id="2147484210" r:id="rId11"/>
    <p:sldLayoutId id="2147484211" r:id="rId12"/>
    <p:sldLayoutId id="2147484212" r:id="rId13"/>
    <p:sldLayoutId id="2147484213" r:id="rId14"/>
    <p:sldLayoutId id="2147484214" r:id="rId15"/>
    <p:sldLayoutId id="2147484215" r:id="rId16"/>
    <p:sldLayoutId id="2147484216" r:id="rId17"/>
    <p:sldLayoutId id="2147484217" r:id="rId18"/>
    <p:sldLayoutId id="2147484218" r:id="rId19"/>
    <p:sldLayoutId id="2147484219" r:id="rId20"/>
    <p:sldLayoutId id="2147484220" r:id="rId21"/>
    <p:sldLayoutId id="2147484221" r:id="rId22"/>
    <p:sldLayoutId id="2147484222" r:id="rId23"/>
    <p:sldLayoutId id="2147484223" r:id="rId24"/>
    <p:sldLayoutId id="2147484224" r:id="rId25"/>
    <p:sldLayoutId id="2147484225" r:id="rId26"/>
    <p:sldLayoutId id="2147484226" r:id="rId27"/>
    <p:sldLayoutId id="2147484227" r:id="rId28"/>
    <p:sldLayoutId id="2147484228" r:id="rId29"/>
    <p:sldLayoutId id="2147484229" r:id="rId30"/>
    <p:sldLayoutId id="2147484230" r:id="rId31"/>
    <p:sldLayoutId id="2147484231" r:id="rId32"/>
    <p:sldLayoutId id="2147484232" r:id="rId33"/>
    <p:sldLayoutId id="2147484233" r:id="rId34"/>
    <p:sldLayoutId id="2147484234" r:id="rId35"/>
    <p:sldLayoutId id="2147484236" r:id="rId36"/>
    <p:sldLayoutId id="2147484237" r:id="rId37"/>
    <p:sldLayoutId id="2147484238" r:id="rId38"/>
    <p:sldLayoutId id="2147484239" r:id="rId39"/>
    <p:sldLayoutId id="2147484240" r:id="rId40"/>
    <p:sldLayoutId id="2147484241" r:id="rId41"/>
    <p:sldLayoutId id="2147484242" r:id="rId42"/>
    <p:sldLayoutId id="2147484243" r:id="rId43"/>
    <p:sldLayoutId id="2147484244" r:id="rId44"/>
    <p:sldLayoutId id="2147484245" r:id="rId45"/>
    <p:sldLayoutId id="2147484246" r:id="rId46"/>
    <p:sldLayoutId id="2147484247" r:id="rId47"/>
    <p:sldLayoutId id="2147484248" r:id="rId48"/>
    <p:sldLayoutId id="2147484249" r:id="rId49"/>
    <p:sldLayoutId id="2147484250" r:id="rId50"/>
    <p:sldLayoutId id="2147484251" r:id="rId51"/>
  </p:sldLayoutIdLst>
  <p:transition>
    <p:fade/>
  </p:transition>
  <p:timing>
    <p:tnLst>
      <p:par>
        <p:cTn id="1" dur="indefinite" restart="never" nodeType="tmRoot"/>
      </p:par>
    </p:tnLst>
  </p:timing>
  <p:txStyles>
    <p:titleStyle>
      <a:lvl1pPr algn="l" defTabSz="913918" rtl="0" eaLnBrk="1" latinLnBrk="0" hangingPunct="1">
        <a:lnSpc>
          <a:spcPct val="90000"/>
        </a:lnSpc>
        <a:spcBef>
          <a:spcPct val="0"/>
        </a:spcBef>
        <a:buNone/>
        <a:defRPr lang="en-US" sz="5291"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5979" marR="0" indent="-335979" algn="l" defTabSz="913918"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19" kern="1200" spc="0" baseline="0">
          <a:gradFill>
            <a:gsLst>
              <a:gs pos="1250">
                <a:schemeClr val="tx1"/>
              </a:gs>
              <a:gs pos="100000">
                <a:schemeClr val="tx1"/>
              </a:gs>
            </a:gsLst>
            <a:lin ang="5400000" scaled="0"/>
          </a:gradFill>
          <a:latin typeface="+mj-lt"/>
          <a:ea typeface="+mn-ea"/>
          <a:cs typeface="+mn-cs"/>
        </a:defRPr>
      </a:lvl1pPr>
      <a:lvl2pPr marL="572409" marR="0" indent="-236429" algn="l" defTabSz="913918"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2pPr>
      <a:lvl3pPr marL="783952" marR="0" indent="-223987" algn="l" defTabSz="913918"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3pPr>
      <a:lvl4pPr marL="1007939" marR="0" indent="-223987" algn="l" defTabSz="913918"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4pPr>
      <a:lvl5pPr marL="1231924" marR="0" indent="-223987" algn="l" defTabSz="913918"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5pPr>
      <a:lvl6pPr marL="2513272" indent="-228479" algn="l" defTabSz="913918"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232" indent="-228479" algn="l" defTabSz="913918"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191" indent="-228479" algn="l" defTabSz="913918"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149" indent="-228479" algn="l" defTabSz="913918"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3918" rtl="0" eaLnBrk="1" latinLnBrk="0" hangingPunct="1">
        <a:defRPr sz="1764" kern="1200">
          <a:solidFill>
            <a:schemeClr val="tx1"/>
          </a:solidFill>
          <a:latin typeface="+mn-lt"/>
          <a:ea typeface="+mn-ea"/>
          <a:cs typeface="+mn-cs"/>
        </a:defRPr>
      </a:lvl1pPr>
      <a:lvl2pPr marL="456958" algn="l" defTabSz="913918" rtl="0" eaLnBrk="1" latinLnBrk="0" hangingPunct="1">
        <a:defRPr sz="1764" kern="1200">
          <a:solidFill>
            <a:schemeClr val="tx1"/>
          </a:solidFill>
          <a:latin typeface="+mn-lt"/>
          <a:ea typeface="+mn-ea"/>
          <a:cs typeface="+mn-cs"/>
        </a:defRPr>
      </a:lvl2pPr>
      <a:lvl3pPr marL="913918" algn="l" defTabSz="913918" rtl="0" eaLnBrk="1" latinLnBrk="0" hangingPunct="1">
        <a:defRPr sz="1764" kern="1200">
          <a:solidFill>
            <a:schemeClr val="tx1"/>
          </a:solidFill>
          <a:latin typeface="+mn-lt"/>
          <a:ea typeface="+mn-ea"/>
          <a:cs typeface="+mn-cs"/>
        </a:defRPr>
      </a:lvl3pPr>
      <a:lvl4pPr marL="1370876" algn="l" defTabSz="913918" rtl="0" eaLnBrk="1" latinLnBrk="0" hangingPunct="1">
        <a:defRPr sz="1764" kern="1200">
          <a:solidFill>
            <a:schemeClr val="tx1"/>
          </a:solidFill>
          <a:latin typeface="+mn-lt"/>
          <a:ea typeface="+mn-ea"/>
          <a:cs typeface="+mn-cs"/>
        </a:defRPr>
      </a:lvl4pPr>
      <a:lvl5pPr marL="1827834" algn="l" defTabSz="913918" rtl="0" eaLnBrk="1" latinLnBrk="0" hangingPunct="1">
        <a:defRPr sz="1764" kern="1200">
          <a:solidFill>
            <a:schemeClr val="tx1"/>
          </a:solidFill>
          <a:latin typeface="+mn-lt"/>
          <a:ea typeface="+mn-ea"/>
          <a:cs typeface="+mn-cs"/>
        </a:defRPr>
      </a:lvl5pPr>
      <a:lvl6pPr marL="2284793" algn="l" defTabSz="913918" rtl="0" eaLnBrk="1" latinLnBrk="0" hangingPunct="1">
        <a:defRPr sz="1764" kern="1200">
          <a:solidFill>
            <a:schemeClr val="tx1"/>
          </a:solidFill>
          <a:latin typeface="+mn-lt"/>
          <a:ea typeface="+mn-ea"/>
          <a:cs typeface="+mn-cs"/>
        </a:defRPr>
      </a:lvl6pPr>
      <a:lvl7pPr marL="2741752" algn="l" defTabSz="913918" rtl="0" eaLnBrk="1" latinLnBrk="0" hangingPunct="1">
        <a:defRPr sz="1764" kern="1200">
          <a:solidFill>
            <a:schemeClr val="tx1"/>
          </a:solidFill>
          <a:latin typeface="+mn-lt"/>
          <a:ea typeface="+mn-ea"/>
          <a:cs typeface="+mn-cs"/>
        </a:defRPr>
      </a:lvl7pPr>
      <a:lvl8pPr marL="3198710" algn="l" defTabSz="913918" rtl="0" eaLnBrk="1" latinLnBrk="0" hangingPunct="1">
        <a:defRPr sz="1764" kern="1200">
          <a:solidFill>
            <a:schemeClr val="tx1"/>
          </a:solidFill>
          <a:latin typeface="+mn-lt"/>
          <a:ea typeface="+mn-ea"/>
          <a:cs typeface="+mn-cs"/>
        </a:defRPr>
      </a:lvl8pPr>
      <a:lvl9pPr marL="3655670" algn="l" defTabSz="913918"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3"/>
            <a:ext cx="11652805" cy="89966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69172" y="1189178"/>
            <a:ext cx="11650486" cy="2184808"/>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5" name="Picture 4"/>
          <p:cNvPicPr>
            <a:picLocks noChangeAspect="1"/>
          </p:cNvPicPr>
          <p:nvPr userDrawn="1"/>
        </p:nvPicPr>
        <p:blipFill>
          <a:blip r:embed="rId54" cstate="print">
            <a:extLst>
              <a:ext uri="{28A0092B-C50C-407E-A947-70E740481C1C}">
                <a14:useLocalDpi xmlns:a14="http://schemas.microsoft.com/office/drawing/2010/main" val="0"/>
              </a:ext>
            </a:extLst>
          </a:blip>
          <a:stretch>
            <a:fillRect/>
          </a:stretch>
        </p:blipFill>
        <p:spPr>
          <a:xfrm rot="5400000">
            <a:off x="10321815" y="1906467"/>
            <a:ext cx="4214127" cy="401199"/>
          </a:xfrm>
          <a:prstGeom prst="rect">
            <a:avLst/>
          </a:prstGeom>
        </p:spPr>
      </p:pic>
    </p:spTree>
    <p:extLst>
      <p:ext uri="{BB962C8B-B14F-4D97-AF65-F5344CB8AC3E}">
        <p14:creationId xmlns:p14="http://schemas.microsoft.com/office/powerpoint/2010/main" val="3207835344"/>
      </p:ext>
    </p:extLst>
  </p:cSld>
  <p:clrMap bg1="lt1" tx1="dk1" bg2="lt2" tx2="dk2" accent1="accent1" accent2="accent2" accent3="accent3" accent4="accent4" accent5="accent5" accent6="accent6" hlink="hlink" folHlink="folHlink"/>
  <p:sldLayoutIdLst>
    <p:sldLayoutId id="2147484253" r:id="rId1"/>
    <p:sldLayoutId id="2147484254" r:id="rId2"/>
    <p:sldLayoutId id="2147484255" r:id="rId3"/>
    <p:sldLayoutId id="2147484256" r:id="rId4"/>
    <p:sldLayoutId id="2147484257" r:id="rId5"/>
    <p:sldLayoutId id="2147484258" r:id="rId6"/>
    <p:sldLayoutId id="2147484259" r:id="rId7"/>
    <p:sldLayoutId id="2147484260" r:id="rId8"/>
    <p:sldLayoutId id="2147484261" r:id="rId9"/>
    <p:sldLayoutId id="2147484262" r:id="rId10"/>
    <p:sldLayoutId id="2147484263" r:id="rId11"/>
    <p:sldLayoutId id="2147484264" r:id="rId12"/>
    <p:sldLayoutId id="2147484265" r:id="rId13"/>
    <p:sldLayoutId id="2147484266" r:id="rId14"/>
    <p:sldLayoutId id="2147484267" r:id="rId15"/>
    <p:sldLayoutId id="2147484268" r:id="rId16"/>
    <p:sldLayoutId id="2147484269" r:id="rId17"/>
    <p:sldLayoutId id="2147484270" r:id="rId18"/>
    <p:sldLayoutId id="2147484271" r:id="rId19"/>
    <p:sldLayoutId id="2147484272" r:id="rId20"/>
    <p:sldLayoutId id="2147484273" r:id="rId21"/>
    <p:sldLayoutId id="2147484274" r:id="rId22"/>
    <p:sldLayoutId id="2147484275" r:id="rId23"/>
    <p:sldLayoutId id="2147484276" r:id="rId24"/>
    <p:sldLayoutId id="2147484277" r:id="rId25"/>
    <p:sldLayoutId id="2147484278" r:id="rId26"/>
    <p:sldLayoutId id="2147484279" r:id="rId27"/>
    <p:sldLayoutId id="2147484280" r:id="rId28"/>
    <p:sldLayoutId id="2147484281" r:id="rId29"/>
    <p:sldLayoutId id="2147484282" r:id="rId30"/>
    <p:sldLayoutId id="2147484283" r:id="rId31"/>
    <p:sldLayoutId id="2147484284" r:id="rId32"/>
    <p:sldLayoutId id="2147484285" r:id="rId33"/>
    <p:sldLayoutId id="2147484286" r:id="rId34"/>
    <p:sldLayoutId id="2147484287" r:id="rId35"/>
    <p:sldLayoutId id="2147484288" r:id="rId36"/>
    <p:sldLayoutId id="2147484289" r:id="rId37"/>
    <p:sldLayoutId id="2147484290" r:id="rId38"/>
    <p:sldLayoutId id="2147484291" r:id="rId39"/>
    <p:sldLayoutId id="2147484292" r:id="rId40"/>
    <p:sldLayoutId id="2147484293" r:id="rId41"/>
    <p:sldLayoutId id="2147484294" r:id="rId42"/>
    <p:sldLayoutId id="2147484295" r:id="rId43"/>
    <p:sldLayoutId id="2147484296" r:id="rId44"/>
    <p:sldLayoutId id="2147484297" r:id="rId45"/>
    <p:sldLayoutId id="2147484298" r:id="rId46"/>
    <p:sldLayoutId id="2147484299" r:id="rId47"/>
    <p:sldLayoutId id="2147484300" r:id="rId48"/>
    <p:sldLayoutId id="2147484301" r:id="rId49"/>
    <p:sldLayoutId id="2147484302" r:id="rId50"/>
    <p:sldLayoutId id="2147484303" r:id="rId51"/>
    <p:sldLayoutId id="2147484304" r:id="rId52"/>
  </p:sldLayoutIdLst>
  <p:transition>
    <p:fade/>
  </p:transition>
  <p:timing>
    <p:tnLst>
      <p:par>
        <p:cTn id="1" dur="indefinite" restart="never" nodeType="tmRoot"/>
      </p:par>
    </p:tnLst>
  </p:timing>
  <p:txStyles>
    <p:titleStyle>
      <a:lvl1pPr algn="l" defTabSz="913918" rtl="0" eaLnBrk="1" latinLnBrk="0" hangingPunct="1">
        <a:lnSpc>
          <a:spcPct val="90000"/>
        </a:lnSpc>
        <a:spcBef>
          <a:spcPct val="0"/>
        </a:spcBef>
        <a:buNone/>
        <a:defRPr lang="en-US" sz="5291"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5979" marR="0" indent="-335979" algn="l" defTabSz="913918"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19" kern="1200" spc="0" baseline="0">
          <a:gradFill>
            <a:gsLst>
              <a:gs pos="1250">
                <a:schemeClr val="tx1"/>
              </a:gs>
              <a:gs pos="100000">
                <a:schemeClr val="tx1"/>
              </a:gs>
            </a:gsLst>
            <a:lin ang="5400000" scaled="0"/>
          </a:gradFill>
          <a:latin typeface="+mj-lt"/>
          <a:ea typeface="+mn-ea"/>
          <a:cs typeface="+mn-cs"/>
        </a:defRPr>
      </a:lvl1pPr>
      <a:lvl2pPr marL="572409" marR="0" indent="-236429" algn="l" defTabSz="913918"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2pPr>
      <a:lvl3pPr marL="783952" marR="0" indent="-223987" algn="l" defTabSz="913918"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3pPr>
      <a:lvl4pPr marL="1007939" marR="0" indent="-223987" algn="l" defTabSz="913918"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4pPr>
      <a:lvl5pPr marL="1231924" marR="0" indent="-223987" algn="l" defTabSz="913918"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5pPr>
      <a:lvl6pPr marL="2513272" indent="-228479" algn="l" defTabSz="913918"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232" indent="-228479" algn="l" defTabSz="913918"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191" indent="-228479" algn="l" defTabSz="913918"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149" indent="-228479" algn="l" defTabSz="913918"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3918" rtl="0" eaLnBrk="1" latinLnBrk="0" hangingPunct="1">
        <a:defRPr sz="1764" kern="1200">
          <a:solidFill>
            <a:schemeClr val="tx1"/>
          </a:solidFill>
          <a:latin typeface="+mn-lt"/>
          <a:ea typeface="+mn-ea"/>
          <a:cs typeface="+mn-cs"/>
        </a:defRPr>
      </a:lvl1pPr>
      <a:lvl2pPr marL="456958" algn="l" defTabSz="913918" rtl="0" eaLnBrk="1" latinLnBrk="0" hangingPunct="1">
        <a:defRPr sz="1764" kern="1200">
          <a:solidFill>
            <a:schemeClr val="tx1"/>
          </a:solidFill>
          <a:latin typeface="+mn-lt"/>
          <a:ea typeface="+mn-ea"/>
          <a:cs typeface="+mn-cs"/>
        </a:defRPr>
      </a:lvl2pPr>
      <a:lvl3pPr marL="913918" algn="l" defTabSz="913918" rtl="0" eaLnBrk="1" latinLnBrk="0" hangingPunct="1">
        <a:defRPr sz="1764" kern="1200">
          <a:solidFill>
            <a:schemeClr val="tx1"/>
          </a:solidFill>
          <a:latin typeface="+mn-lt"/>
          <a:ea typeface="+mn-ea"/>
          <a:cs typeface="+mn-cs"/>
        </a:defRPr>
      </a:lvl3pPr>
      <a:lvl4pPr marL="1370876" algn="l" defTabSz="913918" rtl="0" eaLnBrk="1" latinLnBrk="0" hangingPunct="1">
        <a:defRPr sz="1764" kern="1200">
          <a:solidFill>
            <a:schemeClr val="tx1"/>
          </a:solidFill>
          <a:latin typeface="+mn-lt"/>
          <a:ea typeface="+mn-ea"/>
          <a:cs typeface="+mn-cs"/>
        </a:defRPr>
      </a:lvl4pPr>
      <a:lvl5pPr marL="1827834" algn="l" defTabSz="913918" rtl="0" eaLnBrk="1" latinLnBrk="0" hangingPunct="1">
        <a:defRPr sz="1764" kern="1200">
          <a:solidFill>
            <a:schemeClr val="tx1"/>
          </a:solidFill>
          <a:latin typeface="+mn-lt"/>
          <a:ea typeface="+mn-ea"/>
          <a:cs typeface="+mn-cs"/>
        </a:defRPr>
      </a:lvl5pPr>
      <a:lvl6pPr marL="2284793" algn="l" defTabSz="913918" rtl="0" eaLnBrk="1" latinLnBrk="0" hangingPunct="1">
        <a:defRPr sz="1764" kern="1200">
          <a:solidFill>
            <a:schemeClr val="tx1"/>
          </a:solidFill>
          <a:latin typeface="+mn-lt"/>
          <a:ea typeface="+mn-ea"/>
          <a:cs typeface="+mn-cs"/>
        </a:defRPr>
      </a:lvl6pPr>
      <a:lvl7pPr marL="2741752" algn="l" defTabSz="913918" rtl="0" eaLnBrk="1" latinLnBrk="0" hangingPunct="1">
        <a:defRPr sz="1764" kern="1200">
          <a:solidFill>
            <a:schemeClr val="tx1"/>
          </a:solidFill>
          <a:latin typeface="+mn-lt"/>
          <a:ea typeface="+mn-ea"/>
          <a:cs typeface="+mn-cs"/>
        </a:defRPr>
      </a:lvl7pPr>
      <a:lvl8pPr marL="3198710" algn="l" defTabSz="913918" rtl="0" eaLnBrk="1" latinLnBrk="0" hangingPunct="1">
        <a:defRPr sz="1764" kern="1200">
          <a:solidFill>
            <a:schemeClr val="tx1"/>
          </a:solidFill>
          <a:latin typeface="+mn-lt"/>
          <a:ea typeface="+mn-ea"/>
          <a:cs typeface="+mn-cs"/>
        </a:defRPr>
      </a:lvl8pPr>
      <a:lvl9pPr marL="3655670" algn="l" defTabSz="913918"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171" y="1189178"/>
            <a:ext cx="11650486" cy="2184808"/>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p:nvPicPr>
        <p:blipFill>
          <a:blip r:embed="rId35" cstate="email">
            <a:extLst>
              <a:ext uri="{28A0092B-C50C-407E-A947-70E740481C1C}">
                <a14:useLocalDpi xmlns:a14="http://schemas.microsoft.com/office/drawing/2010/main" val="0"/>
              </a:ext>
            </a:extLst>
          </a:blip>
          <a:stretch>
            <a:fillRect/>
          </a:stretch>
        </p:blipFill>
        <p:spPr>
          <a:xfrm rot="5400000">
            <a:off x="10321814" y="1906466"/>
            <a:ext cx="4214127" cy="401199"/>
          </a:xfrm>
          <a:prstGeom prst="rect">
            <a:avLst/>
          </a:prstGeom>
        </p:spPr>
      </p:pic>
    </p:spTree>
    <p:extLst>
      <p:ext uri="{BB962C8B-B14F-4D97-AF65-F5344CB8AC3E}">
        <p14:creationId xmlns:p14="http://schemas.microsoft.com/office/powerpoint/2010/main" val="1208738228"/>
      </p:ext>
    </p:extLst>
  </p:cSld>
  <p:clrMap bg1="dk1" tx1="lt1" bg2="dk2" tx2="lt2" accent1="accent1" accent2="accent2" accent3="accent3" accent4="accent4" accent5="accent5" accent6="accent6" hlink="hlink" folHlink="folHlink"/>
  <p:sldLayoutIdLst>
    <p:sldLayoutId id="2147484306" r:id="rId1"/>
    <p:sldLayoutId id="2147484307" r:id="rId2"/>
    <p:sldLayoutId id="2147484308" r:id="rId3"/>
    <p:sldLayoutId id="2147484309" r:id="rId4"/>
    <p:sldLayoutId id="2147484310" r:id="rId5"/>
    <p:sldLayoutId id="2147484311" r:id="rId6"/>
    <p:sldLayoutId id="2147484312" r:id="rId7"/>
    <p:sldLayoutId id="2147484313" r:id="rId8"/>
    <p:sldLayoutId id="2147484314" r:id="rId9"/>
    <p:sldLayoutId id="2147484315" r:id="rId10"/>
    <p:sldLayoutId id="2147484316" r:id="rId11"/>
    <p:sldLayoutId id="2147484317" r:id="rId12"/>
    <p:sldLayoutId id="2147484318" r:id="rId13"/>
    <p:sldLayoutId id="2147484319" r:id="rId14"/>
    <p:sldLayoutId id="2147484320" r:id="rId15"/>
    <p:sldLayoutId id="2147484321" r:id="rId16"/>
    <p:sldLayoutId id="2147484322" r:id="rId17"/>
    <p:sldLayoutId id="2147484323" r:id="rId18"/>
    <p:sldLayoutId id="2147484324" r:id="rId19"/>
    <p:sldLayoutId id="2147484325" r:id="rId20"/>
    <p:sldLayoutId id="2147484326" r:id="rId21"/>
    <p:sldLayoutId id="2147484327" r:id="rId22"/>
    <p:sldLayoutId id="2147484328" r:id="rId23"/>
    <p:sldLayoutId id="2147484329" r:id="rId24"/>
    <p:sldLayoutId id="2147484330" r:id="rId25"/>
    <p:sldLayoutId id="2147484331" r:id="rId26"/>
    <p:sldLayoutId id="2147484332" r:id="rId27"/>
    <p:sldLayoutId id="2147484333" r:id="rId28"/>
    <p:sldLayoutId id="2147484334" r:id="rId29"/>
    <p:sldLayoutId id="2147484335" r:id="rId30"/>
    <p:sldLayoutId id="2147484336" r:id="rId31"/>
    <p:sldLayoutId id="2147484337" r:id="rId32"/>
    <p:sldLayoutId id="2147484338" r:id="rId33"/>
  </p:sldLayoutIdLst>
  <p:transition>
    <p:fade/>
  </p:transition>
  <p:timing>
    <p:tnLst>
      <p:par>
        <p:cTn id="1" dur="indefinite" restart="never" nodeType="tmRoot"/>
      </p:par>
    </p:tnLst>
  </p:timing>
  <p:txStyles>
    <p:titleStyle>
      <a:lvl1pPr algn="l" defTabSz="914093" rtl="0" eaLnBrk="1" latinLnBrk="0" hangingPunct="1">
        <a:lnSpc>
          <a:spcPct val="90000"/>
        </a:lnSpc>
        <a:spcBef>
          <a:spcPct val="0"/>
        </a:spcBef>
        <a:buNone/>
        <a:defRPr lang="en-US" sz="5292" b="0" kern="1200" cap="none" spc="-100" baseline="0" dirty="0" smtClean="0">
          <a:ln w="3175">
            <a:noFill/>
          </a:ln>
          <a:solidFill>
            <a:schemeClr val="bg1">
              <a:lumMod val="75000"/>
            </a:schemeClr>
          </a:solidFill>
          <a:effectLst/>
          <a:latin typeface="+mj-lt"/>
          <a:ea typeface="+mn-ea"/>
          <a:cs typeface="Segoe UI" pitchFamily="34" charset="0"/>
        </a:defRPr>
      </a:lvl1pPr>
    </p:titleStyle>
    <p:bodyStyle>
      <a:lvl1pPr marL="336044" marR="0" indent="-336044" algn="l" defTabSz="914093" rtl="0" eaLnBrk="1" fontAlgn="auto" latinLnBrk="0" hangingPunct="1">
        <a:lnSpc>
          <a:spcPct val="90000"/>
        </a:lnSpc>
        <a:spcBef>
          <a:spcPct val="20000"/>
        </a:spcBef>
        <a:spcAft>
          <a:spcPts val="0"/>
        </a:spcAft>
        <a:buClr>
          <a:schemeClr val="tx1"/>
        </a:buClr>
        <a:buSzPct val="100000"/>
        <a:buFontTx/>
        <a:buBlip>
          <a:blip r:embed="rId36"/>
        </a:buBlip>
        <a:tabLst/>
        <a:defRPr sz="3920" kern="1200" spc="0" baseline="0">
          <a:solidFill>
            <a:schemeClr val="bg1">
              <a:lumMod val="75000"/>
            </a:schemeClr>
          </a:solidFill>
          <a:latin typeface="+mj-lt"/>
          <a:ea typeface="+mn-ea"/>
          <a:cs typeface="+mn-cs"/>
        </a:defRPr>
      </a:lvl1pPr>
      <a:lvl2pPr marL="572519" marR="0" indent="-236475" algn="l" defTabSz="914093" rtl="0" eaLnBrk="1" fontAlgn="auto" latinLnBrk="0" hangingPunct="1">
        <a:lnSpc>
          <a:spcPct val="90000"/>
        </a:lnSpc>
        <a:spcBef>
          <a:spcPct val="20000"/>
        </a:spcBef>
        <a:spcAft>
          <a:spcPts val="0"/>
        </a:spcAft>
        <a:buClr>
          <a:schemeClr val="tx1"/>
        </a:buClr>
        <a:buSzPct val="100000"/>
        <a:buFontTx/>
        <a:buBlip>
          <a:blip r:embed="rId36"/>
        </a:buBlip>
        <a:tabLst/>
        <a:defRPr sz="2352" kern="1200" spc="0" baseline="0">
          <a:solidFill>
            <a:schemeClr val="bg1">
              <a:lumMod val="75000"/>
            </a:schemeClr>
          </a:solidFill>
          <a:latin typeface="+mn-lt"/>
          <a:ea typeface="+mn-ea"/>
          <a:cs typeface="+mn-cs"/>
        </a:defRPr>
      </a:lvl2pPr>
      <a:lvl3pPr marL="784103" marR="0" indent="-224030" algn="l" defTabSz="914093" rtl="0" eaLnBrk="1" fontAlgn="auto" latinLnBrk="0" hangingPunct="1">
        <a:lnSpc>
          <a:spcPct val="90000"/>
        </a:lnSpc>
        <a:spcBef>
          <a:spcPct val="20000"/>
        </a:spcBef>
        <a:spcAft>
          <a:spcPts val="0"/>
        </a:spcAft>
        <a:buClr>
          <a:schemeClr val="tx1"/>
        </a:buClr>
        <a:buSzPct val="100000"/>
        <a:buFontTx/>
        <a:buBlip>
          <a:blip r:embed="rId36"/>
        </a:buBlip>
        <a:tabLst/>
        <a:defRPr sz="2352" kern="1200" spc="0" baseline="0">
          <a:solidFill>
            <a:schemeClr val="bg1">
              <a:lumMod val="75000"/>
            </a:schemeClr>
          </a:solidFill>
          <a:latin typeface="+mn-lt"/>
          <a:ea typeface="+mn-ea"/>
          <a:cs typeface="+mn-cs"/>
        </a:defRPr>
      </a:lvl3pPr>
      <a:lvl4pPr marL="1008132" marR="0" indent="-224030" algn="l" defTabSz="914093" rtl="0" eaLnBrk="1" fontAlgn="auto" latinLnBrk="0" hangingPunct="1">
        <a:lnSpc>
          <a:spcPct val="90000"/>
        </a:lnSpc>
        <a:spcBef>
          <a:spcPct val="20000"/>
        </a:spcBef>
        <a:spcAft>
          <a:spcPts val="0"/>
        </a:spcAft>
        <a:buClr>
          <a:schemeClr val="tx1"/>
        </a:buClr>
        <a:buSzPct val="100000"/>
        <a:buFontTx/>
        <a:buBlip>
          <a:blip r:embed="rId36"/>
        </a:buBlip>
        <a:tabLst/>
        <a:defRPr sz="1960" kern="1200" spc="0" baseline="0">
          <a:solidFill>
            <a:schemeClr val="bg1">
              <a:lumMod val="75000"/>
            </a:schemeClr>
          </a:solidFill>
          <a:latin typeface="+mn-lt"/>
          <a:ea typeface="+mn-ea"/>
          <a:cs typeface="+mn-cs"/>
        </a:defRPr>
      </a:lvl4pPr>
      <a:lvl5pPr marL="1232161" marR="0" indent="-224030" algn="l" defTabSz="914093" rtl="0" eaLnBrk="1" fontAlgn="auto" latinLnBrk="0" hangingPunct="1">
        <a:lnSpc>
          <a:spcPct val="90000"/>
        </a:lnSpc>
        <a:spcBef>
          <a:spcPct val="20000"/>
        </a:spcBef>
        <a:spcAft>
          <a:spcPts val="0"/>
        </a:spcAft>
        <a:buClr>
          <a:schemeClr val="tx1"/>
        </a:buClr>
        <a:buSzPct val="100000"/>
        <a:buFontTx/>
        <a:buBlip>
          <a:blip r:embed="rId36"/>
        </a:buBlip>
        <a:tabLst/>
        <a:defRPr sz="1960" kern="1200" spc="0" baseline="0">
          <a:solidFill>
            <a:schemeClr val="bg1">
              <a:lumMod val="75000"/>
            </a:schemeClr>
          </a:solidFill>
          <a:latin typeface="+mn-lt"/>
          <a:ea typeface="+mn-ea"/>
          <a:cs typeface="+mn-cs"/>
        </a:defRPr>
      </a:lvl5pPr>
      <a:lvl6pPr marL="251375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01"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848"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89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93" rtl="0" eaLnBrk="1" latinLnBrk="0" hangingPunct="1">
        <a:defRPr sz="1764" kern="1200">
          <a:solidFill>
            <a:schemeClr val="tx1"/>
          </a:solidFill>
          <a:latin typeface="+mn-lt"/>
          <a:ea typeface="+mn-ea"/>
          <a:cs typeface="+mn-cs"/>
        </a:defRPr>
      </a:lvl1pPr>
      <a:lvl2pPr marL="457046" algn="l" defTabSz="914093" rtl="0" eaLnBrk="1" latinLnBrk="0" hangingPunct="1">
        <a:defRPr sz="1764" kern="1200">
          <a:solidFill>
            <a:schemeClr val="tx1"/>
          </a:solidFill>
          <a:latin typeface="+mn-lt"/>
          <a:ea typeface="+mn-ea"/>
          <a:cs typeface="+mn-cs"/>
        </a:defRPr>
      </a:lvl2pPr>
      <a:lvl3pPr marL="914093" algn="l" defTabSz="914093" rtl="0" eaLnBrk="1" latinLnBrk="0" hangingPunct="1">
        <a:defRPr sz="1764" kern="1200">
          <a:solidFill>
            <a:schemeClr val="tx1"/>
          </a:solidFill>
          <a:latin typeface="+mn-lt"/>
          <a:ea typeface="+mn-ea"/>
          <a:cs typeface="+mn-cs"/>
        </a:defRPr>
      </a:lvl3pPr>
      <a:lvl4pPr marL="1371139" algn="l" defTabSz="914093" rtl="0" eaLnBrk="1" latinLnBrk="0" hangingPunct="1">
        <a:defRPr sz="1764" kern="1200">
          <a:solidFill>
            <a:schemeClr val="tx1"/>
          </a:solidFill>
          <a:latin typeface="+mn-lt"/>
          <a:ea typeface="+mn-ea"/>
          <a:cs typeface="+mn-cs"/>
        </a:defRPr>
      </a:lvl4pPr>
      <a:lvl5pPr marL="1828185" algn="l" defTabSz="914093" rtl="0" eaLnBrk="1" latinLnBrk="0" hangingPunct="1">
        <a:defRPr sz="1764" kern="1200">
          <a:solidFill>
            <a:schemeClr val="tx1"/>
          </a:solidFill>
          <a:latin typeface="+mn-lt"/>
          <a:ea typeface="+mn-ea"/>
          <a:cs typeface="+mn-cs"/>
        </a:defRPr>
      </a:lvl5pPr>
      <a:lvl6pPr marL="2285232" algn="l" defTabSz="914093" rtl="0" eaLnBrk="1" latinLnBrk="0" hangingPunct="1">
        <a:defRPr sz="1764" kern="1200">
          <a:solidFill>
            <a:schemeClr val="tx1"/>
          </a:solidFill>
          <a:latin typeface="+mn-lt"/>
          <a:ea typeface="+mn-ea"/>
          <a:cs typeface="+mn-cs"/>
        </a:defRPr>
      </a:lvl6pPr>
      <a:lvl7pPr marL="2742278" algn="l" defTabSz="914093" rtl="0" eaLnBrk="1" latinLnBrk="0" hangingPunct="1">
        <a:defRPr sz="1764" kern="1200">
          <a:solidFill>
            <a:schemeClr val="tx1"/>
          </a:solidFill>
          <a:latin typeface="+mn-lt"/>
          <a:ea typeface="+mn-ea"/>
          <a:cs typeface="+mn-cs"/>
        </a:defRPr>
      </a:lvl7pPr>
      <a:lvl8pPr marL="3199324" algn="l" defTabSz="914093" rtl="0" eaLnBrk="1" latinLnBrk="0" hangingPunct="1">
        <a:defRPr sz="1764" kern="1200">
          <a:solidFill>
            <a:schemeClr val="tx1"/>
          </a:solidFill>
          <a:latin typeface="+mn-lt"/>
          <a:ea typeface="+mn-ea"/>
          <a:cs typeface="+mn-cs"/>
        </a:defRPr>
      </a:lvl8pPr>
      <a:lvl9pPr marL="3656372" algn="l" defTabSz="914093"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1"/>
            <a:ext cx="11652805"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171" y="1189178"/>
            <a:ext cx="11650486" cy="2184808"/>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userDrawn="1"/>
        </p:nvPicPr>
        <p:blipFill>
          <a:blip r:embed="rId32" cstate="screen">
            <a:extLst>
              <a:ext uri="{28A0092B-C50C-407E-A947-70E740481C1C}">
                <a14:useLocalDpi xmlns:a14="http://schemas.microsoft.com/office/drawing/2010/main"/>
              </a:ext>
            </a:extLst>
          </a:blip>
          <a:stretch>
            <a:fillRect/>
          </a:stretch>
        </p:blipFill>
        <p:spPr>
          <a:xfrm rot="5400000">
            <a:off x="10321813" y="1906465"/>
            <a:ext cx="4214127" cy="401200"/>
          </a:xfrm>
          <a:prstGeom prst="rect">
            <a:avLst/>
          </a:prstGeom>
        </p:spPr>
      </p:pic>
    </p:spTree>
    <p:extLst>
      <p:ext uri="{BB962C8B-B14F-4D97-AF65-F5344CB8AC3E}">
        <p14:creationId xmlns:p14="http://schemas.microsoft.com/office/powerpoint/2010/main" val="146774169"/>
      </p:ext>
    </p:extLst>
  </p:cSld>
  <p:clrMap bg1="lt1" tx1="dk1" bg2="lt2" tx2="dk2" accent1="accent1" accent2="accent2" accent3="accent3" accent4="accent4" accent5="accent5" accent6="accent6" hlink="hlink" folHlink="folHlink"/>
  <p:sldLayoutIdLst>
    <p:sldLayoutId id="2147484340" r:id="rId1"/>
    <p:sldLayoutId id="2147484341" r:id="rId2"/>
    <p:sldLayoutId id="2147484342" r:id="rId3"/>
    <p:sldLayoutId id="2147484343" r:id="rId4"/>
    <p:sldLayoutId id="2147484344" r:id="rId5"/>
    <p:sldLayoutId id="2147484345" r:id="rId6"/>
    <p:sldLayoutId id="2147484346" r:id="rId7"/>
    <p:sldLayoutId id="2147484347" r:id="rId8"/>
    <p:sldLayoutId id="2147484348" r:id="rId9"/>
    <p:sldLayoutId id="2147484349" r:id="rId10"/>
    <p:sldLayoutId id="2147484350" r:id="rId11"/>
    <p:sldLayoutId id="2147484351" r:id="rId12"/>
    <p:sldLayoutId id="2147484352" r:id="rId13"/>
    <p:sldLayoutId id="2147484353" r:id="rId14"/>
    <p:sldLayoutId id="2147484354" r:id="rId15"/>
    <p:sldLayoutId id="2147484355" r:id="rId16"/>
    <p:sldLayoutId id="2147484356" r:id="rId17"/>
    <p:sldLayoutId id="2147484357" r:id="rId18"/>
    <p:sldLayoutId id="2147484358" r:id="rId19"/>
    <p:sldLayoutId id="2147484359" r:id="rId20"/>
    <p:sldLayoutId id="2147484360" r:id="rId21"/>
    <p:sldLayoutId id="2147484361" r:id="rId22"/>
    <p:sldLayoutId id="2147484362" r:id="rId23"/>
    <p:sldLayoutId id="2147484363" r:id="rId24"/>
    <p:sldLayoutId id="2147484364" r:id="rId25"/>
    <p:sldLayoutId id="2147484365" r:id="rId26"/>
    <p:sldLayoutId id="2147484366" r:id="rId27"/>
    <p:sldLayoutId id="2147484367" r:id="rId28"/>
    <p:sldLayoutId id="2147484368" r:id="rId29"/>
    <p:sldLayoutId id="2147484369" r:id="rId30"/>
  </p:sldLayoutIdLst>
  <p:transition>
    <p:fade/>
  </p:transition>
  <p:timing>
    <p:tnLst>
      <p:par>
        <p:cTn id="1" dur="indefinite" restart="never" nodeType="tmRoot"/>
      </p:par>
    </p:tnLst>
  </p:timing>
  <p:txStyles>
    <p:titleStyle>
      <a:lvl1pPr algn="l" defTabSz="914180"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171" y="1189178"/>
            <a:ext cx="11650486" cy="2184808"/>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p:nvPicPr>
        <p:blipFill>
          <a:blip r:embed="rId34" cstate="email">
            <a:extLst>
              <a:ext uri="{28A0092B-C50C-407E-A947-70E740481C1C}">
                <a14:useLocalDpi xmlns:a14="http://schemas.microsoft.com/office/drawing/2010/main" val="0"/>
              </a:ext>
            </a:extLst>
          </a:blip>
          <a:stretch>
            <a:fillRect/>
          </a:stretch>
        </p:blipFill>
        <p:spPr>
          <a:xfrm rot="5400000">
            <a:off x="10321814" y="1906466"/>
            <a:ext cx="4214127" cy="401199"/>
          </a:xfrm>
          <a:prstGeom prst="rect">
            <a:avLst/>
          </a:prstGeom>
        </p:spPr>
      </p:pic>
    </p:spTree>
    <p:extLst>
      <p:ext uri="{BB962C8B-B14F-4D97-AF65-F5344CB8AC3E}">
        <p14:creationId xmlns:p14="http://schemas.microsoft.com/office/powerpoint/2010/main" val="218987065"/>
      </p:ext>
    </p:extLst>
  </p:cSld>
  <p:clrMap bg1="dk1" tx1="lt1" bg2="dk2" tx2="lt2" accent1="accent1" accent2="accent2" accent3="accent3" accent4="accent4" accent5="accent5" accent6="accent6" hlink="hlink" folHlink="folHlink"/>
  <p:sldLayoutIdLst>
    <p:sldLayoutId id="2147484371" r:id="rId1"/>
    <p:sldLayoutId id="2147484372" r:id="rId2"/>
    <p:sldLayoutId id="2147484373" r:id="rId3"/>
    <p:sldLayoutId id="2147484374" r:id="rId4"/>
    <p:sldLayoutId id="2147484375" r:id="rId5"/>
    <p:sldLayoutId id="2147484376" r:id="rId6"/>
    <p:sldLayoutId id="2147484377" r:id="rId7"/>
    <p:sldLayoutId id="2147484378" r:id="rId8"/>
    <p:sldLayoutId id="2147484379" r:id="rId9"/>
    <p:sldLayoutId id="2147484380" r:id="rId10"/>
    <p:sldLayoutId id="2147484381" r:id="rId11"/>
    <p:sldLayoutId id="2147484382" r:id="rId12"/>
    <p:sldLayoutId id="2147484383" r:id="rId13"/>
    <p:sldLayoutId id="2147484384" r:id="rId14"/>
    <p:sldLayoutId id="2147484385" r:id="rId15"/>
    <p:sldLayoutId id="2147484386" r:id="rId16"/>
    <p:sldLayoutId id="2147484387" r:id="rId17"/>
    <p:sldLayoutId id="2147484388" r:id="rId18"/>
    <p:sldLayoutId id="2147484389" r:id="rId19"/>
    <p:sldLayoutId id="2147484390" r:id="rId20"/>
    <p:sldLayoutId id="2147484391" r:id="rId21"/>
    <p:sldLayoutId id="2147484392" r:id="rId22"/>
    <p:sldLayoutId id="2147484393" r:id="rId23"/>
    <p:sldLayoutId id="2147484394" r:id="rId24"/>
    <p:sldLayoutId id="2147484395" r:id="rId25"/>
    <p:sldLayoutId id="2147484396" r:id="rId26"/>
    <p:sldLayoutId id="2147484397" r:id="rId27"/>
    <p:sldLayoutId id="2147484398" r:id="rId28"/>
    <p:sldLayoutId id="2147484399" r:id="rId29"/>
    <p:sldLayoutId id="2147484400" r:id="rId30"/>
    <p:sldLayoutId id="2147484401" r:id="rId31"/>
    <p:sldLayoutId id="2147484402" r:id="rId32"/>
  </p:sldLayoutIdLst>
  <p:transition>
    <p:fade/>
  </p:transition>
  <p:timing>
    <p:tnLst>
      <p:par>
        <p:cTn id="1" dur="indefinite" restart="never" nodeType="tmRoot"/>
      </p:par>
    </p:tnLst>
  </p:timing>
  <p:txStyles>
    <p:titleStyle>
      <a:lvl1pPr algn="l" defTabSz="914093" rtl="0" eaLnBrk="1" latinLnBrk="0" hangingPunct="1">
        <a:lnSpc>
          <a:spcPct val="90000"/>
        </a:lnSpc>
        <a:spcBef>
          <a:spcPct val="0"/>
        </a:spcBef>
        <a:buNone/>
        <a:defRPr lang="en-US" sz="5292" b="0" kern="1200" cap="none" spc="-100" baseline="0" dirty="0" smtClean="0">
          <a:ln w="3175">
            <a:noFill/>
          </a:ln>
          <a:solidFill>
            <a:schemeClr val="bg1">
              <a:lumMod val="75000"/>
            </a:schemeClr>
          </a:solidFill>
          <a:effectLst/>
          <a:latin typeface="+mj-lt"/>
          <a:ea typeface="+mn-ea"/>
          <a:cs typeface="Segoe UI" pitchFamily="34" charset="0"/>
        </a:defRPr>
      </a:lvl1pPr>
    </p:titleStyle>
    <p:bodyStyle>
      <a:lvl1pPr marL="336044" marR="0" indent="-336044" algn="l" defTabSz="914093" rtl="0" eaLnBrk="1" fontAlgn="auto" latinLnBrk="0" hangingPunct="1">
        <a:lnSpc>
          <a:spcPct val="90000"/>
        </a:lnSpc>
        <a:spcBef>
          <a:spcPct val="20000"/>
        </a:spcBef>
        <a:spcAft>
          <a:spcPts val="0"/>
        </a:spcAft>
        <a:buClr>
          <a:schemeClr val="tx1"/>
        </a:buClr>
        <a:buSzPct val="100000"/>
        <a:buFontTx/>
        <a:buBlip>
          <a:blip r:embed="rId35"/>
        </a:buBlip>
        <a:tabLst/>
        <a:defRPr sz="3920" kern="1200" spc="0" baseline="0">
          <a:solidFill>
            <a:schemeClr val="bg1">
              <a:lumMod val="75000"/>
            </a:schemeClr>
          </a:solidFill>
          <a:latin typeface="+mj-lt"/>
          <a:ea typeface="+mn-ea"/>
          <a:cs typeface="+mn-cs"/>
        </a:defRPr>
      </a:lvl1pPr>
      <a:lvl2pPr marL="572519" marR="0" indent="-236475" algn="l" defTabSz="914093" rtl="0" eaLnBrk="1" fontAlgn="auto" latinLnBrk="0" hangingPunct="1">
        <a:lnSpc>
          <a:spcPct val="90000"/>
        </a:lnSpc>
        <a:spcBef>
          <a:spcPct val="20000"/>
        </a:spcBef>
        <a:spcAft>
          <a:spcPts val="0"/>
        </a:spcAft>
        <a:buClr>
          <a:schemeClr val="tx1"/>
        </a:buClr>
        <a:buSzPct val="100000"/>
        <a:buFontTx/>
        <a:buBlip>
          <a:blip r:embed="rId35"/>
        </a:buBlip>
        <a:tabLst/>
        <a:defRPr sz="2352" kern="1200" spc="0" baseline="0">
          <a:solidFill>
            <a:schemeClr val="bg1">
              <a:lumMod val="75000"/>
            </a:schemeClr>
          </a:solidFill>
          <a:latin typeface="+mn-lt"/>
          <a:ea typeface="+mn-ea"/>
          <a:cs typeface="+mn-cs"/>
        </a:defRPr>
      </a:lvl2pPr>
      <a:lvl3pPr marL="784103" marR="0" indent="-224030" algn="l" defTabSz="914093" rtl="0" eaLnBrk="1" fontAlgn="auto" latinLnBrk="0" hangingPunct="1">
        <a:lnSpc>
          <a:spcPct val="90000"/>
        </a:lnSpc>
        <a:spcBef>
          <a:spcPct val="20000"/>
        </a:spcBef>
        <a:spcAft>
          <a:spcPts val="0"/>
        </a:spcAft>
        <a:buClr>
          <a:schemeClr val="tx1"/>
        </a:buClr>
        <a:buSzPct val="100000"/>
        <a:buFontTx/>
        <a:buBlip>
          <a:blip r:embed="rId35"/>
        </a:buBlip>
        <a:tabLst/>
        <a:defRPr sz="2352" kern="1200" spc="0" baseline="0">
          <a:solidFill>
            <a:schemeClr val="bg1">
              <a:lumMod val="75000"/>
            </a:schemeClr>
          </a:solidFill>
          <a:latin typeface="+mn-lt"/>
          <a:ea typeface="+mn-ea"/>
          <a:cs typeface="+mn-cs"/>
        </a:defRPr>
      </a:lvl3pPr>
      <a:lvl4pPr marL="1008132" marR="0" indent="-224030" algn="l" defTabSz="914093" rtl="0" eaLnBrk="1" fontAlgn="auto" latinLnBrk="0" hangingPunct="1">
        <a:lnSpc>
          <a:spcPct val="90000"/>
        </a:lnSpc>
        <a:spcBef>
          <a:spcPct val="20000"/>
        </a:spcBef>
        <a:spcAft>
          <a:spcPts val="0"/>
        </a:spcAft>
        <a:buClr>
          <a:schemeClr val="tx1"/>
        </a:buClr>
        <a:buSzPct val="100000"/>
        <a:buFontTx/>
        <a:buBlip>
          <a:blip r:embed="rId35"/>
        </a:buBlip>
        <a:tabLst/>
        <a:defRPr sz="1960" kern="1200" spc="0" baseline="0">
          <a:solidFill>
            <a:schemeClr val="bg1">
              <a:lumMod val="75000"/>
            </a:schemeClr>
          </a:solidFill>
          <a:latin typeface="+mn-lt"/>
          <a:ea typeface="+mn-ea"/>
          <a:cs typeface="+mn-cs"/>
        </a:defRPr>
      </a:lvl4pPr>
      <a:lvl5pPr marL="1232161" marR="0" indent="-224030" algn="l" defTabSz="914093" rtl="0" eaLnBrk="1" fontAlgn="auto" latinLnBrk="0" hangingPunct="1">
        <a:lnSpc>
          <a:spcPct val="90000"/>
        </a:lnSpc>
        <a:spcBef>
          <a:spcPct val="20000"/>
        </a:spcBef>
        <a:spcAft>
          <a:spcPts val="0"/>
        </a:spcAft>
        <a:buClr>
          <a:schemeClr val="tx1"/>
        </a:buClr>
        <a:buSzPct val="100000"/>
        <a:buFontTx/>
        <a:buBlip>
          <a:blip r:embed="rId35"/>
        </a:buBlip>
        <a:tabLst/>
        <a:defRPr sz="1960" kern="1200" spc="0" baseline="0">
          <a:solidFill>
            <a:schemeClr val="bg1">
              <a:lumMod val="75000"/>
            </a:schemeClr>
          </a:solidFill>
          <a:latin typeface="+mn-lt"/>
          <a:ea typeface="+mn-ea"/>
          <a:cs typeface="+mn-cs"/>
        </a:defRPr>
      </a:lvl5pPr>
      <a:lvl6pPr marL="251375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01"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848"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89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93" rtl="0" eaLnBrk="1" latinLnBrk="0" hangingPunct="1">
        <a:defRPr sz="1764" kern="1200">
          <a:solidFill>
            <a:schemeClr val="tx1"/>
          </a:solidFill>
          <a:latin typeface="+mn-lt"/>
          <a:ea typeface="+mn-ea"/>
          <a:cs typeface="+mn-cs"/>
        </a:defRPr>
      </a:lvl1pPr>
      <a:lvl2pPr marL="457046" algn="l" defTabSz="914093" rtl="0" eaLnBrk="1" latinLnBrk="0" hangingPunct="1">
        <a:defRPr sz="1764" kern="1200">
          <a:solidFill>
            <a:schemeClr val="tx1"/>
          </a:solidFill>
          <a:latin typeface="+mn-lt"/>
          <a:ea typeface="+mn-ea"/>
          <a:cs typeface="+mn-cs"/>
        </a:defRPr>
      </a:lvl2pPr>
      <a:lvl3pPr marL="914093" algn="l" defTabSz="914093" rtl="0" eaLnBrk="1" latinLnBrk="0" hangingPunct="1">
        <a:defRPr sz="1764" kern="1200">
          <a:solidFill>
            <a:schemeClr val="tx1"/>
          </a:solidFill>
          <a:latin typeface="+mn-lt"/>
          <a:ea typeface="+mn-ea"/>
          <a:cs typeface="+mn-cs"/>
        </a:defRPr>
      </a:lvl3pPr>
      <a:lvl4pPr marL="1371139" algn="l" defTabSz="914093" rtl="0" eaLnBrk="1" latinLnBrk="0" hangingPunct="1">
        <a:defRPr sz="1764" kern="1200">
          <a:solidFill>
            <a:schemeClr val="tx1"/>
          </a:solidFill>
          <a:latin typeface="+mn-lt"/>
          <a:ea typeface="+mn-ea"/>
          <a:cs typeface="+mn-cs"/>
        </a:defRPr>
      </a:lvl4pPr>
      <a:lvl5pPr marL="1828185" algn="l" defTabSz="914093" rtl="0" eaLnBrk="1" latinLnBrk="0" hangingPunct="1">
        <a:defRPr sz="1764" kern="1200">
          <a:solidFill>
            <a:schemeClr val="tx1"/>
          </a:solidFill>
          <a:latin typeface="+mn-lt"/>
          <a:ea typeface="+mn-ea"/>
          <a:cs typeface="+mn-cs"/>
        </a:defRPr>
      </a:lvl5pPr>
      <a:lvl6pPr marL="2285232" algn="l" defTabSz="914093" rtl="0" eaLnBrk="1" latinLnBrk="0" hangingPunct="1">
        <a:defRPr sz="1764" kern="1200">
          <a:solidFill>
            <a:schemeClr val="tx1"/>
          </a:solidFill>
          <a:latin typeface="+mn-lt"/>
          <a:ea typeface="+mn-ea"/>
          <a:cs typeface="+mn-cs"/>
        </a:defRPr>
      </a:lvl6pPr>
      <a:lvl7pPr marL="2742278" algn="l" defTabSz="914093" rtl="0" eaLnBrk="1" latinLnBrk="0" hangingPunct="1">
        <a:defRPr sz="1764" kern="1200">
          <a:solidFill>
            <a:schemeClr val="tx1"/>
          </a:solidFill>
          <a:latin typeface="+mn-lt"/>
          <a:ea typeface="+mn-ea"/>
          <a:cs typeface="+mn-cs"/>
        </a:defRPr>
      </a:lvl7pPr>
      <a:lvl8pPr marL="3199324" algn="l" defTabSz="914093" rtl="0" eaLnBrk="1" latinLnBrk="0" hangingPunct="1">
        <a:defRPr sz="1764" kern="1200">
          <a:solidFill>
            <a:schemeClr val="tx1"/>
          </a:solidFill>
          <a:latin typeface="+mn-lt"/>
          <a:ea typeface="+mn-ea"/>
          <a:cs typeface="+mn-cs"/>
        </a:defRPr>
      </a:lvl8pPr>
      <a:lvl9pPr marL="3656372" algn="l" defTabSz="914093"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171" y="1189178"/>
            <a:ext cx="11650486" cy="2184808"/>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p:nvPicPr>
        <p:blipFill>
          <a:blip r:embed="rId35" cstate="email">
            <a:extLst>
              <a:ext uri="{28A0092B-C50C-407E-A947-70E740481C1C}">
                <a14:useLocalDpi xmlns:a14="http://schemas.microsoft.com/office/drawing/2010/main" val="0"/>
              </a:ext>
            </a:extLst>
          </a:blip>
          <a:stretch>
            <a:fillRect/>
          </a:stretch>
        </p:blipFill>
        <p:spPr>
          <a:xfrm rot="5400000">
            <a:off x="10321814" y="1906466"/>
            <a:ext cx="4214127" cy="401199"/>
          </a:xfrm>
          <a:prstGeom prst="rect">
            <a:avLst/>
          </a:prstGeom>
        </p:spPr>
      </p:pic>
    </p:spTree>
    <p:extLst>
      <p:ext uri="{BB962C8B-B14F-4D97-AF65-F5344CB8AC3E}">
        <p14:creationId xmlns:p14="http://schemas.microsoft.com/office/powerpoint/2010/main" val="4028865946"/>
      </p:ext>
    </p:extLst>
  </p:cSld>
  <p:clrMap bg1="dk1" tx1="lt1" bg2="dk2" tx2="lt2" accent1="accent1" accent2="accent2" accent3="accent3" accent4="accent4" accent5="accent5" accent6="accent6" hlink="hlink" folHlink="folHlink"/>
  <p:sldLayoutIdLst>
    <p:sldLayoutId id="2147484405" r:id="rId1"/>
    <p:sldLayoutId id="2147484406" r:id="rId2"/>
    <p:sldLayoutId id="2147484407" r:id="rId3"/>
    <p:sldLayoutId id="2147484408" r:id="rId4"/>
    <p:sldLayoutId id="2147484409" r:id="rId5"/>
    <p:sldLayoutId id="2147484410" r:id="rId6"/>
    <p:sldLayoutId id="2147484411" r:id="rId7"/>
    <p:sldLayoutId id="2147484412" r:id="rId8"/>
    <p:sldLayoutId id="2147484413" r:id="rId9"/>
    <p:sldLayoutId id="2147484414" r:id="rId10"/>
    <p:sldLayoutId id="2147484415" r:id="rId11"/>
    <p:sldLayoutId id="2147484416" r:id="rId12"/>
    <p:sldLayoutId id="2147484417" r:id="rId13"/>
    <p:sldLayoutId id="2147484418" r:id="rId14"/>
    <p:sldLayoutId id="2147484419" r:id="rId15"/>
    <p:sldLayoutId id="2147484420" r:id="rId16"/>
    <p:sldLayoutId id="2147484421" r:id="rId17"/>
    <p:sldLayoutId id="2147484422" r:id="rId18"/>
    <p:sldLayoutId id="2147484423" r:id="rId19"/>
    <p:sldLayoutId id="2147484424" r:id="rId20"/>
    <p:sldLayoutId id="2147484425" r:id="rId21"/>
    <p:sldLayoutId id="2147484426" r:id="rId22"/>
    <p:sldLayoutId id="2147484427" r:id="rId23"/>
    <p:sldLayoutId id="2147484428" r:id="rId24"/>
    <p:sldLayoutId id="2147484429" r:id="rId25"/>
    <p:sldLayoutId id="2147484430" r:id="rId26"/>
    <p:sldLayoutId id="2147484431" r:id="rId27"/>
    <p:sldLayoutId id="2147484432" r:id="rId28"/>
    <p:sldLayoutId id="2147484433" r:id="rId29"/>
    <p:sldLayoutId id="2147484434" r:id="rId30"/>
    <p:sldLayoutId id="2147484435" r:id="rId31"/>
    <p:sldLayoutId id="2147484436" r:id="rId32"/>
    <p:sldLayoutId id="2147484437" r:id="rId33"/>
  </p:sldLayoutIdLst>
  <p:transition>
    <p:fade/>
  </p:transition>
  <p:timing>
    <p:tnLst>
      <p:par>
        <p:cTn id="1" dur="indefinite" restart="never" nodeType="tmRoot"/>
      </p:par>
    </p:tnLst>
  </p:timing>
  <p:txStyles>
    <p:titleStyle>
      <a:lvl1pPr algn="l" defTabSz="914093" rtl="0" eaLnBrk="1" latinLnBrk="0" hangingPunct="1">
        <a:lnSpc>
          <a:spcPct val="90000"/>
        </a:lnSpc>
        <a:spcBef>
          <a:spcPct val="0"/>
        </a:spcBef>
        <a:buNone/>
        <a:defRPr lang="en-US" sz="5292" b="0" kern="1200" cap="none" spc="-100" baseline="0" dirty="0" smtClean="0">
          <a:ln w="3175">
            <a:noFill/>
          </a:ln>
          <a:solidFill>
            <a:schemeClr val="bg1">
              <a:lumMod val="75000"/>
            </a:schemeClr>
          </a:solidFill>
          <a:effectLst/>
          <a:latin typeface="+mj-lt"/>
          <a:ea typeface="+mn-ea"/>
          <a:cs typeface="Segoe UI" pitchFamily="34" charset="0"/>
        </a:defRPr>
      </a:lvl1pPr>
    </p:titleStyle>
    <p:bodyStyle>
      <a:lvl1pPr marL="336044" marR="0" indent="-336044" algn="l" defTabSz="914093" rtl="0" eaLnBrk="1" fontAlgn="auto" latinLnBrk="0" hangingPunct="1">
        <a:lnSpc>
          <a:spcPct val="90000"/>
        </a:lnSpc>
        <a:spcBef>
          <a:spcPct val="20000"/>
        </a:spcBef>
        <a:spcAft>
          <a:spcPts val="0"/>
        </a:spcAft>
        <a:buClr>
          <a:schemeClr val="tx1"/>
        </a:buClr>
        <a:buSzPct val="100000"/>
        <a:buFontTx/>
        <a:buBlip>
          <a:blip r:embed="rId36"/>
        </a:buBlip>
        <a:tabLst/>
        <a:defRPr sz="3920" kern="1200" spc="0" baseline="0">
          <a:solidFill>
            <a:schemeClr val="bg1">
              <a:lumMod val="75000"/>
            </a:schemeClr>
          </a:solidFill>
          <a:latin typeface="+mj-lt"/>
          <a:ea typeface="+mn-ea"/>
          <a:cs typeface="+mn-cs"/>
        </a:defRPr>
      </a:lvl1pPr>
      <a:lvl2pPr marL="572519" marR="0" indent="-236475" algn="l" defTabSz="914093" rtl="0" eaLnBrk="1" fontAlgn="auto" latinLnBrk="0" hangingPunct="1">
        <a:lnSpc>
          <a:spcPct val="90000"/>
        </a:lnSpc>
        <a:spcBef>
          <a:spcPct val="20000"/>
        </a:spcBef>
        <a:spcAft>
          <a:spcPts val="0"/>
        </a:spcAft>
        <a:buClr>
          <a:schemeClr val="tx1"/>
        </a:buClr>
        <a:buSzPct val="100000"/>
        <a:buFontTx/>
        <a:buBlip>
          <a:blip r:embed="rId36"/>
        </a:buBlip>
        <a:tabLst/>
        <a:defRPr sz="2352" kern="1200" spc="0" baseline="0">
          <a:solidFill>
            <a:schemeClr val="bg1">
              <a:lumMod val="75000"/>
            </a:schemeClr>
          </a:solidFill>
          <a:latin typeface="+mn-lt"/>
          <a:ea typeface="+mn-ea"/>
          <a:cs typeface="+mn-cs"/>
        </a:defRPr>
      </a:lvl2pPr>
      <a:lvl3pPr marL="784103" marR="0" indent="-224030" algn="l" defTabSz="914093" rtl="0" eaLnBrk="1" fontAlgn="auto" latinLnBrk="0" hangingPunct="1">
        <a:lnSpc>
          <a:spcPct val="90000"/>
        </a:lnSpc>
        <a:spcBef>
          <a:spcPct val="20000"/>
        </a:spcBef>
        <a:spcAft>
          <a:spcPts val="0"/>
        </a:spcAft>
        <a:buClr>
          <a:schemeClr val="tx1"/>
        </a:buClr>
        <a:buSzPct val="100000"/>
        <a:buFontTx/>
        <a:buBlip>
          <a:blip r:embed="rId36"/>
        </a:buBlip>
        <a:tabLst/>
        <a:defRPr sz="2352" kern="1200" spc="0" baseline="0">
          <a:solidFill>
            <a:schemeClr val="bg1">
              <a:lumMod val="75000"/>
            </a:schemeClr>
          </a:solidFill>
          <a:latin typeface="+mn-lt"/>
          <a:ea typeface="+mn-ea"/>
          <a:cs typeface="+mn-cs"/>
        </a:defRPr>
      </a:lvl3pPr>
      <a:lvl4pPr marL="1008132" marR="0" indent="-224030" algn="l" defTabSz="914093" rtl="0" eaLnBrk="1" fontAlgn="auto" latinLnBrk="0" hangingPunct="1">
        <a:lnSpc>
          <a:spcPct val="90000"/>
        </a:lnSpc>
        <a:spcBef>
          <a:spcPct val="20000"/>
        </a:spcBef>
        <a:spcAft>
          <a:spcPts val="0"/>
        </a:spcAft>
        <a:buClr>
          <a:schemeClr val="tx1"/>
        </a:buClr>
        <a:buSzPct val="100000"/>
        <a:buFontTx/>
        <a:buBlip>
          <a:blip r:embed="rId36"/>
        </a:buBlip>
        <a:tabLst/>
        <a:defRPr sz="1960" kern="1200" spc="0" baseline="0">
          <a:solidFill>
            <a:schemeClr val="bg1">
              <a:lumMod val="75000"/>
            </a:schemeClr>
          </a:solidFill>
          <a:latin typeface="+mn-lt"/>
          <a:ea typeface="+mn-ea"/>
          <a:cs typeface="+mn-cs"/>
        </a:defRPr>
      </a:lvl4pPr>
      <a:lvl5pPr marL="1232161" marR="0" indent="-224030" algn="l" defTabSz="914093" rtl="0" eaLnBrk="1" fontAlgn="auto" latinLnBrk="0" hangingPunct="1">
        <a:lnSpc>
          <a:spcPct val="90000"/>
        </a:lnSpc>
        <a:spcBef>
          <a:spcPct val="20000"/>
        </a:spcBef>
        <a:spcAft>
          <a:spcPts val="0"/>
        </a:spcAft>
        <a:buClr>
          <a:schemeClr val="tx1"/>
        </a:buClr>
        <a:buSzPct val="100000"/>
        <a:buFontTx/>
        <a:buBlip>
          <a:blip r:embed="rId36"/>
        </a:buBlip>
        <a:tabLst/>
        <a:defRPr sz="1960" kern="1200" spc="0" baseline="0">
          <a:solidFill>
            <a:schemeClr val="bg1">
              <a:lumMod val="75000"/>
            </a:schemeClr>
          </a:solidFill>
          <a:latin typeface="+mn-lt"/>
          <a:ea typeface="+mn-ea"/>
          <a:cs typeface="+mn-cs"/>
        </a:defRPr>
      </a:lvl5pPr>
      <a:lvl6pPr marL="251375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01"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848"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89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93" rtl="0" eaLnBrk="1" latinLnBrk="0" hangingPunct="1">
        <a:defRPr sz="1764" kern="1200">
          <a:solidFill>
            <a:schemeClr val="tx1"/>
          </a:solidFill>
          <a:latin typeface="+mn-lt"/>
          <a:ea typeface="+mn-ea"/>
          <a:cs typeface="+mn-cs"/>
        </a:defRPr>
      </a:lvl1pPr>
      <a:lvl2pPr marL="457046" algn="l" defTabSz="914093" rtl="0" eaLnBrk="1" latinLnBrk="0" hangingPunct="1">
        <a:defRPr sz="1764" kern="1200">
          <a:solidFill>
            <a:schemeClr val="tx1"/>
          </a:solidFill>
          <a:latin typeface="+mn-lt"/>
          <a:ea typeface="+mn-ea"/>
          <a:cs typeface="+mn-cs"/>
        </a:defRPr>
      </a:lvl2pPr>
      <a:lvl3pPr marL="914093" algn="l" defTabSz="914093" rtl="0" eaLnBrk="1" latinLnBrk="0" hangingPunct="1">
        <a:defRPr sz="1764" kern="1200">
          <a:solidFill>
            <a:schemeClr val="tx1"/>
          </a:solidFill>
          <a:latin typeface="+mn-lt"/>
          <a:ea typeface="+mn-ea"/>
          <a:cs typeface="+mn-cs"/>
        </a:defRPr>
      </a:lvl3pPr>
      <a:lvl4pPr marL="1371139" algn="l" defTabSz="914093" rtl="0" eaLnBrk="1" latinLnBrk="0" hangingPunct="1">
        <a:defRPr sz="1764" kern="1200">
          <a:solidFill>
            <a:schemeClr val="tx1"/>
          </a:solidFill>
          <a:latin typeface="+mn-lt"/>
          <a:ea typeface="+mn-ea"/>
          <a:cs typeface="+mn-cs"/>
        </a:defRPr>
      </a:lvl4pPr>
      <a:lvl5pPr marL="1828185" algn="l" defTabSz="914093" rtl="0" eaLnBrk="1" latinLnBrk="0" hangingPunct="1">
        <a:defRPr sz="1764" kern="1200">
          <a:solidFill>
            <a:schemeClr val="tx1"/>
          </a:solidFill>
          <a:latin typeface="+mn-lt"/>
          <a:ea typeface="+mn-ea"/>
          <a:cs typeface="+mn-cs"/>
        </a:defRPr>
      </a:lvl5pPr>
      <a:lvl6pPr marL="2285232" algn="l" defTabSz="914093" rtl="0" eaLnBrk="1" latinLnBrk="0" hangingPunct="1">
        <a:defRPr sz="1764" kern="1200">
          <a:solidFill>
            <a:schemeClr val="tx1"/>
          </a:solidFill>
          <a:latin typeface="+mn-lt"/>
          <a:ea typeface="+mn-ea"/>
          <a:cs typeface="+mn-cs"/>
        </a:defRPr>
      </a:lvl6pPr>
      <a:lvl7pPr marL="2742278" algn="l" defTabSz="914093" rtl="0" eaLnBrk="1" latinLnBrk="0" hangingPunct="1">
        <a:defRPr sz="1764" kern="1200">
          <a:solidFill>
            <a:schemeClr val="tx1"/>
          </a:solidFill>
          <a:latin typeface="+mn-lt"/>
          <a:ea typeface="+mn-ea"/>
          <a:cs typeface="+mn-cs"/>
        </a:defRPr>
      </a:lvl7pPr>
      <a:lvl8pPr marL="3199324" algn="l" defTabSz="914093" rtl="0" eaLnBrk="1" latinLnBrk="0" hangingPunct="1">
        <a:defRPr sz="1764" kern="1200">
          <a:solidFill>
            <a:schemeClr val="tx1"/>
          </a:solidFill>
          <a:latin typeface="+mn-lt"/>
          <a:ea typeface="+mn-ea"/>
          <a:cs typeface="+mn-cs"/>
        </a:defRPr>
      </a:lvl8pPr>
      <a:lvl9pPr marL="3656372" algn="l" defTabSz="914093"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62.png"/><Relationship Id="rId7" Type="http://schemas.openxmlformats.org/officeDocument/2006/relationships/image" Target="../media/image66.png"/><Relationship Id="rId2" Type="http://schemas.openxmlformats.org/officeDocument/2006/relationships/notesSlide" Target="../notesSlides/notesSlide8.xml"/><Relationship Id="rId1" Type="http://schemas.openxmlformats.org/officeDocument/2006/relationships/slideLayout" Target="../slideLayouts/slideLayout419.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1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17.xml"/></Relationships>
</file>

<file path=ppt/slides/_rels/slide1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0.xml"/><Relationship Id="rId1" Type="http://schemas.openxmlformats.org/officeDocument/2006/relationships/slideLayout" Target="../slideLayouts/slideLayout426.xml"/><Relationship Id="rId4" Type="http://schemas.openxmlformats.org/officeDocument/2006/relationships/image" Target="../media/image69.emf"/></Relationships>
</file>

<file path=ppt/slides/_rels/slide14.xml.rels><?xml version="1.0" encoding="UTF-8" standalone="yes"?>
<Relationships xmlns="http://schemas.openxmlformats.org/package/2006/relationships"><Relationship Id="rId3" Type="http://schemas.openxmlformats.org/officeDocument/2006/relationships/image" Target="../media/image70.emf"/><Relationship Id="rId2" Type="http://schemas.openxmlformats.org/officeDocument/2006/relationships/notesSlide" Target="../notesSlides/notesSlide11.xml"/><Relationship Id="rId1" Type="http://schemas.openxmlformats.org/officeDocument/2006/relationships/slideLayout" Target="../slideLayouts/slideLayout454.xml"/></Relationships>
</file>

<file path=ppt/slides/_rels/slide15.xml.rels><?xml version="1.0" encoding="UTF-8" standalone="yes"?>
<Relationships xmlns="http://schemas.openxmlformats.org/package/2006/relationships"><Relationship Id="rId8" Type="http://schemas.openxmlformats.org/officeDocument/2006/relationships/diagramData" Target="../diagrams/data2.xml"/><Relationship Id="rId13" Type="http://schemas.openxmlformats.org/officeDocument/2006/relationships/diagramData" Target="../diagrams/data3.xml"/><Relationship Id="rId18" Type="http://schemas.openxmlformats.org/officeDocument/2006/relationships/image" Target="../media/image74.png"/><Relationship Id="rId26" Type="http://schemas.openxmlformats.org/officeDocument/2006/relationships/diagramLayout" Target="../diagrams/layout4.xml"/><Relationship Id="rId39" Type="http://schemas.microsoft.com/office/2007/relationships/diagramDrawing" Target="../diagrams/drawing6.xml"/><Relationship Id="rId3" Type="http://schemas.openxmlformats.org/officeDocument/2006/relationships/diagramData" Target="../diagrams/data1.xml"/><Relationship Id="rId21" Type="http://schemas.openxmlformats.org/officeDocument/2006/relationships/image" Target="../media/image77.png"/><Relationship Id="rId34" Type="http://schemas.microsoft.com/office/2007/relationships/diagramDrawing" Target="../diagrams/drawing5.xml"/><Relationship Id="rId7" Type="http://schemas.microsoft.com/office/2007/relationships/diagramDrawing" Target="../diagrams/drawing1.xml"/><Relationship Id="rId12" Type="http://schemas.microsoft.com/office/2007/relationships/diagramDrawing" Target="../diagrams/drawing2.xml"/><Relationship Id="rId17" Type="http://schemas.microsoft.com/office/2007/relationships/diagramDrawing" Target="../diagrams/drawing3.xml"/><Relationship Id="rId25" Type="http://schemas.openxmlformats.org/officeDocument/2006/relationships/diagramData" Target="../diagrams/data4.xml"/><Relationship Id="rId33" Type="http://schemas.openxmlformats.org/officeDocument/2006/relationships/diagramColors" Target="../diagrams/colors5.xml"/><Relationship Id="rId38" Type="http://schemas.openxmlformats.org/officeDocument/2006/relationships/diagramColors" Target="../diagrams/colors6.xml"/><Relationship Id="rId2" Type="http://schemas.openxmlformats.org/officeDocument/2006/relationships/notesSlide" Target="../notesSlides/notesSlide12.xml"/><Relationship Id="rId16" Type="http://schemas.openxmlformats.org/officeDocument/2006/relationships/diagramColors" Target="../diagrams/colors3.xml"/><Relationship Id="rId20" Type="http://schemas.openxmlformats.org/officeDocument/2006/relationships/image" Target="../media/image76.png"/><Relationship Id="rId29" Type="http://schemas.microsoft.com/office/2007/relationships/diagramDrawing" Target="../diagrams/drawing4.xml"/><Relationship Id="rId1" Type="http://schemas.openxmlformats.org/officeDocument/2006/relationships/slideLayout" Target="../slideLayouts/slideLayout456.xml"/><Relationship Id="rId6" Type="http://schemas.openxmlformats.org/officeDocument/2006/relationships/diagramColors" Target="../diagrams/colors1.xml"/><Relationship Id="rId11" Type="http://schemas.openxmlformats.org/officeDocument/2006/relationships/diagramColors" Target="../diagrams/colors2.xml"/><Relationship Id="rId24" Type="http://schemas.openxmlformats.org/officeDocument/2006/relationships/image" Target="../media/image80.jpg"/><Relationship Id="rId32" Type="http://schemas.openxmlformats.org/officeDocument/2006/relationships/diagramQuickStyle" Target="../diagrams/quickStyle5.xml"/><Relationship Id="rId37" Type="http://schemas.openxmlformats.org/officeDocument/2006/relationships/diagramQuickStyle" Target="../diagrams/quickStyle6.xml"/><Relationship Id="rId5" Type="http://schemas.openxmlformats.org/officeDocument/2006/relationships/diagramQuickStyle" Target="../diagrams/quickStyle1.xml"/><Relationship Id="rId15" Type="http://schemas.openxmlformats.org/officeDocument/2006/relationships/diagramQuickStyle" Target="../diagrams/quickStyle3.xml"/><Relationship Id="rId23" Type="http://schemas.openxmlformats.org/officeDocument/2006/relationships/image" Target="../media/image79.png"/><Relationship Id="rId28" Type="http://schemas.openxmlformats.org/officeDocument/2006/relationships/diagramColors" Target="../diagrams/colors4.xml"/><Relationship Id="rId36" Type="http://schemas.openxmlformats.org/officeDocument/2006/relationships/diagramLayout" Target="../diagrams/layout6.xml"/><Relationship Id="rId10" Type="http://schemas.openxmlformats.org/officeDocument/2006/relationships/diagramQuickStyle" Target="../diagrams/quickStyle2.xml"/><Relationship Id="rId19" Type="http://schemas.openxmlformats.org/officeDocument/2006/relationships/image" Target="../media/image75.png"/><Relationship Id="rId31" Type="http://schemas.openxmlformats.org/officeDocument/2006/relationships/diagramLayout" Target="../diagrams/layout5.xml"/><Relationship Id="rId4" Type="http://schemas.openxmlformats.org/officeDocument/2006/relationships/diagramLayout" Target="../diagrams/layout1.xml"/><Relationship Id="rId9" Type="http://schemas.openxmlformats.org/officeDocument/2006/relationships/diagramLayout" Target="../diagrams/layout2.xml"/><Relationship Id="rId14" Type="http://schemas.openxmlformats.org/officeDocument/2006/relationships/diagramLayout" Target="../diagrams/layout3.xml"/><Relationship Id="rId22" Type="http://schemas.openxmlformats.org/officeDocument/2006/relationships/image" Target="../media/image78.png"/><Relationship Id="rId27" Type="http://schemas.openxmlformats.org/officeDocument/2006/relationships/diagramQuickStyle" Target="../diagrams/quickStyle4.xml"/><Relationship Id="rId30" Type="http://schemas.openxmlformats.org/officeDocument/2006/relationships/diagramData" Target="../diagrams/data5.xml"/><Relationship Id="rId35" Type="http://schemas.openxmlformats.org/officeDocument/2006/relationships/diagramData" Target="../diagrams/data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5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56.xml"/></Relationships>
</file>

<file path=ppt/slides/_rels/slide1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5.xml"/><Relationship Id="rId1" Type="http://schemas.openxmlformats.org/officeDocument/2006/relationships/slideLayout" Target="../slideLayouts/slideLayout45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76.xml"/></Relationships>
</file>

<file path=ppt/slides/_rels/slide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xml"/><Relationship Id="rId1" Type="http://schemas.openxmlformats.org/officeDocument/2006/relationships/slideLayout" Target="../slideLayouts/slideLayout26.xml"/></Relationships>
</file>

<file path=ppt/slides/_rels/slide2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7.xml"/><Relationship Id="rId1" Type="http://schemas.openxmlformats.org/officeDocument/2006/relationships/slideLayout" Target="../slideLayouts/slideLayout462.xml"/><Relationship Id="rId4" Type="http://schemas.openxmlformats.org/officeDocument/2006/relationships/image" Target="../media/image86.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51.xml"/></Relationships>
</file>

<file path=ppt/slides/_rels/slide22.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64.png"/><Relationship Id="rId7" Type="http://schemas.openxmlformats.org/officeDocument/2006/relationships/image" Target="../media/image70.emf"/><Relationship Id="rId12" Type="http://schemas.openxmlformats.org/officeDocument/2006/relationships/image" Target="../media/image92.png"/><Relationship Id="rId2" Type="http://schemas.openxmlformats.org/officeDocument/2006/relationships/notesSlide" Target="../notesSlides/notesSlide19.xml"/><Relationship Id="rId1" Type="http://schemas.openxmlformats.org/officeDocument/2006/relationships/slideLayout" Target="../slideLayouts/slideLayout317.xml"/><Relationship Id="rId6" Type="http://schemas.openxmlformats.org/officeDocument/2006/relationships/image" Target="../media/image88.png"/><Relationship Id="rId11" Type="http://schemas.openxmlformats.org/officeDocument/2006/relationships/image" Target="../media/image91.png"/><Relationship Id="rId5" Type="http://schemas.openxmlformats.org/officeDocument/2006/relationships/image" Target="../media/image87.png"/><Relationship Id="rId10" Type="http://schemas.openxmlformats.org/officeDocument/2006/relationships/image" Target="../media/image90.png"/><Relationship Id="rId4" Type="http://schemas.openxmlformats.org/officeDocument/2006/relationships/image" Target="../media/image65.png"/><Relationship Id="rId9" Type="http://schemas.openxmlformats.org/officeDocument/2006/relationships/image" Target="../media/image89.png"/></Relationships>
</file>

<file path=ppt/slides/_rels/slide23.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20.xml"/><Relationship Id="rId1" Type="http://schemas.openxmlformats.org/officeDocument/2006/relationships/slideLayout" Target="../slideLayouts/slideLayout17.xml"/><Relationship Id="rId4" Type="http://schemas.openxmlformats.org/officeDocument/2006/relationships/image" Target="../media/image94.png"/></Relationships>
</file>

<file path=ppt/slides/_rels/slide24.xml.rels><?xml version="1.0" encoding="UTF-8" standalone="yes"?>
<Relationships xmlns="http://schemas.openxmlformats.org/package/2006/relationships"><Relationship Id="rId3" Type="http://schemas.openxmlformats.org/officeDocument/2006/relationships/image" Target="../media/image95.emf"/><Relationship Id="rId2" Type="http://schemas.openxmlformats.org/officeDocument/2006/relationships/notesSlide" Target="../notesSlides/notesSlide21.xml"/><Relationship Id="rId1" Type="http://schemas.openxmlformats.org/officeDocument/2006/relationships/slideLayout" Target="../slideLayouts/slideLayout390.xml"/><Relationship Id="rId4" Type="http://schemas.openxmlformats.org/officeDocument/2006/relationships/image" Target="../media/image96.em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6.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22.xml"/><Relationship Id="rId1" Type="http://schemas.openxmlformats.org/officeDocument/2006/relationships/slideLayout" Target="../slideLayouts/slideLayout515.xml"/></Relationships>
</file>

<file path=ppt/slides/_rels/slide27.xml.rels><?xml version="1.0" encoding="UTF-8" standalone="yes"?>
<Relationships xmlns="http://schemas.openxmlformats.org/package/2006/relationships"><Relationship Id="rId2" Type="http://schemas.openxmlformats.org/officeDocument/2006/relationships/hyperlink" Target="http://dev.office.com/training" TargetMode="External"/><Relationship Id="rId1" Type="http://schemas.openxmlformats.org/officeDocument/2006/relationships/slideLayout" Target="../slideLayouts/slideLayout21.xml"/></Relationships>
</file>

<file path=ppt/slides/_rels/slide28.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23.xml"/><Relationship Id="rId1" Type="http://schemas.openxmlformats.org/officeDocument/2006/relationships/slideLayout" Target="../slideLayouts/slideLayout514.xml"/></Relationships>
</file>

<file path=ppt/slides/_rels/slide29.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514.xml"/></Relationships>
</file>

<file path=ppt/slides/_rels/slide3.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3.xml"/><Relationship Id="rId1" Type="http://schemas.openxmlformats.org/officeDocument/2006/relationships/slideLayout" Target="../slideLayouts/slideLayout144.xml"/></Relationships>
</file>

<file path=ppt/slides/_rels/slide30.xml.rels><?xml version="1.0" encoding="UTF-8" standalone="yes"?>
<Relationships xmlns="http://schemas.openxmlformats.org/package/2006/relationships"><Relationship Id="rId3" Type="http://schemas.openxmlformats.org/officeDocument/2006/relationships/hyperlink" Target="http://dev.office.com/devprogram" TargetMode="External"/><Relationship Id="rId2" Type="http://schemas.openxmlformats.org/officeDocument/2006/relationships/notesSlide" Target="../notesSlides/notesSlide24.xml"/><Relationship Id="rId1" Type="http://schemas.openxmlformats.org/officeDocument/2006/relationships/slideLayout" Target="../slideLayouts/slideLayout601.xml"/><Relationship Id="rId5" Type="http://schemas.openxmlformats.org/officeDocument/2006/relationships/image" Target="../media/image101.emf"/><Relationship Id="rId4" Type="http://schemas.openxmlformats.org/officeDocument/2006/relationships/image" Target="../media/image100.emf"/></Relationships>
</file>

<file path=ppt/slides/_rels/slide31.xml.rels><?xml version="1.0" encoding="UTF-8" standalone="yes"?>
<Relationships xmlns="http://schemas.openxmlformats.org/package/2006/relationships"><Relationship Id="rId8" Type="http://schemas.openxmlformats.org/officeDocument/2006/relationships/hyperlink" Target="http://officespdev.uservoice.com/" TargetMode="External"/><Relationship Id="rId3" Type="http://schemas.openxmlformats.org/officeDocument/2006/relationships/hyperlink" Target="https://www.yammer.com/itpronetwork" TargetMode="External"/><Relationship Id="rId7" Type="http://schemas.openxmlformats.org/officeDocument/2006/relationships/hyperlink" Target="http://dev.office.com/podcasts" TargetMode="External"/><Relationship Id="rId2" Type="http://schemas.openxmlformats.org/officeDocument/2006/relationships/notesSlide" Target="../notesSlides/notesSlide25.xml"/><Relationship Id="rId1" Type="http://schemas.openxmlformats.org/officeDocument/2006/relationships/slideLayout" Target="../slideLayouts/slideLayout591.xml"/><Relationship Id="rId6" Type="http://schemas.openxmlformats.org/officeDocument/2006/relationships/image" Target="../media/image103.emf"/><Relationship Id="rId11" Type="http://schemas.openxmlformats.org/officeDocument/2006/relationships/image" Target="../media/image105.png"/><Relationship Id="rId5" Type="http://schemas.openxmlformats.org/officeDocument/2006/relationships/image" Target="../media/image102.emf"/><Relationship Id="rId10" Type="http://schemas.openxmlformats.org/officeDocument/2006/relationships/image" Target="../media/image104.png"/><Relationship Id="rId4" Type="http://schemas.openxmlformats.org/officeDocument/2006/relationships/hyperlink" Target="http://www.twitter.com/OfficeDev" TargetMode="External"/><Relationship Id="rId9" Type="http://schemas.openxmlformats.org/officeDocument/2006/relationships/hyperlink" Target="http://aka.ms/O365DevShow"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xml.rels><?xml version="1.0" encoding="UTF-8" standalone="yes"?>
<Relationships xmlns="http://schemas.openxmlformats.org/package/2006/relationships"><Relationship Id="rId8" Type="http://schemas.openxmlformats.org/officeDocument/2006/relationships/image" Target="../media/image54.emf"/><Relationship Id="rId3" Type="http://schemas.openxmlformats.org/officeDocument/2006/relationships/image" Target="../media/image49.emf"/><Relationship Id="rId7" Type="http://schemas.openxmlformats.org/officeDocument/2006/relationships/image" Target="../media/image53.emf"/><Relationship Id="rId2" Type="http://schemas.openxmlformats.org/officeDocument/2006/relationships/notesSlide" Target="../notesSlides/notesSlide4.xml"/><Relationship Id="rId1" Type="http://schemas.openxmlformats.org/officeDocument/2006/relationships/slideLayout" Target="../slideLayouts/slideLayout142.xml"/><Relationship Id="rId6" Type="http://schemas.openxmlformats.org/officeDocument/2006/relationships/image" Target="../media/image52.emf"/><Relationship Id="rId5" Type="http://schemas.openxmlformats.org/officeDocument/2006/relationships/image" Target="../media/image51.emf"/><Relationship Id="rId4" Type="http://schemas.openxmlformats.org/officeDocument/2006/relationships/image" Target="../media/image50.emf"/></Relationships>
</file>

<file path=ppt/slides/_rels/slide5.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notesSlide" Target="../notesSlides/notesSlide5.xml"/><Relationship Id="rId1" Type="http://schemas.openxmlformats.org/officeDocument/2006/relationships/slideLayout" Target="../slideLayouts/slideLayout581.xml"/><Relationship Id="rId4" Type="http://schemas.openxmlformats.org/officeDocument/2006/relationships/image" Target="../media/image56.emf"/></Relationships>
</file>

<file path=ppt/slides/_rels/slide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8.xml"/></Relationships>
</file>

<file path=ppt/slides/_rels/slide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6.xml"/><Relationship Id="rId1" Type="http://schemas.openxmlformats.org/officeDocument/2006/relationships/slideLayout" Target="../slideLayouts/slideLayout27.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1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6595" dirty="0"/>
              <a:t>Office 365 Development</a:t>
            </a:r>
          </a:p>
        </p:txBody>
      </p:sp>
      <p:sp>
        <p:nvSpPr>
          <p:cNvPr id="3" name="Text Placeholder 2"/>
          <p:cNvSpPr>
            <a:spLocks noGrp="1"/>
          </p:cNvSpPr>
          <p:nvPr>
            <p:ph type="body" sz="quarter" idx="12"/>
          </p:nvPr>
        </p:nvSpPr>
        <p:spPr/>
        <p:txBody>
          <a:bodyPr/>
          <a:lstStyle/>
          <a:p>
            <a:endParaRPr lang="en-US" dirty="0"/>
          </a:p>
        </p:txBody>
      </p:sp>
    </p:spTree>
    <p:extLst>
      <p:ext uri="{BB962C8B-B14F-4D97-AF65-F5344CB8AC3E}">
        <p14:creationId xmlns:p14="http://schemas.microsoft.com/office/powerpoint/2010/main" val="167001198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loud 7"/>
          <p:cNvSpPr/>
          <p:nvPr/>
        </p:nvSpPr>
        <p:spPr bwMode="auto">
          <a:xfrm>
            <a:off x="10379803" y="1868875"/>
            <a:ext cx="1747601" cy="2277072"/>
          </a:xfrm>
          <a:prstGeom prst="cloud">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solidFill>
                <a:schemeClr val="tx1">
                  <a:lumMod val="75000"/>
                </a:schemeClr>
              </a:solidFill>
              <a:ea typeface="Segoe UI" pitchFamily="34" charset="0"/>
              <a:cs typeface="Segoe UI" pitchFamily="34" charset="0"/>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26989" y="1547019"/>
            <a:ext cx="3734131" cy="3734131"/>
          </a:xfrm>
          <a:prstGeom prst="rect">
            <a:avLst/>
          </a:prstGeom>
          <a:ln>
            <a:solidFill>
              <a:srgbClr val="0072C6"/>
            </a:solidFill>
          </a:ln>
        </p:spPr>
      </p:pic>
      <p:sp>
        <p:nvSpPr>
          <p:cNvPr id="2" name="Title 1"/>
          <p:cNvSpPr>
            <a:spLocks noGrp="1"/>
          </p:cNvSpPr>
          <p:nvPr>
            <p:ph type="title"/>
          </p:nvPr>
        </p:nvSpPr>
        <p:spPr/>
        <p:txBody>
          <a:bodyPr/>
          <a:lstStyle/>
          <a:p>
            <a:r>
              <a:rPr lang="en-US" dirty="0" smtClean="0">
                <a:solidFill>
                  <a:schemeClr val="tx1">
                    <a:lumMod val="75000"/>
                  </a:schemeClr>
                </a:solidFill>
              </a:rPr>
              <a:t>SharePoint Add-ins</a:t>
            </a:r>
            <a:endParaRPr lang="en-US" dirty="0">
              <a:solidFill>
                <a:schemeClr val="tx1">
                  <a:lumMod val="75000"/>
                </a:schemeClr>
              </a:solidFill>
            </a:endParaRPr>
          </a:p>
        </p:txBody>
      </p:sp>
      <p:sp>
        <p:nvSpPr>
          <p:cNvPr id="4" name="Text Placeholder 3"/>
          <p:cNvSpPr>
            <a:spLocks noGrp="1"/>
          </p:cNvSpPr>
          <p:nvPr>
            <p:ph type="body" sz="quarter" idx="4294967295"/>
          </p:nvPr>
        </p:nvSpPr>
        <p:spPr>
          <a:xfrm>
            <a:off x="269998" y="1190081"/>
            <a:ext cx="6758760" cy="5429659"/>
          </a:xfrm>
        </p:spPr>
        <p:txBody>
          <a:bodyPr/>
          <a:lstStyle/>
          <a:p>
            <a:pPr marL="571274" indent="-571274"/>
            <a:r>
              <a:rPr lang="en-US" dirty="0" smtClean="0">
                <a:solidFill>
                  <a:schemeClr val="tx1">
                    <a:lumMod val="75000"/>
                  </a:schemeClr>
                </a:solidFill>
              </a:rPr>
              <a:t>Logic decoupled from SharePoint</a:t>
            </a:r>
          </a:p>
          <a:p>
            <a:pPr marL="571274" indent="-571274"/>
            <a:r>
              <a:rPr lang="en-US" dirty="0">
                <a:solidFill>
                  <a:schemeClr val="tx1">
                    <a:lumMod val="75000"/>
                  </a:schemeClr>
                </a:solidFill>
              </a:rPr>
              <a:t>Communicates with SharePoint via rich APIs (REST or CSOM</a:t>
            </a:r>
            <a:r>
              <a:rPr lang="en-US" dirty="0" smtClean="0">
                <a:solidFill>
                  <a:schemeClr val="tx1">
                    <a:lumMod val="75000"/>
                  </a:schemeClr>
                </a:solidFill>
              </a:rPr>
              <a:t>)</a:t>
            </a:r>
          </a:p>
          <a:p>
            <a:pPr marL="571274" indent="-571274"/>
            <a:r>
              <a:rPr lang="en-US" dirty="0" smtClean="0">
                <a:solidFill>
                  <a:schemeClr val="tx1">
                    <a:lumMod val="75000"/>
                  </a:schemeClr>
                </a:solidFill>
              </a:rPr>
              <a:t>Built and hosted with any web platform</a:t>
            </a:r>
          </a:p>
          <a:p>
            <a:pPr marL="571274" indent="-571274"/>
            <a:r>
              <a:rPr lang="en-US" dirty="0" smtClean="0">
                <a:solidFill>
                  <a:schemeClr val="tx1">
                    <a:lumMod val="75000"/>
                  </a:schemeClr>
                </a:solidFill>
              </a:rPr>
              <a:t>Granular permission model powered by OAuth</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27347" y="1547019"/>
            <a:ext cx="3734131" cy="3734131"/>
          </a:xfrm>
          <a:prstGeom prst="rect">
            <a:avLst/>
          </a:prstGeom>
          <a:ln>
            <a:solidFill>
              <a:srgbClr val="0072C6"/>
            </a:solidFill>
          </a:ln>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45474" y="4235564"/>
            <a:ext cx="881266" cy="881266"/>
          </a:xfrm>
          <a:prstGeom prst="rect">
            <a:avLst/>
          </a:prstGeom>
        </p:spPr>
      </p:pic>
      <p:sp>
        <p:nvSpPr>
          <p:cNvPr id="5" name="Left-Right Arrow 4"/>
          <p:cNvSpPr/>
          <p:nvPr/>
        </p:nvSpPr>
        <p:spPr bwMode="auto">
          <a:xfrm>
            <a:off x="8845410" y="3070528"/>
            <a:ext cx="1516742" cy="716945"/>
          </a:xfrm>
          <a:prstGeom prst="leftRightArrow">
            <a:avLst/>
          </a:prstGeom>
          <a:solidFill>
            <a:srgbClr val="0072C6"/>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r>
              <a:rPr lang="en-US" sz="1029" b="1" dirty="0">
                <a:solidFill>
                  <a:schemeClr val="tx1">
                    <a:lumMod val="75000"/>
                  </a:schemeClr>
                </a:solidFill>
                <a:ea typeface="Segoe UI" pitchFamily="34" charset="0"/>
                <a:cs typeface="Segoe UI" pitchFamily="34" charset="0"/>
              </a:rPr>
              <a:t>REST/CSOM</a:t>
            </a:r>
          </a:p>
        </p:txBody>
      </p:sp>
      <p:grpSp>
        <p:nvGrpSpPr>
          <p:cNvPr id="13" name="Group 12"/>
          <p:cNvGrpSpPr/>
          <p:nvPr/>
        </p:nvGrpSpPr>
        <p:grpSpPr>
          <a:xfrm>
            <a:off x="10609682" y="2119666"/>
            <a:ext cx="1441559" cy="875776"/>
            <a:chOff x="10025422" y="5988281"/>
            <a:chExt cx="1470844" cy="893570"/>
          </a:xfrm>
          <a:noFill/>
        </p:grpSpPr>
        <p:pic>
          <p:nvPicPr>
            <p:cNvPr id="9" name="Picture 4" descr="php"/>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025422" y="6091980"/>
              <a:ext cx="555687" cy="277843"/>
            </a:xfrm>
            <a:prstGeom prst="rect">
              <a:avLst/>
            </a:prstGeom>
            <a:grpFill/>
            <a:extLst/>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510616" y="6518842"/>
              <a:ext cx="985650" cy="264054"/>
            </a:xfrm>
            <a:prstGeom prst="rect">
              <a:avLst/>
            </a:prstGeom>
            <a:grpFill/>
          </p:spPr>
        </p:pic>
        <p:pic>
          <p:nvPicPr>
            <p:cNvPr id="11" name="Picture 1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079509" y="6419888"/>
              <a:ext cx="364066" cy="461963"/>
            </a:xfrm>
            <a:prstGeom prst="rect">
              <a:avLst/>
            </a:prstGeom>
            <a:grpFill/>
          </p:spPr>
        </p:pic>
        <p:pic>
          <p:nvPicPr>
            <p:cNvPr id="12" name="Picture 11"/>
            <p:cNvPicPr>
              <a:picLocks noChangeAspect="1"/>
            </p:cNvPicPr>
            <p:nvPr/>
          </p:nvPicPr>
          <p:blipFill rotWithShape="1">
            <a:blip r:embed="rId8" cstate="print">
              <a:extLst>
                <a:ext uri="{28A0092B-C50C-407E-A947-70E740481C1C}">
                  <a14:useLocalDpi xmlns:a14="http://schemas.microsoft.com/office/drawing/2010/main" val="0"/>
                </a:ext>
              </a:extLst>
            </a:blip>
            <a:srcRect t="44093" r="11119"/>
            <a:stretch/>
          </p:blipFill>
          <p:spPr>
            <a:xfrm>
              <a:off x="10636955" y="5988281"/>
              <a:ext cx="708548" cy="435029"/>
            </a:xfrm>
            <a:prstGeom prst="rect">
              <a:avLst/>
            </a:prstGeom>
            <a:grpFill/>
          </p:spPr>
        </p:pic>
      </p:grpSp>
      <p:grpSp>
        <p:nvGrpSpPr>
          <p:cNvPr id="17" name="Group 16"/>
          <p:cNvGrpSpPr/>
          <p:nvPr/>
        </p:nvGrpSpPr>
        <p:grpSpPr>
          <a:xfrm>
            <a:off x="8872576" y="3818868"/>
            <a:ext cx="3159383" cy="1383493"/>
            <a:chOff x="9168968" y="3895051"/>
            <a:chExt cx="3223575" cy="1411603"/>
          </a:xfrm>
        </p:grpSpPr>
        <p:sp>
          <p:nvSpPr>
            <p:cNvPr id="14" name="TextBox 13"/>
            <p:cNvSpPr txBox="1"/>
            <p:nvPr/>
          </p:nvSpPr>
          <p:spPr>
            <a:xfrm>
              <a:off x="9168968" y="3895051"/>
              <a:ext cx="1519840" cy="572464"/>
            </a:xfrm>
            <a:prstGeom prst="rect">
              <a:avLst/>
            </a:prstGeom>
            <a:noFill/>
          </p:spPr>
          <p:txBody>
            <a:bodyPr wrap="none" lIns="179238" tIns="143391" rIns="179238" bIns="143391" rtlCol="0">
              <a:spAutoFit/>
            </a:bodyPr>
            <a:lstStyle/>
            <a:p>
              <a:pPr>
                <a:lnSpc>
                  <a:spcPct val="90000"/>
                </a:lnSpc>
                <a:spcAft>
                  <a:spcPts val="588"/>
                </a:spcAft>
              </a:pPr>
              <a:r>
                <a:rPr lang="en-US" sz="1960" dirty="0">
                  <a:solidFill>
                    <a:schemeClr val="tx1">
                      <a:lumMod val="75000"/>
                    </a:schemeClr>
                  </a:solidFill>
                </a:rPr>
                <a:t>Read Web</a:t>
              </a:r>
            </a:p>
          </p:txBody>
        </p:sp>
        <p:sp>
          <p:nvSpPr>
            <p:cNvPr id="15" name="TextBox 14"/>
            <p:cNvSpPr txBox="1"/>
            <p:nvPr/>
          </p:nvSpPr>
          <p:spPr>
            <a:xfrm>
              <a:off x="9168968" y="4306736"/>
              <a:ext cx="2456057" cy="572464"/>
            </a:xfrm>
            <a:prstGeom prst="rect">
              <a:avLst/>
            </a:prstGeom>
            <a:noFill/>
          </p:spPr>
          <p:txBody>
            <a:bodyPr wrap="none" lIns="179238" tIns="143391" rIns="179238" bIns="143391" rtlCol="0">
              <a:spAutoFit/>
            </a:bodyPr>
            <a:lstStyle/>
            <a:p>
              <a:pPr>
                <a:lnSpc>
                  <a:spcPct val="90000"/>
                </a:lnSpc>
                <a:spcAft>
                  <a:spcPts val="588"/>
                </a:spcAft>
              </a:pPr>
              <a:r>
                <a:rPr lang="en-US" sz="1960" dirty="0">
                  <a:solidFill>
                    <a:schemeClr val="tx1">
                      <a:lumMod val="75000"/>
                    </a:schemeClr>
                  </a:solidFill>
                </a:rPr>
                <a:t>Write User Profiles</a:t>
              </a:r>
            </a:p>
          </p:txBody>
        </p:sp>
        <p:sp>
          <p:nvSpPr>
            <p:cNvPr id="16" name="TextBox 15"/>
            <p:cNvSpPr txBox="1"/>
            <p:nvPr/>
          </p:nvSpPr>
          <p:spPr>
            <a:xfrm>
              <a:off x="9168968" y="4734190"/>
              <a:ext cx="3223575" cy="572464"/>
            </a:xfrm>
            <a:prstGeom prst="rect">
              <a:avLst/>
            </a:prstGeom>
            <a:noFill/>
          </p:spPr>
          <p:txBody>
            <a:bodyPr wrap="none" lIns="179238" tIns="143391" rIns="179238" bIns="143391" rtlCol="0">
              <a:spAutoFit/>
            </a:bodyPr>
            <a:lstStyle/>
            <a:p>
              <a:pPr>
                <a:lnSpc>
                  <a:spcPct val="90000"/>
                </a:lnSpc>
                <a:spcAft>
                  <a:spcPts val="588"/>
                </a:spcAft>
              </a:pPr>
              <a:r>
                <a:rPr lang="en-US" sz="1960" dirty="0">
                  <a:solidFill>
                    <a:schemeClr val="tx1">
                      <a:lumMod val="75000"/>
                    </a:schemeClr>
                  </a:solidFill>
                </a:rPr>
                <a:t>Read Managed Metadata</a:t>
              </a:r>
            </a:p>
          </p:txBody>
        </p:sp>
      </p:grpSp>
    </p:spTree>
    <p:extLst>
      <p:ext uri="{BB962C8B-B14F-4D97-AF65-F5344CB8AC3E}">
        <p14:creationId xmlns:p14="http://schemas.microsoft.com/office/powerpoint/2010/main" val="29139996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0 -3.6768E-7 L 0.2941 0.00227 " pathEditMode="relative" rAng="0" ptsTypes="AA">
                                      <p:cBhvr>
                                        <p:cTn id="6" dur="2000" fill="hold"/>
                                        <p:tgtEl>
                                          <p:spTgt spid="6"/>
                                        </p:tgtEl>
                                        <p:attrNameLst>
                                          <p:attrName>ppt_x</p:attrName>
                                          <p:attrName>ppt_y</p:attrName>
                                        </p:attrNameLst>
                                      </p:cBhvr>
                                      <p:rCtr x="14705" y="113"/>
                                    </p:animMotion>
                                  </p:childTnLst>
                                </p:cTn>
                              </p:par>
                            </p:childTnLst>
                          </p:cTn>
                        </p:par>
                        <p:par>
                          <p:cTn id="7" fill="hold">
                            <p:stCondLst>
                              <p:cond delay="2000"/>
                            </p:stCondLst>
                            <p:childTnLst>
                              <p:par>
                                <p:cTn id="8" presetID="1" presetClass="exit" presetSubtype="0" fill="hold" nodeType="afterEffect">
                                  <p:stCondLst>
                                    <p:cond delay="0"/>
                                  </p:stCondLst>
                                  <p:childTnLst>
                                    <p:set>
                                      <p:cBhvr>
                                        <p:cTn id="9" dur="1" fill="hold">
                                          <p:stCondLst>
                                            <p:cond delay="0"/>
                                          </p:stCondLst>
                                        </p:cTn>
                                        <p:tgtEl>
                                          <p:spTgt spid="6"/>
                                        </p:tgtEl>
                                        <p:attrNameLst>
                                          <p:attrName>style.visibility</p:attrName>
                                        </p:attrNameLst>
                                      </p:cBhvr>
                                      <p:to>
                                        <p:strVal val="hidden"/>
                                      </p:to>
                                    </p:set>
                                  </p:childTnLst>
                                </p:cTn>
                              </p:par>
                            </p:childTnLst>
                          </p:cTn>
                        </p:par>
                        <p:par>
                          <p:cTn id="10" fill="hold">
                            <p:stCondLst>
                              <p:cond delay="2000"/>
                            </p:stCondLst>
                            <p:childTnLst>
                              <p:par>
                                <p:cTn id="11" presetID="1" presetClass="entr" presetSubtype="0" fill="hold" nodeType="after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6" presetClass="emph" presetSubtype="0" fill="hold" nodeType="clickEffect">
                                  <p:stCondLst>
                                    <p:cond delay="0"/>
                                  </p:stCondLst>
                                  <p:childTnLst>
                                    <p:animScale>
                                      <p:cBhvr>
                                        <p:cTn id="18" dur="2000" fill="hold"/>
                                        <p:tgtEl>
                                          <p:spTgt spid="7"/>
                                        </p:tgtEl>
                                      </p:cBhvr>
                                      <p:by x="50000" y="50000"/>
                                    </p:animScale>
                                  </p:childTnLst>
                                </p:cTn>
                              </p:par>
                              <p:par>
                                <p:cTn id="19" presetID="42" presetClass="path" presetSubtype="0" accel="50000" decel="50000" fill="hold" nodeType="withEffect">
                                  <p:stCondLst>
                                    <p:cond delay="0"/>
                                  </p:stCondLst>
                                  <p:childTnLst>
                                    <p:animMotion origin="layout" path="M 8.83329E-7 -3.6768E-7 L -0.15318 0.00227 " pathEditMode="relative" rAng="0" ptsTypes="AA">
                                      <p:cBhvr>
                                        <p:cTn id="20" dur="2000" fill="hold"/>
                                        <p:tgtEl>
                                          <p:spTgt spid="7"/>
                                        </p:tgtEl>
                                        <p:attrNameLst>
                                          <p:attrName>ppt_x</p:attrName>
                                          <p:attrName>ppt_y</p:attrName>
                                        </p:attrNameLst>
                                      </p:cBhvr>
                                      <p:rCtr x="-7659" y="113"/>
                                    </p:animMotion>
                                  </p:childTnLst>
                                </p:cTn>
                              </p:par>
                              <p:par>
                                <p:cTn id="21" presetID="42" presetClass="path" presetSubtype="0" accel="50000" decel="50000" fill="hold" nodeType="withEffect">
                                  <p:stCondLst>
                                    <p:cond delay="0"/>
                                  </p:stCondLst>
                                  <p:childTnLst>
                                    <p:animMotion origin="layout" path="M 2.45341E-6 2.4512E-6 L 0.02514 -0.1818 " pathEditMode="relative" rAng="0" ptsTypes="AA">
                                      <p:cBhvr>
                                        <p:cTn id="22" dur="2000" fill="hold"/>
                                        <p:tgtEl>
                                          <p:spTgt spid="3"/>
                                        </p:tgtEl>
                                        <p:attrNameLst>
                                          <p:attrName>ppt_x</p:attrName>
                                          <p:attrName>ppt_y</p:attrName>
                                        </p:attrNameLst>
                                      </p:cBhvr>
                                      <p:rCtr x="1251" y="-9101"/>
                                    </p:animMotion>
                                  </p:childTnLst>
                                </p:cTn>
                              </p:par>
                              <p:par>
                                <p:cTn id="23" presetID="1" presetClass="entr" presetSubtype="0" fill="hold" nodeType="withEffect">
                                  <p:stCondLst>
                                    <p:cond delay="0"/>
                                  </p:stCondLst>
                                  <p:childTnLst>
                                    <p:set>
                                      <p:cBhvr>
                                        <p:cTn id="24" dur="1" fill="hold">
                                          <p:stCondLst>
                                            <p:cond delay="0"/>
                                          </p:stCondLst>
                                        </p:cTn>
                                        <p:tgtEl>
                                          <p:spTgt spid="4">
                                            <p:txEl>
                                              <p:pRg st="0" end="0"/>
                                            </p:txEl>
                                          </p:spTgt>
                                        </p:tgtEl>
                                        <p:attrNameLst>
                                          <p:attrName>style.visibility</p:attrName>
                                        </p:attrNameLst>
                                      </p:cBhvr>
                                      <p:to>
                                        <p:strVal val="visible"/>
                                      </p:to>
                                    </p:set>
                                  </p:childTnLst>
                                </p:cTn>
                              </p:par>
                            </p:childTnLst>
                          </p:cTn>
                        </p:par>
                        <p:par>
                          <p:cTn id="25" fill="hold">
                            <p:stCondLst>
                              <p:cond delay="2000"/>
                            </p:stCondLst>
                            <p:childTnLst>
                              <p:par>
                                <p:cTn id="26" presetID="1" presetClass="entr" presetSubtype="0" fill="hold" grpId="0" nodeType="afterEffect">
                                  <p:stCondLst>
                                    <p:cond delay="0"/>
                                  </p:stCondLst>
                                  <p:childTnLst>
                                    <p:set>
                                      <p:cBhvr>
                                        <p:cTn id="27" dur="1" fill="hold">
                                          <p:stCondLst>
                                            <p:cond delay="0"/>
                                          </p:stCondLst>
                                        </p:cTn>
                                        <p:tgtEl>
                                          <p:spTgt spid="8"/>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5"/>
                                        </p:tgtEl>
                                        <p:attrNameLst>
                                          <p:attrName>style.visibility</p:attrName>
                                        </p:attrNameLst>
                                      </p:cBhvr>
                                      <p:to>
                                        <p:strVal val="visible"/>
                                      </p:to>
                                    </p:set>
                                  </p:childTnLst>
                                </p:cTn>
                              </p:par>
                              <p:par>
                                <p:cTn id="32" presetID="1" presetClass="entr" presetSubtype="0" fill="hold" nodeType="withEffect">
                                  <p:stCondLst>
                                    <p:cond delay="0"/>
                                  </p:stCondLst>
                                  <p:childTnLst>
                                    <p:set>
                                      <p:cBhvr>
                                        <p:cTn id="33"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13"/>
                                        </p:tgtEl>
                                        <p:attrNameLst>
                                          <p:attrName>style.visibility</p:attrName>
                                        </p:attrNameLst>
                                      </p:cBhvr>
                                      <p:to>
                                        <p:strVal val="visible"/>
                                      </p:to>
                                    </p:set>
                                  </p:childTnLst>
                                </p:cTn>
                              </p:par>
                              <p:par>
                                <p:cTn id="38" presetID="1" presetClass="entr" presetSubtype="0" fill="hold" nodeType="withEffect">
                                  <p:stCondLst>
                                    <p:cond delay="0"/>
                                  </p:stCondLst>
                                  <p:childTnLst>
                                    <p:set>
                                      <p:cBhvr>
                                        <p:cTn id="39"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4">
                                            <p:txEl>
                                              <p:pRg st="3" end="3"/>
                                            </p:txEl>
                                          </p:spTgt>
                                        </p:tgtEl>
                                        <p:attrNameLst>
                                          <p:attrName>style.visibility</p:attrName>
                                        </p:attrNameLst>
                                      </p:cBhvr>
                                      <p:to>
                                        <p:strVal val="visible"/>
                                      </p:to>
                                    </p:set>
                                  </p:childTnLst>
                                </p:cTn>
                              </p:par>
                              <p:par>
                                <p:cTn id="44" presetID="1" presetClass="entr" presetSubtype="0" fill="hold" nodeType="withEffect">
                                  <p:stCondLst>
                                    <p:cond delay="0"/>
                                  </p:stCondLst>
                                  <p:childTnLst>
                                    <p:set>
                                      <p:cBhvr>
                                        <p:cTn id="45"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SharePoint Add-ins</a:t>
            </a:r>
            <a:br>
              <a:rPr lang="en-US" dirty="0"/>
            </a:br>
            <a:r>
              <a:rPr lang="en-US" sz="3136" dirty="0">
                <a:solidFill>
                  <a:schemeClr val="tx1"/>
                </a:solidFill>
              </a:rPr>
              <a:t>A new way to build extensions for SharePoint</a:t>
            </a:r>
            <a:endParaRPr lang="en-US" dirty="0">
              <a:solidFill>
                <a:schemeClr val="tx1"/>
              </a:solidFill>
            </a:endParaRPr>
          </a:p>
        </p:txBody>
      </p:sp>
      <p:grpSp>
        <p:nvGrpSpPr>
          <p:cNvPr id="46" name="Group 45"/>
          <p:cNvGrpSpPr/>
          <p:nvPr/>
        </p:nvGrpSpPr>
        <p:grpSpPr>
          <a:xfrm>
            <a:off x="449539" y="3077443"/>
            <a:ext cx="9234857" cy="1116545"/>
            <a:chOff x="467869" y="3720523"/>
            <a:chExt cx="9611430" cy="1162075"/>
          </a:xfrm>
        </p:grpSpPr>
        <p:sp>
          <p:nvSpPr>
            <p:cNvPr id="47" name="Rectangle 46"/>
            <p:cNvSpPr/>
            <p:nvPr/>
          </p:nvSpPr>
          <p:spPr>
            <a:xfrm>
              <a:off x="467869" y="3725412"/>
              <a:ext cx="1574889" cy="1081586"/>
            </a:xfrm>
            <a:prstGeom prst="rect">
              <a:avLst/>
            </a:prstGeom>
            <a:solidFill>
              <a:schemeClr val="tx1"/>
            </a:solidFill>
            <a:ln>
              <a:noFill/>
            </a:ln>
          </p:spPr>
          <p:style>
            <a:lnRef idx="2">
              <a:schemeClr val="accent3">
                <a:shade val="50000"/>
              </a:schemeClr>
            </a:lnRef>
            <a:fillRef idx="1">
              <a:schemeClr val="accent3"/>
            </a:fillRef>
            <a:effectRef idx="0">
              <a:schemeClr val="accent3"/>
            </a:effectRef>
            <a:fontRef idx="minor">
              <a:schemeClr val="lt1"/>
            </a:fontRef>
          </p:style>
          <p:txBody>
            <a:bodyPr vert="horz" lIns="89599" tIns="44800" rIns="89599" bIns="44800" rtlCol="0" anchor="t"/>
            <a:lstStyle/>
            <a:p>
              <a:pPr defTabSz="896171"/>
              <a:endParaRPr lang="en-US" sz="1274" dirty="0">
                <a:solidFill>
                  <a:srgbClr val="FFFFFF">
                    <a:alpha val="99000"/>
                  </a:srgbClr>
                </a:solidFill>
              </a:endParaRPr>
            </a:p>
          </p:txBody>
        </p:sp>
        <p:grpSp>
          <p:nvGrpSpPr>
            <p:cNvPr id="48" name="Group 47"/>
            <p:cNvGrpSpPr/>
            <p:nvPr/>
          </p:nvGrpSpPr>
          <p:grpSpPr>
            <a:xfrm>
              <a:off x="760103" y="3855577"/>
              <a:ext cx="990420" cy="821257"/>
              <a:chOff x="745642" y="3225569"/>
              <a:chExt cx="914162" cy="567437"/>
            </a:xfrm>
            <a:effectLst/>
          </p:grpSpPr>
          <p:sp>
            <p:nvSpPr>
              <p:cNvPr id="50" name="Rectangle 49"/>
              <p:cNvSpPr/>
              <p:nvPr/>
            </p:nvSpPr>
            <p:spPr>
              <a:xfrm>
                <a:off x="745642" y="3225569"/>
                <a:ext cx="914162" cy="567437"/>
              </a:xfrm>
              <a:prstGeom prst="rect">
                <a:avLst/>
              </a:prstGeom>
              <a:solidFill>
                <a:schemeClr val="bg1">
                  <a:lumMod val="95000"/>
                </a:schemeClr>
              </a:solidFill>
              <a:ln w="19050">
                <a:noFill/>
              </a:ln>
            </p:spPr>
            <p:style>
              <a:lnRef idx="1">
                <a:schemeClr val="dk1"/>
              </a:lnRef>
              <a:fillRef idx="2">
                <a:schemeClr val="dk1"/>
              </a:fillRef>
              <a:effectRef idx="1">
                <a:schemeClr val="dk1"/>
              </a:effectRef>
              <a:fontRef idx="minor">
                <a:schemeClr val="dk1"/>
              </a:fontRef>
            </p:style>
            <p:txBody>
              <a:bodyPr lIns="89602" tIns="44802" rIns="89602" bIns="44802" rtlCol="0" anchor="ctr"/>
              <a:lstStyle/>
              <a:p>
                <a:pPr algn="ctr" defTabSz="896171"/>
                <a:endParaRPr lang="en-US" sz="1764" dirty="0">
                  <a:solidFill>
                    <a:srgbClr val="000000"/>
                  </a:solidFill>
                </a:endParaRPr>
              </a:p>
            </p:txBody>
          </p:sp>
          <p:sp>
            <p:nvSpPr>
              <p:cNvPr id="51" name="Rectangle 50"/>
              <p:cNvSpPr/>
              <p:nvPr/>
            </p:nvSpPr>
            <p:spPr>
              <a:xfrm>
                <a:off x="907236" y="3308876"/>
                <a:ext cx="253934" cy="152400"/>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lIns="89602" tIns="44802" rIns="89602" bIns="44802" rtlCol="0" anchor="ctr"/>
              <a:lstStyle/>
              <a:p>
                <a:pPr algn="ctr" defTabSz="896171"/>
                <a:endParaRPr lang="en-US" sz="1764" dirty="0">
                  <a:solidFill>
                    <a:srgbClr val="000000"/>
                  </a:solidFill>
                </a:endParaRPr>
              </a:p>
            </p:txBody>
          </p:sp>
          <p:sp>
            <p:nvSpPr>
              <p:cNvPr id="52" name="Rectangle 51"/>
              <p:cNvSpPr/>
              <p:nvPr/>
            </p:nvSpPr>
            <p:spPr>
              <a:xfrm>
                <a:off x="907236" y="3558257"/>
                <a:ext cx="253934" cy="152400"/>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lIns="89602" tIns="44802" rIns="89602" bIns="44802" rtlCol="0" anchor="ctr"/>
              <a:lstStyle/>
              <a:p>
                <a:pPr algn="ctr" defTabSz="896171"/>
                <a:endParaRPr lang="en-US" sz="1764" dirty="0">
                  <a:solidFill>
                    <a:srgbClr val="000000"/>
                  </a:solidFill>
                </a:endParaRPr>
              </a:p>
            </p:txBody>
          </p:sp>
          <p:sp>
            <p:nvSpPr>
              <p:cNvPr id="53" name="Rectangle 52"/>
              <p:cNvSpPr/>
              <p:nvPr/>
            </p:nvSpPr>
            <p:spPr>
              <a:xfrm>
                <a:off x="1265052" y="3298486"/>
                <a:ext cx="253934" cy="426027"/>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lIns="89602" tIns="44802" rIns="89602" bIns="44802" rtlCol="0" anchor="ctr"/>
              <a:lstStyle/>
              <a:p>
                <a:pPr algn="ctr" defTabSz="896171"/>
                <a:endParaRPr lang="en-US" sz="1764" dirty="0">
                  <a:solidFill>
                    <a:srgbClr val="000000"/>
                  </a:solidFill>
                </a:endParaRPr>
              </a:p>
            </p:txBody>
          </p:sp>
        </p:grpSp>
        <p:sp>
          <p:nvSpPr>
            <p:cNvPr id="49" name="Text Placeholder 2"/>
            <p:cNvSpPr txBox="1">
              <a:spLocks/>
            </p:cNvSpPr>
            <p:nvPr/>
          </p:nvSpPr>
          <p:spPr>
            <a:xfrm>
              <a:off x="2134619" y="3720523"/>
              <a:ext cx="7944680" cy="1162075"/>
            </a:xfrm>
            <a:prstGeom prst="rect">
              <a:avLst/>
            </a:prstGeom>
          </p:spPr>
          <p:txBody>
            <a:bodyPr lIns="91381" tIns="45692" rIns="91381" bIns="45692"/>
            <a:lstStyle>
              <a:lvl1pPr marL="345796" indent="-345796" algn="l" defTabSz="913637" rtl="0" eaLnBrk="1" latinLnBrk="0" hangingPunct="1">
                <a:lnSpc>
                  <a:spcPct val="90000"/>
                </a:lnSpc>
                <a:spcBef>
                  <a:spcPct val="20000"/>
                </a:spcBef>
                <a:buSzPct val="90000"/>
                <a:buFont typeface="Arial" pitchFamily="34" charset="0"/>
                <a:buChar char="•"/>
                <a:defRPr sz="32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629739" indent="-283935" algn="l" defTabSz="913637" rtl="0" eaLnBrk="1" latinLnBrk="0" hangingPunct="1">
                <a:lnSpc>
                  <a:spcPct val="90000"/>
                </a:lnSpc>
                <a:spcBef>
                  <a:spcPct val="20000"/>
                </a:spcBef>
                <a:buSzPct val="90000"/>
                <a:buFont typeface="Arial" pitchFamily="34" charset="0"/>
                <a:buChar char="•"/>
                <a:tabLst>
                  <a:tab pos="629739" algn="l"/>
                </a:tabLst>
                <a:defRPr sz="2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3673" indent="-283935" algn="l" defTabSz="913637"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1549" indent="-223661" algn="l" defTabSz="913637" rtl="0" eaLnBrk="1" latinLnBrk="0" hangingPunct="1">
                <a:lnSpc>
                  <a:spcPct val="90000"/>
                </a:lnSpc>
                <a:spcBef>
                  <a:spcPct val="20000"/>
                </a:spcBef>
                <a:buSzPct val="90000"/>
                <a:buFont typeface="Arial" pitchFamily="34" charset="0"/>
                <a:buChar char="•"/>
                <a:tabLst>
                  <a:tab pos="913673"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1555" indent="-230006" algn="l" defTabSz="913637" rtl="0" eaLnBrk="1" latinLnBrk="0" hangingPunct="1">
                <a:lnSpc>
                  <a:spcPct val="90000"/>
                </a:lnSpc>
                <a:spcBef>
                  <a:spcPct val="20000"/>
                </a:spcBef>
                <a:buSzPct val="90000"/>
                <a:buFont typeface="Arial" pitchFamily="34" charset="0"/>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2504"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932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6141"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296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spcBef>
                  <a:spcPts val="0"/>
                </a:spcBef>
                <a:spcAft>
                  <a:spcPts val="600"/>
                </a:spcAft>
                <a:buNone/>
              </a:pPr>
              <a:r>
                <a:rPr lang="en-US" sz="2399" dirty="0">
                  <a:solidFill>
                    <a:schemeClr val="tx1"/>
                  </a:solidFill>
                  <a:latin typeface="Segoe UI Light"/>
                </a:rPr>
                <a:t>Add-in Parts</a:t>
              </a:r>
            </a:p>
            <a:p>
              <a:pPr marL="0" indent="0">
                <a:lnSpc>
                  <a:spcPct val="100000"/>
                </a:lnSpc>
                <a:spcBef>
                  <a:spcPts val="0"/>
                </a:spcBef>
                <a:spcAft>
                  <a:spcPts val="600"/>
                </a:spcAft>
                <a:buNone/>
              </a:pPr>
              <a:r>
                <a:rPr lang="en-US" sz="1899" dirty="0">
                  <a:solidFill>
                    <a:schemeClr val="tx1"/>
                  </a:solidFill>
                </a:rPr>
                <a:t>Create web parts that can interact with the SharePoint experience</a:t>
              </a:r>
            </a:p>
          </p:txBody>
        </p:sp>
      </p:grpSp>
      <p:grpSp>
        <p:nvGrpSpPr>
          <p:cNvPr id="54" name="Group 53"/>
          <p:cNvGrpSpPr/>
          <p:nvPr/>
        </p:nvGrpSpPr>
        <p:grpSpPr>
          <a:xfrm>
            <a:off x="449538" y="4225660"/>
            <a:ext cx="7916304" cy="1116544"/>
            <a:chOff x="467869" y="5289610"/>
            <a:chExt cx="8239110" cy="1162074"/>
          </a:xfrm>
        </p:grpSpPr>
        <p:sp>
          <p:nvSpPr>
            <p:cNvPr id="55" name="Rectangle 54"/>
            <p:cNvSpPr/>
            <p:nvPr/>
          </p:nvSpPr>
          <p:spPr>
            <a:xfrm>
              <a:off x="467869" y="5302601"/>
              <a:ext cx="1574889" cy="1081586"/>
            </a:xfrm>
            <a:prstGeom prst="rect">
              <a:avLst/>
            </a:prstGeom>
            <a:solidFill>
              <a:schemeClr val="tx1"/>
            </a:solidFill>
            <a:ln>
              <a:noFill/>
            </a:ln>
          </p:spPr>
          <p:style>
            <a:lnRef idx="2">
              <a:schemeClr val="accent3">
                <a:shade val="50000"/>
              </a:schemeClr>
            </a:lnRef>
            <a:fillRef idx="1">
              <a:schemeClr val="accent3"/>
            </a:fillRef>
            <a:effectRef idx="0">
              <a:schemeClr val="accent3"/>
            </a:effectRef>
            <a:fontRef idx="minor">
              <a:schemeClr val="lt1"/>
            </a:fontRef>
          </p:style>
          <p:txBody>
            <a:bodyPr vert="horz" lIns="89599" tIns="44800" rIns="89599" bIns="44800" rtlCol="0" anchor="t"/>
            <a:lstStyle/>
            <a:p>
              <a:pPr defTabSz="896171"/>
              <a:endParaRPr lang="en-US" sz="1274" dirty="0">
                <a:solidFill>
                  <a:srgbClr val="FFFFFF">
                    <a:alpha val="99000"/>
                  </a:srgbClr>
                </a:solidFill>
              </a:endParaRPr>
            </a:p>
          </p:txBody>
        </p:sp>
        <p:grpSp>
          <p:nvGrpSpPr>
            <p:cNvPr id="56" name="Group 55"/>
            <p:cNvGrpSpPr/>
            <p:nvPr/>
          </p:nvGrpSpPr>
          <p:grpSpPr>
            <a:xfrm>
              <a:off x="697045" y="5432697"/>
              <a:ext cx="1116537" cy="821395"/>
              <a:chOff x="722556" y="4507115"/>
              <a:chExt cx="1179513" cy="627092"/>
            </a:xfrm>
            <a:effectLst/>
          </p:grpSpPr>
          <p:sp>
            <p:nvSpPr>
              <p:cNvPr id="58" name="Rectangle 57"/>
              <p:cNvSpPr/>
              <p:nvPr/>
            </p:nvSpPr>
            <p:spPr>
              <a:xfrm>
                <a:off x="722556" y="4507115"/>
                <a:ext cx="1179513" cy="627092"/>
              </a:xfrm>
              <a:prstGeom prst="rect">
                <a:avLst/>
              </a:prstGeom>
              <a:solidFill>
                <a:schemeClr val="bg1">
                  <a:lumMod val="95000"/>
                </a:schemeClr>
              </a:solidFill>
              <a:ln w="19050">
                <a:noFill/>
              </a:ln>
            </p:spPr>
            <p:style>
              <a:lnRef idx="1">
                <a:schemeClr val="dk1"/>
              </a:lnRef>
              <a:fillRef idx="2">
                <a:schemeClr val="dk1"/>
              </a:fillRef>
              <a:effectRef idx="1">
                <a:schemeClr val="dk1"/>
              </a:effectRef>
              <a:fontRef idx="minor">
                <a:schemeClr val="dk1"/>
              </a:fontRef>
            </p:style>
            <p:txBody>
              <a:bodyPr lIns="89602" tIns="44802" rIns="89602" bIns="44802" rtlCol="0" anchor="ctr"/>
              <a:lstStyle/>
              <a:p>
                <a:pPr algn="ctr" defTabSz="896171"/>
                <a:endParaRPr lang="en-US" sz="1764" dirty="0">
                  <a:solidFill>
                    <a:srgbClr val="000000"/>
                  </a:solidFill>
                </a:endParaRPr>
              </a:p>
            </p:txBody>
          </p:sp>
          <p:sp>
            <p:nvSpPr>
              <p:cNvPr id="59" name="Folded Corner 58"/>
              <p:cNvSpPr/>
              <p:nvPr/>
            </p:nvSpPr>
            <p:spPr>
              <a:xfrm rot="16200000">
                <a:off x="1081005" y="4529703"/>
                <a:ext cx="495300" cy="560963"/>
              </a:xfrm>
              <a:prstGeom prst="foldedCorner">
                <a:avLst>
                  <a:gd name="adj" fmla="val 41358"/>
                </a:avLst>
              </a:prstGeom>
              <a:ln w="19050"/>
            </p:spPr>
            <p:style>
              <a:lnRef idx="1">
                <a:schemeClr val="dk1"/>
              </a:lnRef>
              <a:fillRef idx="2">
                <a:schemeClr val="dk1"/>
              </a:fillRef>
              <a:effectRef idx="1">
                <a:schemeClr val="dk1"/>
              </a:effectRef>
              <a:fontRef idx="minor">
                <a:schemeClr val="dk1"/>
              </a:fontRef>
            </p:style>
            <p:txBody>
              <a:bodyPr lIns="89602" tIns="44802" rIns="89602" bIns="44802" rtlCol="0" anchor="ctr"/>
              <a:lstStyle/>
              <a:p>
                <a:pPr algn="ctr" defTabSz="896171"/>
                <a:endParaRPr lang="en-US" sz="1764" dirty="0">
                  <a:solidFill>
                    <a:srgbClr val="000000"/>
                  </a:solidFill>
                </a:endParaRPr>
              </a:p>
            </p:txBody>
          </p:sp>
          <p:sp>
            <p:nvSpPr>
              <p:cNvPr id="60" name="Rectangle 59"/>
              <p:cNvSpPr/>
              <p:nvPr/>
            </p:nvSpPr>
            <p:spPr>
              <a:xfrm>
                <a:off x="1103576" y="4922753"/>
                <a:ext cx="443230" cy="83127"/>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lIns="89602" tIns="44802" rIns="89602" bIns="44802" rtlCol="0" anchor="ctr"/>
              <a:lstStyle/>
              <a:p>
                <a:pPr algn="ctr" defTabSz="896171"/>
                <a:endParaRPr lang="en-US" sz="1764" dirty="0">
                  <a:solidFill>
                    <a:srgbClr val="000000"/>
                  </a:solidFill>
                </a:endParaRPr>
              </a:p>
            </p:txBody>
          </p:sp>
        </p:grpSp>
        <p:sp>
          <p:nvSpPr>
            <p:cNvPr id="57" name="Text Placeholder 2"/>
            <p:cNvSpPr txBox="1">
              <a:spLocks/>
            </p:cNvSpPr>
            <p:nvPr/>
          </p:nvSpPr>
          <p:spPr>
            <a:xfrm>
              <a:off x="2114776" y="5289610"/>
              <a:ext cx="6592203" cy="1162074"/>
            </a:xfrm>
            <a:prstGeom prst="rect">
              <a:avLst/>
            </a:prstGeom>
          </p:spPr>
          <p:txBody>
            <a:bodyPr lIns="91381" tIns="45692" rIns="91381" bIns="45692"/>
            <a:lstStyle>
              <a:lvl1pPr marL="345796" indent="-345796" algn="l" defTabSz="913637" rtl="0" eaLnBrk="1" latinLnBrk="0" hangingPunct="1">
                <a:lnSpc>
                  <a:spcPct val="90000"/>
                </a:lnSpc>
                <a:spcBef>
                  <a:spcPct val="20000"/>
                </a:spcBef>
                <a:buSzPct val="90000"/>
                <a:buFont typeface="Arial" pitchFamily="34" charset="0"/>
                <a:buChar char="•"/>
                <a:defRPr sz="32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629739" indent="-283935" algn="l" defTabSz="913637" rtl="0" eaLnBrk="1" latinLnBrk="0" hangingPunct="1">
                <a:lnSpc>
                  <a:spcPct val="90000"/>
                </a:lnSpc>
                <a:spcBef>
                  <a:spcPct val="20000"/>
                </a:spcBef>
                <a:buSzPct val="90000"/>
                <a:buFont typeface="Arial" pitchFamily="34" charset="0"/>
                <a:buChar char="•"/>
                <a:tabLst>
                  <a:tab pos="629739" algn="l"/>
                </a:tabLst>
                <a:defRPr sz="2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3673" indent="-283935" algn="l" defTabSz="913637"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1549" indent="-223661" algn="l" defTabSz="913637" rtl="0" eaLnBrk="1" latinLnBrk="0" hangingPunct="1">
                <a:lnSpc>
                  <a:spcPct val="90000"/>
                </a:lnSpc>
                <a:spcBef>
                  <a:spcPct val="20000"/>
                </a:spcBef>
                <a:buSzPct val="90000"/>
                <a:buFont typeface="Arial" pitchFamily="34" charset="0"/>
                <a:buChar char="•"/>
                <a:tabLst>
                  <a:tab pos="913673"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1555" indent="-230006" algn="l" defTabSz="913637" rtl="0" eaLnBrk="1" latinLnBrk="0" hangingPunct="1">
                <a:lnSpc>
                  <a:spcPct val="90000"/>
                </a:lnSpc>
                <a:spcBef>
                  <a:spcPct val="20000"/>
                </a:spcBef>
                <a:buSzPct val="90000"/>
                <a:buFont typeface="Arial" pitchFamily="34" charset="0"/>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2504"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932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6141"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296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spcBef>
                  <a:spcPts val="0"/>
                </a:spcBef>
                <a:spcAft>
                  <a:spcPts val="600"/>
                </a:spcAft>
                <a:buNone/>
              </a:pPr>
              <a:r>
                <a:rPr lang="en-US" sz="2399" dirty="0">
                  <a:solidFill>
                    <a:schemeClr val="tx1"/>
                  </a:solidFill>
                  <a:latin typeface="Segoe UI Light"/>
                </a:rPr>
                <a:t>Add-in Commands</a:t>
              </a:r>
            </a:p>
            <a:p>
              <a:pPr marL="0" indent="0">
                <a:lnSpc>
                  <a:spcPct val="100000"/>
                </a:lnSpc>
                <a:spcBef>
                  <a:spcPts val="0"/>
                </a:spcBef>
                <a:spcAft>
                  <a:spcPts val="600"/>
                </a:spcAft>
                <a:buNone/>
              </a:pPr>
              <a:r>
                <a:rPr lang="en-US" sz="1899" dirty="0">
                  <a:solidFill>
                    <a:schemeClr val="tx1"/>
                  </a:solidFill>
                </a:rPr>
                <a:t>Add new commands to the ribbon and contextual menus</a:t>
              </a:r>
            </a:p>
          </p:txBody>
        </p:sp>
      </p:grpSp>
      <p:grpSp>
        <p:nvGrpSpPr>
          <p:cNvPr id="61" name="Group 60"/>
          <p:cNvGrpSpPr/>
          <p:nvPr/>
        </p:nvGrpSpPr>
        <p:grpSpPr>
          <a:xfrm>
            <a:off x="449538" y="1915667"/>
            <a:ext cx="10357228" cy="1116545"/>
            <a:chOff x="467869" y="2125664"/>
            <a:chExt cx="10779568" cy="1162075"/>
          </a:xfrm>
        </p:grpSpPr>
        <p:sp>
          <p:nvSpPr>
            <p:cNvPr id="62" name="Text Placeholder 2"/>
            <p:cNvSpPr txBox="1">
              <a:spLocks/>
            </p:cNvSpPr>
            <p:nvPr/>
          </p:nvSpPr>
          <p:spPr>
            <a:xfrm>
              <a:off x="2134618" y="2125664"/>
              <a:ext cx="9112819" cy="1162075"/>
            </a:xfrm>
            <a:prstGeom prst="rect">
              <a:avLst/>
            </a:prstGeom>
          </p:spPr>
          <p:txBody>
            <a:bodyPr lIns="91381" tIns="45692" rIns="91381" bIns="45692"/>
            <a:lstStyle>
              <a:lvl1pPr marL="345796" indent="-345796" algn="l" defTabSz="913637" rtl="0" eaLnBrk="1" latinLnBrk="0" hangingPunct="1">
                <a:lnSpc>
                  <a:spcPct val="90000"/>
                </a:lnSpc>
                <a:spcBef>
                  <a:spcPct val="20000"/>
                </a:spcBef>
                <a:buSzPct val="90000"/>
                <a:buFont typeface="Arial" pitchFamily="34" charset="0"/>
                <a:buChar char="•"/>
                <a:defRPr sz="32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629739" indent="-283935" algn="l" defTabSz="913637" rtl="0" eaLnBrk="1" latinLnBrk="0" hangingPunct="1">
                <a:lnSpc>
                  <a:spcPct val="90000"/>
                </a:lnSpc>
                <a:spcBef>
                  <a:spcPct val="20000"/>
                </a:spcBef>
                <a:buSzPct val="90000"/>
                <a:buFont typeface="Arial" pitchFamily="34" charset="0"/>
                <a:buChar char="•"/>
                <a:tabLst>
                  <a:tab pos="629739" algn="l"/>
                </a:tabLst>
                <a:defRPr sz="2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3673" indent="-283935" algn="l" defTabSz="913637"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1549" indent="-223661" algn="l" defTabSz="913637" rtl="0" eaLnBrk="1" latinLnBrk="0" hangingPunct="1">
                <a:lnSpc>
                  <a:spcPct val="90000"/>
                </a:lnSpc>
                <a:spcBef>
                  <a:spcPct val="20000"/>
                </a:spcBef>
                <a:buSzPct val="90000"/>
                <a:buFont typeface="Arial" pitchFamily="34" charset="0"/>
                <a:buChar char="•"/>
                <a:tabLst>
                  <a:tab pos="913673"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1555" indent="-230006" algn="l" defTabSz="913637" rtl="0" eaLnBrk="1" latinLnBrk="0" hangingPunct="1">
                <a:lnSpc>
                  <a:spcPct val="90000"/>
                </a:lnSpc>
                <a:spcBef>
                  <a:spcPct val="20000"/>
                </a:spcBef>
                <a:buSzPct val="90000"/>
                <a:buFont typeface="Arial" pitchFamily="34" charset="0"/>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2504"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932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6141"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296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spcBef>
                  <a:spcPts val="0"/>
                </a:spcBef>
                <a:spcAft>
                  <a:spcPts val="600"/>
                </a:spcAft>
                <a:buNone/>
              </a:pPr>
              <a:r>
                <a:rPr lang="en-US" sz="2399" dirty="0">
                  <a:solidFill>
                    <a:schemeClr val="tx1"/>
                  </a:solidFill>
                  <a:latin typeface="Segoe UI Light"/>
                </a:rPr>
                <a:t>Full Page Add-ins</a:t>
              </a:r>
            </a:p>
            <a:p>
              <a:pPr marL="0" indent="0">
                <a:lnSpc>
                  <a:spcPct val="100000"/>
                </a:lnSpc>
                <a:spcBef>
                  <a:spcPts val="0"/>
                </a:spcBef>
                <a:spcAft>
                  <a:spcPts val="600"/>
                </a:spcAft>
                <a:buNone/>
              </a:pPr>
              <a:r>
                <a:rPr lang="en-US" sz="1899" dirty="0">
                  <a:solidFill>
                    <a:schemeClr val="tx1"/>
                  </a:solidFill>
                </a:rPr>
                <a:t>Implement complete app experiences to satisfy business scenarios</a:t>
              </a:r>
            </a:p>
          </p:txBody>
        </p:sp>
        <p:sp>
          <p:nvSpPr>
            <p:cNvPr id="63" name="Rectangle 62"/>
            <p:cNvSpPr/>
            <p:nvPr/>
          </p:nvSpPr>
          <p:spPr>
            <a:xfrm>
              <a:off x="467869" y="2136053"/>
              <a:ext cx="1574889" cy="1081586"/>
            </a:xfrm>
            <a:prstGeom prst="rect">
              <a:avLst/>
            </a:prstGeom>
            <a:solidFill>
              <a:schemeClr val="tx1"/>
            </a:solidFill>
            <a:ln>
              <a:noFill/>
            </a:ln>
          </p:spPr>
          <p:style>
            <a:lnRef idx="2">
              <a:schemeClr val="accent3">
                <a:shade val="50000"/>
              </a:schemeClr>
            </a:lnRef>
            <a:fillRef idx="1">
              <a:schemeClr val="accent3"/>
            </a:fillRef>
            <a:effectRef idx="0">
              <a:schemeClr val="accent3"/>
            </a:effectRef>
            <a:fontRef idx="minor">
              <a:schemeClr val="lt1"/>
            </a:fontRef>
          </p:style>
          <p:txBody>
            <a:bodyPr vert="horz" lIns="89599" tIns="44800" rIns="89599" bIns="44800" rtlCol="0" anchor="t"/>
            <a:lstStyle/>
            <a:p>
              <a:pPr defTabSz="896171"/>
              <a:endParaRPr lang="en-US" sz="1274" dirty="0">
                <a:solidFill>
                  <a:srgbClr val="FFFFFF">
                    <a:alpha val="99000"/>
                  </a:srgbClr>
                </a:solidFill>
              </a:endParaRPr>
            </a:p>
          </p:txBody>
        </p:sp>
        <p:grpSp>
          <p:nvGrpSpPr>
            <p:cNvPr id="64" name="Group 63"/>
            <p:cNvGrpSpPr/>
            <p:nvPr/>
          </p:nvGrpSpPr>
          <p:grpSpPr>
            <a:xfrm>
              <a:off x="588134" y="2312845"/>
              <a:ext cx="1334359" cy="728003"/>
              <a:chOff x="235465" y="1701569"/>
              <a:chExt cx="2054556" cy="609600"/>
            </a:xfrm>
            <a:effectLst/>
          </p:grpSpPr>
          <p:sp>
            <p:nvSpPr>
              <p:cNvPr id="65" name="Rectangle 64"/>
              <p:cNvSpPr/>
              <p:nvPr/>
            </p:nvSpPr>
            <p:spPr>
              <a:xfrm>
                <a:off x="1375859" y="1701570"/>
                <a:ext cx="914162" cy="609599"/>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lIns="89602" tIns="44802" rIns="89602" bIns="44802" rtlCol="0" anchor="ctr"/>
              <a:lstStyle/>
              <a:p>
                <a:pPr algn="ctr" defTabSz="896171"/>
                <a:endParaRPr lang="en-US" sz="1764" dirty="0">
                  <a:solidFill>
                    <a:srgbClr val="000000"/>
                  </a:solidFill>
                </a:endParaRPr>
              </a:p>
            </p:txBody>
          </p:sp>
          <p:sp>
            <p:nvSpPr>
              <p:cNvPr id="66" name="Rectangle 65"/>
              <p:cNvSpPr/>
              <p:nvPr/>
            </p:nvSpPr>
            <p:spPr>
              <a:xfrm>
                <a:off x="235465" y="1701569"/>
                <a:ext cx="914162" cy="609600"/>
              </a:xfrm>
              <a:prstGeom prst="rect">
                <a:avLst/>
              </a:prstGeom>
              <a:solidFill>
                <a:schemeClr val="bg1">
                  <a:lumMod val="95000"/>
                </a:schemeClr>
              </a:solidFill>
              <a:ln w="19050">
                <a:noFill/>
              </a:ln>
            </p:spPr>
            <p:style>
              <a:lnRef idx="1">
                <a:schemeClr val="dk1"/>
              </a:lnRef>
              <a:fillRef idx="2">
                <a:schemeClr val="dk1"/>
              </a:fillRef>
              <a:effectRef idx="1">
                <a:schemeClr val="dk1"/>
              </a:effectRef>
              <a:fontRef idx="minor">
                <a:schemeClr val="dk1"/>
              </a:fontRef>
            </p:style>
            <p:txBody>
              <a:bodyPr lIns="89602" tIns="44802" rIns="89602" bIns="44802" rtlCol="0" anchor="ctr"/>
              <a:lstStyle/>
              <a:p>
                <a:pPr algn="ctr" defTabSz="896171"/>
                <a:endParaRPr lang="en-US" sz="1764" dirty="0">
                  <a:solidFill>
                    <a:srgbClr val="000000"/>
                  </a:solidFill>
                </a:endParaRPr>
              </a:p>
            </p:txBody>
          </p:sp>
          <p:cxnSp>
            <p:nvCxnSpPr>
              <p:cNvPr id="67" name="Straight Connector 66"/>
              <p:cNvCxnSpPr/>
              <p:nvPr/>
            </p:nvCxnSpPr>
            <p:spPr>
              <a:xfrm>
                <a:off x="438612" y="1857432"/>
                <a:ext cx="507868" cy="0"/>
              </a:xfrm>
              <a:prstGeom prst="line">
                <a:avLst/>
              </a:prstGeom>
              <a:ln w="19050">
                <a:solidFill>
                  <a:schemeClr val="bg1">
                    <a:lumMod val="40000"/>
                    <a:lumOff val="60000"/>
                  </a:schemeClr>
                </a:solidFill>
              </a:ln>
            </p:spPr>
            <p:style>
              <a:lnRef idx="1">
                <a:schemeClr val="dk1"/>
              </a:lnRef>
              <a:fillRef idx="2">
                <a:schemeClr val="dk1"/>
              </a:fillRef>
              <a:effectRef idx="1">
                <a:schemeClr val="dk1"/>
              </a:effectRef>
              <a:fontRef idx="minor">
                <a:schemeClr val="dk1"/>
              </a:fontRef>
            </p:style>
          </p:cxnSp>
          <p:cxnSp>
            <p:nvCxnSpPr>
              <p:cNvPr id="68" name="Straight Connector 67"/>
              <p:cNvCxnSpPr/>
              <p:nvPr/>
            </p:nvCxnSpPr>
            <p:spPr>
              <a:xfrm>
                <a:off x="438612" y="2009832"/>
                <a:ext cx="507868" cy="0"/>
              </a:xfrm>
              <a:prstGeom prst="line">
                <a:avLst/>
              </a:prstGeom>
              <a:ln w="19050">
                <a:solidFill>
                  <a:schemeClr val="bg1">
                    <a:lumMod val="40000"/>
                    <a:lumOff val="60000"/>
                  </a:schemeClr>
                </a:solidFill>
              </a:ln>
            </p:spPr>
            <p:style>
              <a:lnRef idx="1">
                <a:schemeClr val="dk1"/>
              </a:lnRef>
              <a:fillRef idx="2">
                <a:schemeClr val="dk1"/>
              </a:fillRef>
              <a:effectRef idx="1">
                <a:schemeClr val="dk1"/>
              </a:effectRef>
              <a:fontRef idx="minor">
                <a:schemeClr val="dk1"/>
              </a:fontRef>
            </p:style>
          </p:cxnSp>
          <p:cxnSp>
            <p:nvCxnSpPr>
              <p:cNvPr id="69" name="Straight Connector 68"/>
              <p:cNvCxnSpPr/>
              <p:nvPr/>
            </p:nvCxnSpPr>
            <p:spPr>
              <a:xfrm>
                <a:off x="438612" y="2162232"/>
                <a:ext cx="507868" cy="0"/>
              </a:xfrm>
              <a:prstGeom prst="line">
                <a:avLst/>
              </a:prstGeom>
              <a:ln w="19050">
                <a:solidFill>
                  <a:schemeClr val="bg1">
                    <a:lumMod val="40000"/>
                    <a:lumOff val="60000"/>
                  </a:schemeClr>
                </a:solidFill>
              </a:ln>
            </p:spPr>
            <p:style>
              <a:lnRef idx="1">
                <a:schemeClr val="dk1"/>
              </a:lnRef>
              <a:fillRef idx="2">
                <a:schemeClr val="dk1"/>
              </a:fillRef>
              <a:effectRef idx="1">
                <a:schemeClr val="dk1"/>
              </a:effectRef>
              <a:fontRef idx="minor">
                <a:schemeClr val="dk1"/>
              </a:fontRef>
            </p:style>
          </p:cxnSp>
          <p:cxnSp>
            <p:nvCxnSpPr>
              <p:cNvPr id="70" name="Straight Connector 69"/>
              <p:cNvCxnSpPr/>
              <p:nvPr/>
            </p:nvCxnSpPr>
            <p:spPr>
              <a:xfrm flipV="1">
                <a:off x="946482" y="1702314"/>
                <a:ext cx="428914" cy="307520"/>
              </a:xfrm>
              <a:prstGeom prst="line">
                <a:avLst/>
              </a:prstGeom>
              <a:ln w="19050">
                <a:solidFill>
                  <a:srgbClr val="0078D7"/>
                </a:solidFill>
              </a:ln>
            </p:spPr>
            <p:style>
              <a:lnRef idx="1">
                <a:schemeClr val="dk1"/>
              </a:lnRef>
              <a:fillRef idx="2">
                <a:schemeClr val="dk1"/>
              </a:fillRef>
              <a:effectRef idx="1">
                <a:schemeClr val="dk1"/>
              </a:effectRef>
              <a:fontRef idx="minor">
                <a:schemeClr val="dk1"/>
              </a:fontRef>
            </p:style>
          </p:cxnSp>
          <p:cxnSp>
            <p:nvCxnSpPr>
              <p:cNvPr id="71" name="Straight Connector 70"/>
              <p:cNvCxnSpPr/>
              <p:nvPr/>
            </p:nvCxnSpPr>
            <p:spPr>
              <a:xfrm>
                <a:off x="946480" y="2006369"/>
                <a:ext cx="429379" cy="304800"/>
              </a:xfrm>
              <a:prstGeom prst="line">
                <a:avLst/>
              </a:prstGeom>
              <a:ln w="19050">
                <a:solidFill>
                  <a:srgbClr val="0078D7"/>
                </a:solidFill>
              </a:ln>
            </p:spPr>
            <p:style>
              <a:lnRef idx="1">
                <a:schemeClr val="dk1"/>
              </a:lnRef>
              <a:fillRef idx="2">
                <a:schemeClr val="dk1"/>
              </a:fillRef>
              <a:effectRef idx="1">
                <a:schemeClr val="dk1"/>
              </a:effectRef>
              <a:fontRef idx="minor">
                <a:schemeClr val="dk1"/>
              </a:fontRef>
            </p:style>
          </p:cxnSp>
        </p:grpSp>
      </p:grpSp>
      <p:grpSp>
        <p:nvGrpSpPr>
          <p:cNvPr id="72" name="Group 71"/>
          <p:cNvGrpSpPr/>
          <p:nvPr/>
        </p:nvGrpSpPr>
        <p:grpSpPr>
          <a:xfrm>
            <a:off x="449539" y="5391867"/>
            <a:ext cx="8837412" cy="1116544"/>
            <a:chOff x="458672" y="5566180"/>
            <a:chExt cx="9016969" cy="1139230"/>
          </a:xfrm>
        </p:grpSpPr>
        <p:grpSp>
          <p:nvGrpSpPr>
            <p:cNvPr id="73" name="Group 72"/>
            <p:cNvGrpSpPr/>
            <p:nvPr/>
          </p:nvGrpSpPr>
          <p:grpSpPr>
            <a:xfrm>
              <a:off x="458672" y="5566180"/>
              <a:ext cx="9016969" cy="1139230"/>
              <a:chOff x="467869" y="5289610"/>
              <a:chExt cx="9197778" cy="1162074"/>
            </a:xfrm>
          </p:grpSpPr>
          <p:sp>
            <p:nvSpPr>
              <p:cNvPr id="79" name="Rectangle 78"/>
              <p:cNvSpPr/>
              <p:nvPr/>
            </p:nvSpPr>
            <p:spPr>
              <a:xfrm>
                <a:off x="467869" y="5302601"/>
                <a:ext cx="1574889" cy="1081586"/>
              </a:xfrm>
              <a:prstGeom prst="rect">
                <a:avLst/>
              </a:prstGeom>
              <a:solidFill>
                <a:schemeClr val="tx1"/>
              </a:solidFill>
              <a:ln>
                <a:noFill/>
              </a:ln>
            </p:spPr>
            <p:style>
              <a:lnRef idx="2">
                <a:schemeClr val="accent3">
                  <a:shade val="50000"/>
                </a:schemeClr>
              </a:lnRef>
              <a:fillRef idx="1">
                <a:schemeClr val="accent3"/>
              </a:fillRef>
              <a:effectRef idx="0">
                <a:schemeClr val="accent3"/>
              </a:effectRef>
              <a:fontRef idx="minor">
                <a:schemeClr val="lt1"/>
              </a:fontRef>
            </p:style>
            <p:txBody>
              <a:bodyPr vert="horz" lIns="89599" tIns="44800" rIns="89599" bIns="44800" rtlCol="0" anchor="t"/>
              <a:lstStyle/>
              <a:p>
                <a:pPr defTabSz="896171"/>
                <a:endParaRPr lang="en-US" sz="1274" dirty="0">
                  <a:solidFill>
                    <a:srgbClr val="FFFFFF">
                      <a:alpha val="99000"/>
                    </a:srgbClr>
                  </a:solidFill>
                </a:endParaRPr>
              </a:p>
            </p:txBody>
          </p:sp>
          <p:sp>
            <p:nvSpPr>
              <p:cNvPr id="80" name="Text Placeholder 2"/>
              <p:cNvSpPr txBox="1">
                <a:spLocks/>
              </p:cNvSpPr>
              <p:nvPr/>
            </p:nvSpPr>
            <p:spPr>
              <a:xfrm>
                <a:off x="2114776" y="5289610"/>
                <a:ext cx="7550871" cy="1162074"/>
              </a:xfrm>
              <a:prstGeom prst="rect">
                <a:avLst/>
              </a:prstGeom>
            </p:spPr>
            <p:txBody>
              <a:bodyPr lIns="91381" tIns="45692" rIns="91381" bIns="45692"/>
              <a:lstStyle>
                <a:lvl1pPr marL="345796" indent="-345796" algn="l" defTabSz="913637" rtl="0" eaLnBrk="1" latinLnBrk="0" hangingPunct="1">
                  <a:lnSpc>
                    <a:spcPct val="90000"/>
                  </a:lnSpc>
                  <a:spcBef>
                    <a:spcPct val="20000"/>
                  </a:spcBef>
                  <a:buSzPct val="90000"/>
                  <a:buFont typeface="Arial" pitchFamily="34" charset="0"/>
                  <a:buChar char="•"/>
                  <a:defRPr sz="32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629739" indent="-283935" algn="l" defTabSz="913637" rtl="0" eaLnBrk="1" latinLnBrk="0" hangingPunct="1">
                  <a:lnSpc>
                    <a:spcPct val="90000"/>
                  </a:lnSpc>
                  <a:spcBef>
                    <a:spcPct val="20000"/>
                  </a:spcBef>
                  <a:buSzPct val="90000"/>
                  <a:buFont typeface="Arial" pitchFamily="34" charset="0"/>
                  <a:buChar char="•"/>
                  <a:tabLst>
                    <a:tab pos="629739" algn="l"/>
                  </a:tabLst>
                  <a:defRPr sz="2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3673" indent="-283935" algn="l" defTabSz="913637"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1549" indent="-223661" algn="l" defTabSz="913637" rtl="0" eaLnBrk="1" latinLnBrk="0" hangingPunct="1">
                  <a:lnSpc>
                    <a:spcPct val="90000"/>
                  </a:lnSpc>
                  <a:spcBef>
                    <a:spcPct val="20000"/>
                  </a:spcBef>
                  <a:buSzPct val="90000"/>
                  <a:buFont typeface="Arial" pitchFamily="34" charset="0"/>
                  <a:buChar char="•"/>
                  <a:tabLst>
                    <a:tab pos="913673"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1555" indent="-230006" algn="l" defTabSz="913637" rtl="0" eaLnBrk="1" latinLnBrk="0" hangingPunct="1">
                  <a:lnSpc>
                    <a:spcPct val="90000"/>
                  </a:lnSpc>
                  <a:spcBef>
                    <a:spcPct val="20000"/>
                  </a:spcBef>
                  <a:buSzPct val="90000"/>
                  <a:buFont typeface="Arial" pitchFamily="34" charset="0"/>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2504"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932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6141"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296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spcBef>
                    <a:spcPts val="0"/>
                  </a:spcBef>
                  <a:spcAft>
                    <a:spcPts val="600"/>
                  </a:spcAft>
                  <a:buNone/>
                </a:pPr>
                <a:r>
                  <a:rPr lang="en-US" sz="2399" dirty="0">
                    <a:solidFill>
                      <a:schemeClr val="tx1"/>
                    </a:solidFill>
                    <a:latin typeface="Segoe UI Light"/>
                  </a:rPr>
                  <a:t>SharePoint Dialog</a:t>
                </a:r>
              </a:p>
              <a:p>
                <a:pPr marL="0" indent="0">
                  <a:lnSpc>
                    <a:spcPct val="100000"/>
                  </a:lnSpc>
                  <a:spcBef>
                    <a:spcPts val="0"/>
                  </a:spcBef>
                  <a:spcAft>
                    <a:spcPts val="600"/>
                  </a:spcAft>
                  <a:buNone/>
                </a:pPr>
                <a:r>
                  <a:rPr lang="en-US" sz="1899" dirty="0">
                    <a:solidFill>
                      <a:schemeClr val="tx1"/>
                    </a:solidFill>
                  </a:rPr>
                  <a:t>Create contextual dialog from ribbon commands and item menus</a:t>
                </a:r>
              </a:p>
            </p:txBody>
          </p:sp>
        </p:grpSp>
        <p:sp>
          <p:nvSpPr>
            <p:cNvPr id="74" name="Rectangle 73"/>
            <p:cNvSpPr/>
            <p:nvPr/>
          </p:nvSpPr>
          <p:spPr>
            <a:xfrm>
              <a:off x="745161" y="5695074"/>
              <a:ext cx="970950" cy="805113"/>
            </a:xfrm>
            <a:prstGeom prst="rect">
              <a:avLst/>
            </a:prstGeom>
            <a:solidFill>
              <a:schemeClr val="bg1">
                <a:lumMod val="95000"/>
              </a:schemeClr>
            </a:solidFill>
            <a:ln w="19050">
              <a:noFill/>
            </a:ln>
          </p:spPr>
          <p:style>
            <a:lnRef idx="1">
              <a:schemeClr val="dk1"/>
            </a:lnRef>
            <a:fillRef idx="2">
              <a:schemeClr val="dk1"/>
            </a:fillRef>
            <a:effectRef idx="1">
              <a:schemeClr val="dk1"/>
            </a:effectRef>
            <a:fontRef idx="minor">
              <a:schemeClr val="dk1"/>
            </a:fontRef>
          </p:style>
          <p:txBody>
            <a:bodyPr lIns="89602" tIns="44802" rIns="89602" bIns="44802" rtlCol="0" anchor="ctr"/>
            <a:lstStyle/>
            <a:p>
              <a:pPr algn="ctr" defTabSz="896171"/>
              <a:endParaRPr lang="en-US" sz="1764" dirty="0">
                <a:solidFill>
                  <a:srgbClr val="000000"/>
                </a:solidFill>
              </a:endParaRPr>
            </a:p>
          </p:txBody>
        </p:sp>
        <p:sp>
          <p:nvSpPr>
            <p:cNvPr id="75" name="Rectangle 74"/>
            <p:cNvSpPr/>
            <p:nvPr/>
          </p:nvSpPr>
          <p:spPr>
            <a:xfrm>
              <a:off x="916793" y="5813275"/>
              <a:ext cx="269708" cy="216234"/>
            </a:xfrm>
            <a:prstGeom prst="rect">
              <a:avLst/>
            </a:prstGeom>
            <a:solidFill>
              <a:srgbClr val="AAAAAA"/>
            </a:solidFill>
            <a:ln>
              <a:noFill/>
            </a:ln>
          </p:spPr>
          <p:style>
            <a:lnRef idx="2">
              <a:schemeClr val="accent1">
                <a:shade val="50000"/>
              </a:schemeClr>
            </a:lnRef>
            <a:fillRef idx="1">
              <a:schemeClr val="accent1"/>
            </a:fillRef>
            <a:effectRef idx="0">
              <a:schemeClr val="accent1"/>
            </a:effectRef>
            <a:fontRef idx="minor">
              <a:schemeClr val="lt1"/>
            </a:fontRef>
          </p:style>
          <p:txBody>
            <a:bodyPr lIns="89602" tIns="44802" rIns="89602" bIns="44802" rtlCol="0" anchor="ctr"/>
            <a:lstStyle/>
            <a:p>
              <a:pPr algn="ctr" defTabSz="896171"/>
              <a:endParaRPr lang="en-US" sz="1764" dirty="0">
                <a:solidFill>
                  <a:srgbClr val="000000"/>
                </a:solidFill>
              </a:endParaRPr>
            </a:p>
          </p:txBody>
        </p:sp>
        <p:sp>
          <p:nvSpPr>
            <p:cNvPr id="76" name="Rectangle 75"/>
            <p:cNvSpPr/>
            <p:nvPr/>
          </p:nvSpPr>
          <p:spPr>
            <a:xfrm>
              <a:off x="916793" y="6167111"/>
              <a:ext cx="269708" cy="216234"/>
            </a:xfrm>
            <a:prstGeom prst="rect">
              <a:avLst/>
            </a:prstGeom>
            <a:solidFill>
              <a:srgbClr val="AAAAAA"/>
            </a:solidFill>
            <a:ln>
              <a:noFill/>
            </a:ln>
          </p:spPr>
          <p:style>
            <a:lnRef idx="2">
              <a:schemeClr val="accent1">
                <a:shade val="50000"/>
              </a:schemeClr>
            </a:lnRef>
            <a:fillRef idx="1">
              <a:schemeClr val="accent1"/>
            </a:fillRef>
            <a:effectRef idx="0">
              <a:schemeClr val="accent1"/>
            </a:effectRef>
            <a:fontRef idx="minor">
              <a:schemeClr val="lt1"/>
            </a:fontRef>
          </p:style>
          <p:txBody>
            <a:bodyPr lIns="89602" tIns="44802" rIns="89602" bIns="44802" rtlCol="0" anchor="ctr"/>
            <a:lstStyle/>
            <a:p>
              <a:pPr algn="ctr" defTabSz="896171"/>
              <a:endParaRPr lang="en-US" sz="1764" dirty="0">
                <a:solidFill>
                  <a:srgbClr val="000000"/>
                </a:solidFill>
              </a:endParaRPr>
            </a:p>
          </p:txBody>
        </p:sp>
        <p:sp>
          <p:nvSpPr>
            <p:cNvPr id="77" name="Rectangle 76"/>
            <p:cNvSpPr/>
            <p:nvPr/>
          </p:nvSpPr>
          <p:spPr>
            <a:xfrm>
              <a:off x="1296837" y="5798533"/>
              <a:ext cx="269708" cy="604472"/>
            </a:xfrm>
            <a:prstGeom prst="rect">
              <a:avLst/>
            </a:prstGeom>
            <a:solidFill>
              <a:srgbClr val="AAAAAA"/>
            </a:solidFill>
            <a:ln>
              <a:noFill/>
            </a:ln>
          </p:spPr>
          <p:style>
            <a:lnRef idx="2">
              <a:schemeClr val="accent1">
                <a:shade val="50000"/>
              </a:schemeClr>
            </a:lnRef>
            <a:fillRef idx="1">
              <a:schemeClr val="accent1"/>
            </a:fillRef>
            <a:effectRef idx="0">
              <a:schemeClr val="accent1"/>
            </a:effectRef>
            <a:fontRef idx="minor">
              <a:schemeClr val="lt1"/>
            </a:fontRef>
          </p:style>
          <p:txBody>
            <a:bodyPr lIns="89602" tIns="44802" rIns="89602" bIns="44802" rtlCol="0" anchor="ctr"/>
            <a:lstStyle/>
            <a:p>
              <a:pPr algn="ctr" defTabSz="896171"/>
              <a:endParaRPr lang="en-US" sz="1764" dirty="0">
                <a:solidFill>
                  <a:srgbClr val="000000"/>
                </a:solidFill>
              </a:endParaRPr>
            </a:p>
          </p:txBody>
        </p:sp>
        <p:sp>
          <p:nvSpPr>
            <p:cNvPr id="78" name="Rectangle 77"/>
            <p:cNvSpPr/>
            <p:nvPr/>
          </p:nvSpPr>
          <p:spPr>
            <a:xfrm>
              <a:off x="951566" y="5897175"/>
              <a:ext cx="582043" cy="436414"/>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lIns="89602" tIns="44802" rIns="89602" bIns="44802" rtlCol="0" anchor="ctr"/>
            <a:lstStyle/>
            <a:p>
              <a:pPr algn="ctr" defTabSz="896171"/>
              <a:endParaRPr lang="en-US" sz="1764" dirty="0">
                <a:solidFill>
                  <a:srgbClr val="000000"/>
                </a:solidFill>
              </a:endParaRPr>
            </a:p>
          </p:txBody>
        </p:sp>
      </p:grpSp>
    </p:spTree>
    <p:extLst>
      <p:ext uri="{BB962C8B-B14F-4D97-AF65-F5344CB8AC3E}">
        <p14:creationId xmlns:p14="http://schemas.microsoft.com/office/powerpoint/2010/main" val="49354520"/>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Demo</a:t>
            </a:r>
            <a:endParaRPr lang="en-US" sz="4704" dirty="0"/>
          </a:p>
        </p:txBody>
      </p:sp>
    </p:spTree>
    <p:extLst>
      <p:ext uri="{BB962C8B-B14F-4D97-AF65-F5344CB8AC3E}">
        <p14:creationId xmlns:p14="http://schemas.microsoft.com/office/powerpoint/2010/main" val="2893689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0" y="1380"/>
            <a:ext cx="6094413" cy="685524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a:xfrm>
            <a:off x="269171" y="2104657"/>
            <a:ext cx="5825243" cy="899303"/>
          </a:xfrm>
        </p:spPr>
        <p:txBody>
          <a:bodyPr/>
          <a:lstStyle/>
          <a:p>
            <a:r>
              <a:rPr lang="en-US" dirty="0" smtClean="0">
                <a:gradFill>
                  <a:gsLst>
                    <a:gs pos="1250">
                      <a:schemeClr val="bg1"/>
                    </a:gs>
                    <a:gs pos="100000">
                      <a:schemeClr val="bg1"/>
                    </a:gs>
                  </a:gsLst>
                  <a:lin ang="5400000" scaled="0"/>
                </a:gradFill>
              </a:rPr>
              <a:t>Connect to Office 365 services</a:t>
            </a:r>
            <a:endParaRPr lang="en-US" dirty="0">
              <a:gradFill>
                <a:gsLst>
                  <a:gs pos="1250">
                    <a:schemeClr val="bg1"/>
                  </a:gs>
                  <a:gs pos="100000">
                    <a:schemeClr val="bg1"/>
                  </a:gs>
                </a:gsLst>
                <a:lin ang="5400000" scaled="0"/>
              </a:gradFill>
            </a:endParaRPr>
          </a:p>
        </p:txBody>
      </p:sp>
      <p:pic>
        <p:nvPicPr>
          <p:cNvPr id="17"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49983" y="3145915"/>
            <a:ext cx="2188440" cy="475985"/>
          </a:xfrm>
          <a:prstGeom prst="rect">
            <a:avLst/>
          </a:prstGeom>
        </p:spPr>
      </p:pic>
      <p:cxnSp>
        <p:nvCxnSpPr>
          <p:cNvPr id="20" name="Straight Arrow Connector 19"/>
          <p:cNvCxnSpPr/>
          <p:nvPr/>
        </p:nvCxnSpPr>
        <p:spPr>
          <a:xfrm>
            <a:off x="8420465" y="3383907"/>
            <a:ext cx="904852" cy="0"/>
          </a:xfrm>
          <a:prstGeom prst="straightConnector1">
            <a:avLst/>
          </a:prstGeom>
          <a:ln w="44450">
            <a:solidFill>
              <a:schemeClr val="tx1">
                <a:lumMod val="60000"/>
                <a:lumOff val="40000"/>
              </a:schemeClr>
            </a:solidFill>
            <a:prstDash val="sysDot"/>
            <a:headEnd type="triangle" w="lg" len="med"/>
            <a:tailEnd type="triangle" w="lg" len="med"/>
          </a:ln>
        </p:spPr>
        <p:style>
          <a:lnRef idx="1">
            <a:schemeClr val="accent1"/>
          </a:lnRef>
          <a:fillRef idx="0">
            <a:schemeClr val="accent1"/>
          </a:fillRef>
          <a:effectRef idx="0">
            <a:schemeClr val="accent1"/>
          </a:effectRef>
          <a:fontRef idx="minor">
            <a:schemeClr val="tx1"/>
          </a:fontRef>
        </p:style>
      </p:cxnSp>
      <p:grpSp>
        <p:nvGrpSpPr>
          <p:cNvPr id="151" name="Group 150"/>
          <p:cNvGrpSpPr/>
          <p:nvPr/>
        </p:nvGrpSpPr>
        <p:grpSpPr>
          <a:xfrm>
            <a:off x="6852695" y="2075763"/>
            <a:ext cx="1343103" cy="2635632"/>
            <a:chOff x="904876" y="2800737"/>
            <a:chExt cx="1370392" cy="2689182"/>
          </a:xfrm>
        </p:grpSpPr>
        <p:grpSp>
          <p:nvGrpSpPr>
            <p:cNvPr id="7" name="Group 6"/>
            <p:cNvGrpSpPr/>
            <p:nvPr/>
          </p:nvGrpSpPr>
          <p:grpSpPr>
            <a:xfrm>
              <a:off x="904876" y="2800737"/>
              <a:ext cx="1370392" cy="2689182"/>
              <a:chOff x="6771331" y="5225872"/>
              <a:chExt cx="856313" cy="1680381"/>
            </a:xfrm>
          </p:grpSpPr>
          <p:sp>
            <p:nvSpPr>
              <p:cNvPr id="8" name="Rectangle 7"/>
              <p:cNvSpPr/>
              <p:nvPr/>
            </p:nvSpPr>
            <p:spPr bwMode="auto">
              <a:xfrm>
                <a:off x="6854966" y="5292433"/>
                <a:ext cx="671514" cy="12504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p:nvSpPr>
            <p:spPr bwMode="auto">
              <a:xfrm>
                <a:off x="6854966" y="6694648"/>
                <a:ext cx="671514" cy="125048"/>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0" name="Group 9"/>
              <p:cNvGrpSpPr/>
              <p:nvPr/>
            </p:nvGrpSpPr>
            <p:grpSpPr>
              <a:xfrm>
                <a:off x="6771331" y="5225872"/>
                <a:ext cx="856313" cy="1680381"/>
                <a:chOff x="4605046" y="4596753"/>
                <a:chExt cx="856313" cy="1680381"/>
              </a:xfrm>
            </p:grpSpPr>
            <p:sp>
              <p:nvSpPr>
                <p:cNvPr id="11" name="Freeform 5"/>
                <p:cNvSpPr>
                  <a:spLocks noEditPoints="1"/>
                </p:cNvSpPr>
                <p:nvPr/>
              </p:nvSpPr>
              <p:spPr bwMode="auto">
                <a:xfrm>
                  <a:off x="4605046" y="4596753"/>
                  <a:ext cx="856313" cy="1680381"/>
                </a:xfrm>
                <a:custGeom>
                  <a:avLst/>
                  <a:gdLst>
                    <a:gd name="T0" fmla="*/ 196 w 200"/>
                    <a:gd name="T1" fmla="*/ 294 h 394"/>
                    <a:gd name="T2" fmla="*/ 196 w 200"/>
                    <a:gd name="T3" fmla="*/ 8 h 394"/>
                    <a:gd name="T4" fmla="*/ 188 w 200"/>
                    <a:gd name="T5" fmla="*/ 0 h 394"/>
                    <a:gd name="T6" fmla="*/ 8 w 200"/>
                    <a:gd name="T7" fmla="*/ 0 h 394"/>
                    <a:gd name="T8" fmla="*/ 0 w 200"/>
                    <a:gd name="T9" fmla="*/ 8 h 394"/>
                    <a:gd name="T10" fmla="*/ 0 w 200"/>
                    <a:gd name="T11" fmla="*/ 386 h 394"/>
                    <a:gd name="T12" fmla="*/ 8 w 200"/>
                    <a:gd name="T13" fmla="*/ 394 h 394"/>
                    <a:gd name="T14" fmla="*/ 188 w 200"/>
                    <a:gd name="T15" fmla="*/ 394 h 394"/>
                    <a:gd name="T16" fmla="*/ 196 w 200"/>
                    <a:gd name="T17" fmla="*/ 386 h 394"/>
                    <a:gd name="T18" fmla="*/ 196 w 200"/>
                    <a:gd name="T19" fmla="*/ 339 h 394"/>
                    <a:gd name="T20" fmla="*/ 200 w 200"/>
                    <a:gd name="T21" fmla="*/ 339 h 394"/>
                    <a:gd name="T22" fmla="*/ 200 w 200"/>
                    <a:gd name="T23" fmla="*/ 294 h 394"/>
                    <a:gd name="T24" fmla="*/ 196 w 200"/>
                    <a:gd name="T25" fmla="*/ 294 h 394"/>
                    <a:gd name="T26" fmla="*/ 77 w 200"/>
                    <a:gd name="T27" fmla="*/ 22 h 394"/>
                    <a:gd name="T28" fmla="*/ 123 w 200"/>
                    <a:gd name="T29" fmla="*/ 22 h 394"/>
                    <a:gd name="T30" fmla="*/ 127 w 200"/>
                    <a:gd name="T31" fmla="*/ 26 h 394"/>
                    <a:gd name="T32" fmla="*/ 123 w 200"/>
                    <a:gd name="T33" fmla="*/ 30 h 394"/>
                    <a:gd name="T34" fmla="*/ 77 w 200"/>
                    <a:gd name="T35" fmla="*/ 30 h 394"/>
                    <a:gd name="T36" fmla="*/ 73 w 200"/>
                    <a:gd name="T37" fmla="*/ 26 h 394"/>
                    <a:gd name="T38" fmla="*/ 77 w 200"/>
                    <a:gd name="T39" fmla="*/ 22 h 394"/>
                    <a:gd name="T40" fmla="*/ 106 w 200"/>
                    <a:gd name="T41" fmla="*/ 370 h 394"/>
                    <a:gd name="T42" fmla="*/ 88 w 200"/>
                    <a:gd name="T43" fmla="*/ 368 h 394"/>
                    <a:gd name="T44" fmla="*/ 88 w 200"/>
                    <a:gd name="T45" fmla="*/ 354 h 394"/>
                    <a:gd name="T46" fmla="*/ 106 w 200"/>
                    <a:gd name="T47" fmla="*/ 352 h 394"/>
                    <a:gd name="T48" fmla="*/ 106 w 200"/>
                    <a:gd name="T49" fmla="*/ 370 h 394"/>
                    <a:gd name="T50" fmla="*/ 176 w 200"/>
                    <a:gd name="T51" fmla="*/ 331 h 394"/>
                    <a:gd name="T52" fmla="*/ 20 w 200"/>
                    <a:gd name="T53" fmla="*/ 331 h 394"/>
                    <a:gd name="T54" fmla="*/ 20 w 200"/>
                    <a:gd name="T55" fmla="*/ 63 h 394"/>
                    <a:gd name="T56" fmla="*/ 176 w 200"/>
                    <a:gd name="T57" fmla="*/ 63 h 394"/>
                    <a:gd name="T58" fmla="*/ 176 w 200"/>
                    <a:gd name="T59" fmla="*/ 331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00" h="394">
                      <a:moveTo>
                        <a:pt x="196" y="294"/>
                      </a:moveTo>
                      <a:cubicBezTo>
                        <a:pt x="196" y="8"/>
                        <a:pt x="196" y="8"/>
                        <a:pt x="196" y="8"/>
                      </a:cubicBezTo>
                      <a:cubicBezTo>
                        <a:pt x="196" y="4"/>
                        <a:pt x="192" y="0"/>
                        <a:pt x="188" y="0"/>
                      </a:cubicBezTo>
                      <a:cubicBezTo>
                        <a:pt x="8" y="0"/>
                        <a:pt x="8" y="0"/>
                        <a:pt x="8" y="0"/>
                      </a:cubicBezTo>
                      <a:cubicBezTo>
                        <a:pt x="4" y="0"/>
                        <a:pt x="0" y="4"/>
                        <a:pt x="0" y="8"/>
                      </a:cubicBezTo>
                      <a:cubicBezTo>
                        <a:pt x="0" y="386"/>
                        <a:pt x="0" y="386"/>
                        <a:pt x="0" y="386"/>
                      </a:cubicBezTo>
                      <a:cubicBezTo>
                        <a:pt x="0" y="391"/>
                        <a:pt x="4" y="394"/>
                        <a:pt x="8" y="394"/>
                      </a:cubicBezTo>
                      <a:cubicBezTo>
                        <a:pt x="188" y="394"/>
                        <a:pt x="188" y="394"/>
                        <a:pt x="188" y="394"/>
                      </a:cubicBezTo>
                      <a:cubicBezTo>
                        <a:pt x="192" y="394"/>
                        <a:pt x="196" y="391"/>
                        <a:pt x="196" y="386"/>
                      </a:cubicBezTo>
                      <a:cubicBezTo>
                        <a:pt x="196" y="339"/>
                        <a:pt x="196" y="339"/>
                        <a:pt x="196" y="339"/>
                      </a:cubicBezTo>
                      <a:cubicBezTo>
                        <a:pt x="200" y="339"/>
                        <a:pt x="200" y="339"/>
                        <a:pt x="200" y="339"/>
                      </a:cubicBezTo>
                      <a:cubicBezTo>
                        <a:pt x="200" y="294"/>
                        <a:pt x="200" y="294"/>
                        <a:pt x="200" y="294"/>
                      </a:cubicBezTo>
                      <a:cubicBezTo>
                        <a:pt x="196" y="294"/>
                        <a:pt x="196" y="294"/>
                        <a:pt x="196" y="294"/>
                      </a:cubicBezTo>
                      <a:moveTo>
                        <a:pt x="77" y="22"/>
                      </a:moveTo>
                      <a:cubicBezTo>
                        <a:pt x="123" y="22"/>
                        <a:pt x="123" y="22"/>
                        <a:pt x="123" y="22"/>
                      </a:cubicBezTo>
                      <a:cubicBezTo>
                        <a:pt x="125" y="22"/>
                        <a:pt x="127" y="24"/>
                        <a:pt x="127" y="26"/>
                      </a:cubicBezTo>
                      <a:cubicBezTo>
                        <a:pt x="127" y="28"/>
                        <a:pt x="125" y="30"/>
                        <a:pt x="123" y="30"/>
                      </a:cubicBezTo>
                      <a:cubicBezTo>
                        <a:pt x="77" y="30"/>
                        <a:pt x="77" y="30"/>
                        <a:pt x="77" y="30"/>
                      </a:cubicBezTo>
                      <a:cubicBezTo>
                        <a:pt x="75" y="30"/>
                        <a:pt x="73" y="28"/>
                        <a:pt x="73" y="26"/>
                      </a:cubicBezTo>
                      <a:cubicBezTo>
                        <a:pt x="73" y="24"/>
                        <a:pt x="75" y="22"/>
                        <a:pt x="77" y="22"/>
                      </a:cubicBezTo>
                      <a:moveTo>
                        <a:pt x="106" y="370"/>
                      </a:moveTo>
                      <a:cubicBezTo>
                        <a:pt x="88" y="368"/>
                        <a:pt x="88" y="368"/>
                        <a:pt x="88" y="368"/>
                      </a:cubicBezTo>
                      <a:cubicBezTo>
                        <a:pt x="88" y="354"/>
                        <a:pt x="88" y="354"/>
                        <a:pt x="88" y="354"/>
                      </a:cubicBezTo>
                      <a:cubicBezTo>
                        <a:pt x="106" y="352"/>
                        <a:pt x="106" y="352"/>
                        <a:pt x="106" y="352"/>
                      </a:cubicBezTo>
                      <a:cubicBezTo>
                        <a:pt x="106" y="370"/>
                        <a:pt x="106" y="370"/>
                        <a:pt x="106" y="370"/>
                      </a:cubicBezTo>
                      <a:moveTo>
                        <a:pt x="176" y="331"/>
                      </a:moveTo>
                      <a:cubicBezTo>
                        <a:pt x="20" y="331"/>
                        <a:pt x="20" y="331"/>
                        <a:pt x="20" y="331"/>
                      </a:cubicBezTo>
                      <a:cubicBezTo>
                        <a:pt x="20" y="63"/>
                        <a:pt x="20" y="63"/>
                        <a:pt x="20" y="63"/>
                      </a:cubicBezTo>
                      <a:cubicBezTo>
                        <a:pt x="176" y="63"/>
                        <a:pt x="176" y="63"/>
                        <a:pt x="176" y="63"/>
                      </a:cubicBezTo>
                      <a:cubicBezTo>
                        <a:pt x="176" y="331"/>
                        <a:pt x="176" y="331"/>
                        <a:pt x="176" y="331"/>
                      </a:cubicBezTo>
                    </a:path>
                  </a:pathLst>
                </a:custGeom>
                <a:solidFill>
                  <a:schemeClr val="tx1"/>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a:gradFill>
                      <a:gsLst>
                        <a:gs pos="0">
                          <a:srgbClr val="FFFFFF"/>
                        </a:gs>
                        <a:gs pos="100000">
                          <a:srgbClr val="FFFFFF"/>
                        </a:gs>
                      </a:gsLst>
                      <a:lin ang="5400000" scaled="0"/>
                    </a:gradFill>
                    <a:ea typeface="Segoe UI" pitchFamily="34" charset="0"/>
                    <a:cs typeface="Segoe UI" pitchFamily="34" charset="0"/>
                  </a:endParaRPr>
                </a:p>
              </p:txBody>
            </p:sp>
            <p:sp>
              <p:nvSpPr>
                <p:cNvPr id="12" name="Freeform 7"/>
                <p:cNvSpPr>
                  <a:spLocks/>
                </p:cNvSpPr>
                <p:nvPr/>
              </p:nvSpPr>
              <p:spPr bwMode="auto">
                <a:xfrm>
                  <a:off x="4689244" y="5510393"/>
                  <a:ext cx="670002" cy="498023"/>
                </a:xfrm>
                <a:custGeom>
                  <a:avLst/>
                  <a:gdLst>
                    <a:gd name="T0" fmla="*/ 374 w 374"/>
                    <a:gd name="T1" fmla="*/ 0 h 278"/>
                    <a:gd name="T2" fmla="*/ 0 w 374"/>
                    <a:gd name="T3" fmla="*/ 209 h 278"/>
                    <a:gd name="T4" fmla="*/ 0 w 374"/>
                    <a:gd name="T5" fmla="*/ 278 h 278"/>
                    <a:gd name="T6" fmla="*/ 374 w 374"/>
                    <a:gd name="T7" fmla="*/ 278 h 278"/>
                    <a:gd name="T8" fmla="*/ 374 w 374"/>
                    <a:gd name="T9" fmla="*/ 0 h 278"/>
                  </a:gdLst>
                  <a:ahLst/>
                  <a:cxnLst>
                    <a:cxn ang="0">
                      <a:pos x="T0" y="T1"/>
                    </a:cxn>
                    <a:cxn ang="0">
                      <a:pos x="T2" y="T3"/>
                    </a:cxn>
                    <a:cxn ang="0">
                      <a:pos x="T4" y="T5"/>
                    </a:cxn>
                    <a:cxn ang="0">
                      <a:pos x="T6" y="T7"/>
                    </a:cxn>
                    <a:cxn ang="0">
                      <a:pos x="T8" y="T9"/>
                    </a:cxn>
                  </a:cxnLst>
                  <a:rect l="0" t="0" r="r" b="b"/>
                  <a:pathLst>
                    <a:path w="374" h="278">
                      <a:moveTo>
                        <a:pt x="374" y="0"/>
                      </a:moveTo>
                      <a:lnTo>
                        <a:pt x="0" y="209"/>
                      </a:lnTo>
                      <a:lnTo>
                        <a:pt x="0" y="278"/>
                      </a:lnTo>
                      <a:lnTo>
                        <a:pt x="374" y="278"/>
                      </a:lnTo>
                      <a:lnTo>
                        <a:pt x="37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grpSp>
        </p:grpSp>
        <p:grpSp>
          <p:nvGrpSpPr>
            <p:cNvPr id="28" name="Group 27"/>
            <p:cNvGrpSpPr/>
            <p:nvPr/>
          </p:nvGrpSpPr>
          <p:grpSpPr bwMode="gray">
            <a:xfrm>
              <a:off x="1261574" y="3758681"/>
              <a:ext cx="631596" cy="631594"/>
              <a:chOff x="2659018" y="0"/>
              <a:chExt cx="6669132" cy="6669132"/>
            </a:xfrm>
          </p:grpSpPr>
          <p:grpSp>
            <p:nvGrpSpPr>
              <p:cNvPr id="29" name="Group 28"/>
              <p:cNvGrpSpPr/>
              <p:nvPr/>
            </p:nvGrpSpPr>
            <p:grpSpPr bwMode="gray">
              <a:xfrm>
                <a:off x="2659018" y="0"/>
                <a:ext cx="6669132" cy="6669132"/>
                <a:chOff x="1353639" y="994954"/>
                <a:chExt cx="3657273" cy="3657273"/>
              </a:xfrm>
            </p:grpSpPr>
            <p:sp>
              <p:nvSpPr>
                <p:cNvPr id="31" name="Oval 30"/>
                <p:cNvSpPr/>
                <p:nvPr/>
              </p:nvSpPr>
              <p:spPr bwMode="gray">
                <a:xfrm>
                  <a:off x="1353639" y="994954"/>
                  <a:ext cx="3657273" cy="365727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450"/>
                  <a:endParaRPr lang="en-US" sz="1735" dirty="0">
                    <a:solidFill>
                      <a:srgbClr val="FFFFFF"/>
                    </a:solidFill>
                  </a:endParaRPr>
                </a:p>
              </p:txBody>
            </p:sp>
            <p:sp>
              <p:nvSpPr>
                <p:cNvPr id="32" name="Oval 31"/>
                <p:cNvSpPr/>
                <p:nvPr/>
              </p:nvSpPr>
              <p:spPr bwMode="gray">
                <a:xfrm>
                  <a:off x="1985971" y="1627286"/>
                  <a:ext cx="2392609" cy="239260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450"/>
                  <a:endParaRPr lang="en-US" sz="1735" dirty="0">
                    <a:solidFill>
                      <a:srgbClr val="FFFFFF"/>
                    </a:solidFill>
                  </a:endParaRPr>
                </a:p>
              </p:txBody>
            </p:sp>
          </p:grpSp>
          <p:pic>
            <p:nvPicPr>
              <p:cNvPr id="30" name="Picture 29"/>
              <p:cNvPicPr>
                <a:picLocks noChangeAspect="1"/>
              </p:cNvPicPr>
              <p:nvPr/>
            </p:nvPicPr>
            <p:blipFill>
              <a:blip r:embed="rId4"/>
              <a:stretch>
                <a:fillRect/>
              </a:stretch>
            </p:blipFill>
            <p:spPr bwMode="gray">
              <a:xfrm>
                <a:off x="4265827" y="2127820"/>
                <a:ext cx="3421148" cy="2132019"/>
              </a:xfrm>
              <a:prstGeom prst="rect">
                <a:avLst/>
              </a:prstGeom>
            </p:spPr>
          </p:pic>
        </p:grpSp>
      </p:grpSp>
    </p:spTree>
    <p:extLst>
      <p:ext uri="{BB962C8B-B14F-4D97-AF65-F5344CB8AC3E}">
        <p14:creationId xmlns:p14="http://schemas.microsoft.com/office/powerpoint/2010/main" val="2111802580"/>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p:cNvGrpSpPr/>
          <p:nvPr/>
        </p:nvGrpSpPr>
        <p:grpSpPr>
          <a:xfrm>
            <a:off x="5333095" y="3649972"/>
            <a:ext cx="1691443" cy="500787"/>
            <a:chOff x="4975802" y="2787349"/>
            <a:chExt cx="1760415" cy="521208"/>
          </a:xfrm>
          <a:solidFill>
            <a:srgbClr val="0072C6"/>
          </a:solidFill>
        </p:grpSpPr>
        <p:sp>
          <p:nvSpPr>
            <p:cNvPr id="16" name="Rectangle 15"/>
            <p:cNvSpPr/>
            <p:nvPr/>
          </p:nvSpPr>
          <p:spPr bwMode="auto">
            <a:xfrm>
              <a:off x="4975802" y="2787349"/>
              <a:ext cx="1760415" cy="521208"/>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9619" tIns="140572" rIns="175715" bIns="140572" numCol="1" rtlCol="0" anchor="t" anchorCtr="0" compatLnSpc="1">
              <a:prstTxWarp prst="textNoShape">
                <a:avLst/>
              </a:prstTxWarp>
            </a:bodyPr>
            <a:lstStyle/>
            <a:p>
              <a:pPr defTabSz="896171">
                <a:lnSpc>
                  <a:spcPct val="90000"/>
                </a:lnSpc>
                <a:spcAft>
                  <a:spcPts val="576"/>
                </a:spcAft>
              </a:pPr>
              <a:r>
                <a:rPr lang="en-US" sz="1730" dirty="0">
                  <a:solidFill>
                    <a:schemeClr val="bg1"/>
                  </a:solidFill>
                  <a:cs typeface="Segoe UI Semilight" panose="020B0402040204020203" pitchFamily="34" charset="0"/>
                </a:rPr>
                <a:t>Calendar</a:t>
              </a:r>
            </a:p>
          </p:txBody>
        </p:sp>
        <p:sp>
          <p:nvSpPr>
            <p:cNvPr id="17" name="Freeform 109"/>
            <p:cNvSpPr>
              <a:spLocks noChangeAspect="1" noEditPoints="1"/>
            </p:cNvSpPr>
            <p:nvPr/>
          </p:nvSpPr>
          <p:spPr bwMode="auto">
            <a:xfrm>
              <a:off x="6295601" y="2926498"/>
              <a:ext cx="314819" cy="255643"/>
            </a:xfrm>
            <a:custGeom>
              <a:avLst/>
              <a:gdLst>
                <a:gd name="T0" fmla="*/ 49 w 80"/>
                <a:gd name="T1" fmla="*/ 51 h 65"/>
                <a:gd name="T2" fmla="*/ 43 w 80"/>
                <a:gd name="T3" fmla="*/ 50 h 65"/>
                <a:gd name="T4" fmla="*/ 42 w 80"/>
                <a:gd name="T5" fmla="*/ 50 h 65"/>
                <a:gd name="T6" fmla="*/ 42 w 80"/>
                <a:gd name="T7" fmla="*/ 44 h 65"/>
                <a:gd name="T8" fmla="*/ 43 w 80"/>
                <a:gd name="T9" fmla="*/ 44 h 65"/>
                <a:gd name="T10" fmla="*/ 51 w 80"/>
                <a:gd name="T11" fmla="*/ 45 h 65"/>
                <a:gd name="T12" fmla="*/ 52 w 80"/>
                <a:gd name="T13" fmla="*/ 42 h 65"/>
                <a:gd name="T14" fmla="*/ 44 w 80"/>
                <a:gd name="T15" fmla="*/ 40 h 65"/>
                <a:gd name="T16" fmla="*/ 43 w 80"/>
                <a:gd name="T17" fmla="*/ 40 h 65"/>
                <a:gd name="T18" fmla="*/ 43 w 80"/>
                <a:gd name="T19" fmla="*/ 25 h 65"/>
                <a:gd name="T20" fmla="*/ 58 w 80"/>
                <a:gd name="T21" fmla="*/ 25 h 65"/>
                <a:gd name="T22" fmla="*/ 58 w 80"/>
                <a:gd name="T23" fmla="*/ 30 h 65"/>
                <a:gd name="T24" fmla="*/ 49 w 80"/>
                <a:gd name="T25" fmla="*/ 30 h 65"/>
                <a:gd name="T26" fmla="*/ 49 w 80"/>
                <a:gd name="T27" fmla="*/ 34 h 65"/>
                <a:gd name="T28" fmla="*/ 57 w 80"/>
                <a:gd name="T29" fmla="*/ 36 h 65"/>
                <a:gd name="T30" fmla="*/ 59 w 80"/>
                <a:gd name="T31" fmla="*/ 42 h 65"/>
                <a:gd name="T32" fmla="*/ 56 w 80"/>
                <a:gd name="T33" fmla="*/ 48 h 65"/>
                <a:gd name="T34" fmla="*/ 49 w 80"/>
                <a:gd name="T35" fmla="*/ 51 h 65"/>
                <a:gd name="T36" fmla="*/ 38 w 80"/>
                <a:gd name="T37" fmla="*/ 45 h 65"/>
                <a:gd name="T38" fmla="*/ 29 w 80"/>
                <a:gd name="T39" fmla="*/ 45 h 65"/>
                <a:gd name="T40" fmla="*/ 33 w 80"/>
                <a:gd name="T41" fmla="*/ 41 h 65"/>
                <a:gd name="T42" fmla="*/ 39 w 80"/>
                <a:gd name="T43" fmla="*/ 32 h 65"/>
                <a:gd name="T44" fmla="*/ 36 w 80"/>
                <a:gd name="T45" fmla="*/ 26 h 65"/>
                <a:gd name="T46" fmla="*/ 30 w 80"/>
                <a:gd name="T47" fmla="*/ 24 h 65"/>
                <a:gd name="T48" fmla="*/ 22 w 80"/>
                <a:gd name="T49" fmla="*/ 26 h 65"/>
                <a:gd name="T50" fmla="*/ 22 w 80"/>
                <a:gd name="T51" fmla="*/ 27 h 65"/>
                <a:gd name="T52" fmla="*/ 22 w 80"/>
                <a:gd name="T53" fmla="*/ 33 h 65"/>
                <a:gd name="T54" fmla="*/ 23 w 80"/>
                <a:gd name="T55" fmla="*/ 32 h 65"/>
                <a:gd name="T56" fmla="*/ 29 w 80"/>
                <a:gd name="T57" fmla="*/ 30 h 65"/>
                <a:gd name="T58" fmla="*/ 32 w 80"/>
                <a:gd name="T59" fmla="*/ 33 h 65"/>
                <a:gd name="T60" fmla="*/ 31 w 80"/>
                <a:gd name="T61" fmla="*/ 35 h 65"/>
                <a:gd name="T62" fmla="*/ 28 w 80"/>
                <a:gd name="T63" fmla="*/ 39 h 65"/>
                <a:gd name="T64" fmla="*/ 21 w 80"/>
                <a:gd name="T65" fmla="*/ 46 h 65"/>
                <a:gd name="T66" fmla="*/ 21 w 80"/>
                <a:gd name="T67" fmla="*/ 50 h 65"/>
                <a:gd name="T68" fmla="*/ 38 w 80"/>
                <a:gd name="T69" fmla="*/ 50 h 65"/>
                <a:gd name="T70" fmla="*/ 38 w 80"/>
                <a:gd name="T71" fmla="*/ 45 h 65"/>
                <a:gd name="T72" fmla="*/ 71 w 80"/>
                <a:gd name="T73" fmla="*/ 19 h 65"/>
                <a:gd name="T74" fmla="*/ 9 w 80"/>
                <a:gd name="T75" fmla="*/ 19 h 65"/>
                <a:gd name="T76" fmla="*/ 9 w 80"/>
                <a:gd name="T77" fmla="*/ 56 h 65"/>
                <a:gd name="T78" fmla="*/ 9 w 80"/>
                <a:gd name="T79" fmla="*/ 57 h 65"/>
                <a:gd name="T80" fmla="*/ 70 w 80"/>
                <a:gd name="T81" fmla="*/ 57 h 65"/>
                <a:gd name="T82" fmla="*/ 71 w 80"/>
                <a:gd name="T83" fmla="*/ 56 h 65"/>
                <a:gd name="T84" fmla="*/ 71 w 80"/>
                <a:gd name="T85" fmla="*/ 19 h 65"/>
                <a:gd name="T86" fmla="*/ 76 w 80"/>
                <a:gd name="T87" fmla="*/ 0 h 65"/>
                <a:gd name="T88" fmla="*/ 80 w 80"/>
                <a:gd name="T89" fmla="*/ 4 h 65"/>
                <a:gd name="T90" fmla="*/ 80 w 80"/>
                <a:gd name="T91" fmla="*/ 62 h 65"/>
                <a:gd name="T92" fmla="*/ 76 w 80"/>
                <a:gd name="T93" fmla="*/ 65 h 65"/>
                <a:gd name="T94" fmla="*/ 4 w 80"/>
                <a:gd name="T95" fmla="*/ 65 h 65"/>
                <a:gd name="T96" fmla="*/ 0 w 80"/>
                <a:gd name="T97" fmla="*/ 62 h 65"/>
                <a:gd name="T98" fmla="*/ 0 w 80"/>
                <a:gd name="T99" fmla="*/ 4 h 65"/>
                <a:gd name="T100" fmla="*/ 4 w 80"/>
                <a:gd name="T101" fmla="*/ 0 h 65"/>
                <a:gd name="T102" fmla="*/ 76 w 80"/>
                <a:gd name="T103"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0" h="65">
                  <a:moveTo>
                    <a:pt x="49" y="51"/>
                  </a:moveTo>
                  <a:cubicBezTo>
                    <a:pt x="46" y="51"/>
                    <a:pt x="44" y="51"/>
                    <a:pt x="43" y="50"/>
                  </a:cubicBezTo>
                  <a:cubicBezTo>
                    <a:pt x="42" y="50"/>
                    <a:pt x="42" y="50"/>
                    <a:pt x="42" y="50"/>
                  </a:cubicBezTo>
                  <a:cubicBezTo>
                    <a:pt x="42" y="44"/>
                    <a:pt x="42" y="44"/>
                    <a:pt x="42" y="44"/>
                  </a:cubicBezTo>
                  <a:cubicBezTo>
                    <a:pt x="43" y="44"/>
                    <a:pt x="43" y="44"/>
                    <a:pt x="43" y="44"/>
                  </a:cubicBezTo>
                  <a:cubicBezTo>
                    <a:pt x="46" y="46"/>
                    <a:pt x="50" y="46"/>
                    <a:pt x="51" y="45"/>
                  </a:cubicBezTo>
                  <a:cubicBezTo>
                    <a:pt x="52" y="44"/>
                    <a:pt x="52" y="43"/>
                    <a:pt x="52" y="42"/>
                  </a:cubicBezTo>
                  <a:cubicBezTo>
                    <a:pt x="52" y="41"/>
                    <a:pt x="51" y="39"/>
                    <a:pt x="44" y="40"/>
                  </a:cubicBezTo>
                  <a:cubicBezTo>
                    <a:pt x="43" y="40"/>
                    <a:pt x="43" y="40"/>
                    <a:pt x="43" y="40"/>
                  </a:cubicBezTo>
                  <a:cubicBezTo>
                    <a:pt x="43" y="25"/>
                    <a:pt x="43" y="25"/>
                    <a:pt x="43" y="25"/>
                  </a:cubicBezTo>
                  <a:cubicBezTo>
                    <a:pt x="58" y="25"/>
                    <a:pt x="58" y="25"/>
                    <a:pt x="58" y="25"/>
                  </a:cubicBezTo>
                  <a:cubicBezTo>
                    <a:pt x="58" y="30"/>
                    <a:pt x="58" y="30"/>
                    <a:pt x="58" y="30"/>
                  </a:cubicBezTo>
                  <a:cubicBezTo>
                    <a:pt x="49" y="30"/>
                    <a:pt x="49" y="30"/>
                    <a:pt x="49" y="30"/>
                  </a:cubicBezTo>
                  <a:cubicBezTo>
                    <a:pt x="49" y="34"/>
                    <a:pt x="49" y="34"/>
                    <a:pt x="49" y="34"/>
                  </a:cubicBezTo>
                  <a:cubicBezTo>
                    <a:pt x="52" y="34"/>
                    <a:pt x="55" y="34"/>
                    <a:pt x="57" y="36"/>
                  </a:cubicBezTo>
                  <a:cubicBezTo>
                    <a:pt x="58" y="38"/>
                    <a:pt x="59" y="40"/>
                    <a:pt x="59" y="42"/>
                  </a:cubicBezTo>
                  <a:cubicBezTo>
                    <a:pt x="59" y="44"/>
                    <a:pt x="58" y="47"/>
                    <a:pt x="56" y="48"/>
                  </a:cubicBezTo>
                  <a:cubicBezTo>
                    <a:pt x="55" y="50"/>
                    <a:pt x="52" y="51"/>
                    <a:pt x="49" y="51"/>
                  </a:cubicBezTo>
                  <a:moveTo>
                    <a:pt x="38" y="45"/>
                  </a:moveTo>
                  <a:cubicBezTo>
                    <a:pt x="29" y="45"/>
                    <a:pt x="29" y="45"/>
                    <a:pt x="29" y="45"/>
                  </a:cubicBezTo>
                  <a:cubicBezTo>
                    <a:pt x="33" y="41"/>
                    <a:pt x="33" y="41"/>
                    <a:pt x="33" y="41"/>
                  </a:cubicBezTo>
                  <a:cubicBezTo>
                    <a:pt x="37" y="38"/>
                    <a:pt x="39" y="35"/>
                    <a:pt x="39" y="32"/>
                  </a:cubicBezTo>
                  <a:cubicBezTo>
                    <a:pt x="39" y="30"/>
                    <a:pt x="38" y="28"/>
                    <a:pt x="36" y="26"/>
                  </a:cubicBezTo>
                  <a:cubicBezTo>
                    <a:pt x="35" y="25"/>
                    <a:pt x="33" y="24"/>
                    <a:pt x="30" y="24"/>
                  </a:cubicBezTo>
                  <a:cubicBezTo>
                    <a:pt x="27" y="24"/>
                    <a:pt x="25" y="25"/>
                    <a:pt x="22" y="26"/>
                  </a:cubicBezTo>
                  <a:cubicBezTo>
                    <a:pt x="22" y="27"/>
                    <a:pt x="22" y="27"/>
                    <a:pt x="22" y="27"/>
                  </a:cubicBezTo>
                  <a:cubicBezTo>
                    <a:pt x="22" y="33"/>
                    <a:pt x="22" y="33"/>
                    <a:pt x="22" y="33"/>
                  </a:cubicBezTo>
                  <a:cubicBezTo>
                    <a:pt x="23" y="32"/>
                    <a:pt x="23" y="32"/>
                    <a:pt x="23" y="32"/>
                  </a:cubicBezTo>
                  <a:cubicBezTo>
                    <a:pt x="25" y="30"/>
                    <a:pt x="27" y="30"/>
                    <a:pt x="29" y="30"/>
                  </a:cubicBezTo>
                  <a:cubicBezTo>
                    <a:pt x="31" y="30"/>
                    <a:pt x="32" y="31"/>
                    <a:pt x="32" y="33"/>
                  </a:cubicBezTo>
                  <a:cubicBezTo>
                    <a:pt x="32" y="33"/>
                    <a:pt x="32" y="34"/>
                    <a:pt x="31" y="35"/>
                  </a:cubicBezTo>
                  <a:cubicBezTo>
                    <a:pt x="31" y="36"/>
                    <a:pt x="30" y="37"/>
                    <a:pt x="28" y="39"/>
                  </a:cubicBezTo>
                  <a:cubicBezTo>
                    <a:pt x="21" y="46"/>
                    <a:pt x="21" y="46"/>
                    <a:pt x="21" y="46"/>
                  </a:cubicBezTo>
                  <a:cubicBezTo>
                    <a:pt x="21" y="50"/>
                    <a:pt x="21" y="50"/>
                    <a:pt x="21" y="50"/>
                  </a:cubicBezTo>
                  <a:cubicBezTo>
                    <a:pt x="38" y="50"/>
                    <a:pt x="38" y="50"/>
                    <a:pt x="38" y="50"/>
                  </a:cubicBezTo>
                  <a:lnTo>
                    <a:pt x="38" y="45"/>
                  </a:lnTo>
                  <a:close/>
                  <a:moveTo>
                    <a:pt x="71" y="19"/>
                  </a:moveTo>
                  <a:cubicBezTo>
                    <a:pt x="9" y="19"/>
                    <a:pt x="9" y="19"/>
                    <a:pt x="9" y="19"/>
                  </a:cubicBezTo>
                  <a:cubicBezTo>
                    <a:pt x="9" y="56"/>
                    <a:pt x="9" y="56"/>
                    <a:pt x="9" y="56"/>
                  </a:cubicBezTo>
                  <a:cubicBezTo>
                    <a:pt x="9" y="57"/>
                    <a:pt x="9" y="57"/>
                    <a:pt x="9" y="57"/>
                  </a:cubicBezTo>
                  <a:cubicBezTo>
                    <a:pt x="70" y="57"/>
                    <a:pt x="70" y="57"/>
                    <a:pt x="70" y="57"/>
                  </a:cubicBezTo>
                  <a:cubicBezTo>
                    <a:pt x="71" y="57"/>
                    <a:pt x="71" y="57"/>
                    <a:pt x="71" y="56"/>
                  </a:cubicBezTo>
                  <a:lnTo>
                    <a:pt x="71" y="19"/>
                  </a:lnTo>
                  <a:close/>
                  <a:moveTo>
                    <a:pt x="76" y="0"/>
                  </a:moveTo>
                  <a:cubicBezTo>
                    <a:pt x="78" y="0"/>
                    <a:pt x="80" y="1"/>
                    <a:pt x="80" y="4"/>
                  </a:cubicBezTo>
                  <a:cubicBezTo>
                    <a:pt x="80" y="62"/>
                    <a:pt x="80" y="62"/>
                    <a:pt x="80" y="62"/>
                  </a:cubicBezTo>
                  <a:cubicBezTo>
                    <a:pt x="80" y="64"/>
                    <a:pt x="78" y="65"/>
                    <a:pt x="76" y="65"/>
                  </a:cubicBezTo>
                  <a:cubicBezTo>
                    <a:pt x="4" y="65"/>
                    <a:pt x="4" y="65"/>
                    <a:pt x="4" y="65"/>
                  </a:cubicBezTo>
                  <a:cubicBezTo>
                    <a:pt x="2" y="65"/>
                    <a:pt x="0" y="64"/>
                    <a:pt x="0" y="62"/>
                  </a:cubicBezTo>
                  <a:cubicBezTo>
                    <a:pt x="0" y="4"/>
                    <a:pt x="0" y="4"/>
                    <a:pt x="0" y="4"/>
                  </a:cubicBezTo>
                  <a:cubicBezTo>
                    <a:pt x="0" y="1"/>
                    <a:pt x="2" y="0"/>
                    <a:pt x="4" y="0"/>
                  </a:cubicBezTo>
                  <a:cubicBezTo>
                    <a:pt x="76" y="0"/>
                    <a:pt x="76" y="0"/>
                    <a:pt x="76" y="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78513"/>
              <a:endParaRPr lang="en-US" sz="1730" dirty="0">
                <a:solidFill>
                  <a:srgbClr val="FFFFFF"/>
                </a:solidFill>
              </a:endParaRPr>
            </a:p>
          </p:txBody>
        </p:sp>
      </p:grpSp>
      <p:sp>
        <p:nvSpPr>
          <p:cNvPr id="2" name="Title 1"/>
          <p:cNvSpPr>
            <a:spLocks noGrp="1"/>
          </p:cNvSpPr>
          <p:nvPr>
            <p:ph type="title"/>
          </p:nvPr>
        </p:nvSpPr>
        <p:spPr/>
        <p:txBody>
          <a:bodyPr/>
          <a:lstStyle/>
          <a:p>
            <a:r>
              <a:rPr lang="en-US" dirty="0" smtClean="0"/>
              <a:t>Robust Office 365 APIs</a:t>
            </a:r>
            <a:endParaRPr lang="en-US" dirty="0"/>
          </a:p>
        </p:txBody>
      </p:sp>
      <p:sp>
        <p:nvSpPr>
          <p:cNvPr id="4" name="Rectangle 3"/>
          <p:cNvSpPr/>
          <p:nvPr/>
        </p:nvSpPr>
        <p:spPr bwMode="auto">
          <a:xfrm>
            <a:off x="1777740" y="4269512"/>
            <a:ext cx="1691443" cy="500787"/>
          </a:xfrm>
          <a:prstGeom prst="rect">
            <a:avLst/>
          </a:prstGeom>
          <a:solidFill>
            <a:srgbClr val="0072C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9619" tIns="140572" rIns="175715" bIns="140572" numCol="1" rtlCol="0" anchor="t" anchorCtr="0" compatLnSpc="1">
            <a:prstTxWarp prst="textNoShape">
              <a:avLst/>
            </a:prstTxWarp>
          </a:bodyPr>
          <a:lstStyle/>
          <a:p>
            <a:pPr defTabSz="896171">
              <a:lnSpc>
                <a:spcPct val="90000"/>
              </a:lnSpc>
              <a:spcAft>
                <a:spcPts val="576"/>
              </a:spcAft>
            </a:pPr>
            <a:r>
              <a:rPr lang="en-US" sz="1730" dirty="0">
                <a:solidFill>
                  <a:schemeClr val="bg1"/>
                </a:solidFill>
                <a:cs typeface="Segoe UI Semilight" panose="020B0402040204020203" pitchFamily="34" charset="0"/>
              </a:rPr>
              <a:t>Office Graph</a:t>
            </a:r>
          </a:p>
        </p:txBody>
      </p:sp>
      <p:sp>
        <p:nvSpPr>
          <p:cNvPr id="5" name="TextBox 4"/>
          <p:cNvSpPr txBox="1"/>
          <p:nvPr/>
        </p:nvSpPr>
        <p:spPr>
          <a:xfrm>
            <a:off x="2890893" y="2835882"/>
            <a:ext cx="6486804" cy="603259"/>
          </a:xfrm>
          <a:prstGeom prst="rect">
            <a:avLst/>
          </a:prstGeom>
          <a:noFill/>
        </p:spPr>
        <p:txBody>
          <a:bodyPr wrap="square" lIns="175715" tIns="140572" rIns="175715" bIns="140572" rtlCol="0">
            <a:spAutoFit/>
          </a:bodyPr>
          <a:lstStyle/>
          <a:p>
            <a:pPr algn="ctr" defTabSz="896171">
              <a:lnSpc>
                <a:spcPct val="90000"/>
              </a:lnSpc>
              <a:spcAft>
                <a:spcPts val="576"/>
              </a:spcAft>
            </a:pPr>
            <a:r>
              <a:rPr lang="en-US" sz="2306" dirty="0"/>
              <a:t>https://graph.microsoft.com</a:t>
            </a:r>
          </a:p>
        </p:txBody>
      </p:sp>
      <p:grpSp>
        <p:nvGrpSpPr>
          <p:cNvPr id="6" name="Group 5"/>
          <p:cNvGrpSpPr/>
          <p:nvPr/>
        </p:nvGrpSpPr>
        <p:grpSpPr>
          <a:xfrm>
            <a:off x="8907676" y="3647772"/>
            <a:ext cx="1691443" cy="500787"/>
            <a:chOff x="8944087" y="2711730"/>
            <a:chExt cx="1760415" cy="521208"/>
          </a:xfrm>
          <a:solidFill>
            <a:srgbClr val="0072C6"/>
          </a:solidFill>
        </p:grpSpPr>
        <p:sp>
          <p:nvSpPr>
            <p:cNvPr id="7" name="Rectangle 6"/>
            <p:cNvSpPr/>
            <p:nvPr/>
          </p:nvSpPr>
          <p:spPr bwMode="auto">
            <a:xfrm>
              <a:off x="8944087" y="2711730"/>
              <a:ext cx="1760415" cy="521208"/>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9619" tIns="140572" rIns="175715" bIns="140572" numCol="1" rtlCol="0" anchor="t" anchorCtr="0" compatLnSpc="1">
              <a:prstTxWarp prst="textNoShape">
                <a:avLst/>
              </a:prstTxWarp>
            </a:bodyPr>
            <a:lstStyle/>
            <a:p>
              <a:pPr defTabSz="896171">
                <a:lnSpc>
                  <a:spcPct val="90000"/>
                </a:lnSpc>
                <a:spcAft>
                  <a:spcPts val="576"/>
                </a:spcAft>
              </a:pPr>
              <a:r>
                <a:rPr lang="en-US" sz="1730" dirty="0">
                  <a:solidFill>
                    <a:schemeClr val="bg1"/>
                  </a:solidFill>
                  <a:cs typeface="Segoe UI Semilight" panose="020B0402040204020203" pitchFamily="34" charset="0"/>
                </a:rPr>
                <a:t>Search</a:t>
              </a:r>
            </a:p>
          </p:txBody>
        </p:sp>
        <p:sp>
          <p:nvSpPr>
            <p:cNvPr id="8" name="Freeform 232"/>
            <p:cNvSpPr>
              <a:spLocks noChangeAspect="1" noEditPoints="1"/>
            </p:cNvSpPr>
            <p:nvPr/>
          </p:nvSpPr>
          <p:spPr bwMode="auto">
            <a:xfrm>
              <a:off x="10247616" y="2863329"/>
              <a:ext cx="249749" cy="239147"/>
            </a:xfrm>
            <a:custGeom>
              <a:avLst/>
              <a:gdLst>
                <a:gd name="T0" fmla="*/ 33 w 90"/>
                <a:gd name="T1" fmla="*/ 12 h 86"/>
                <a:gd name="T2" fmla="*/ 54 w 90"/>
                <a:gd name="T3" fmla="*/ 33 h 86"/>
                <a:gd name="T4" fmla="*/ 33 w 90"/>
                <a:gd name="T5" fmla="*/ 54 h 86"/>
                <a:gd name="T6" fmla="*/ 13 w 90"/>
                <a:gd name="T7" fmla="*/ 33 h 86"/>
                <a:gd name="T8" fmla="*/ 33 w 90"/>
                <a:gd name="T9" fmla="*/ 12 h 86"/>
                <a:gd name="T10" fmla="*/ 33 w 90"/>
                <a:gd name="T11" fmla="*/ 0 h 86"/>
                <a:gd name="T12" fmla="*/ 0 w 90"/>
                <a:gd name="T13" fmla="*/ 33 h 86"/>
                <a:gd name="T14" fmla="*/ 33 w 90"/>
                <a:gd name="T15" fmla="*/ 66 h 86"/>
                <a:gd name="T16" fmla="*/ 55 w 90"/>
                <a:gd name="T17" fmla="*/ 58 h 86"/>
                <a:gd name="T18" fmla="*/ 80 w 90"/>
                <a:gd name="T19" fmla="*/ 84 h 86"/>
                <a:gd name="T20" fmla="*/ 88 w 90"/>
                <a:gd name="T21" fmla="*/ 84 h 86"/>
                <a:gd name="T22" fmla="*/ 88 w 90"/>
                <a:gd name="T23" fmla="*/ 84 h 86"/>
                <a:gd name="T24" fmla="*/ 88 w 90"/>
                <a:gd name="T25" fmla="*/ 76 h 86"/>
                <a:gd name="T26" fmla="*/ 61 w 90"/>
                <a:gd name="T27" fmla="*/ 50 h 86"/>
                <a:gd name="T28" fmla="*/ 66 w 90"/>
                <a:gd name="T29" fmla="*/ 33 h 86"/>
                <a:gd name="T30" fmla="*/ 33 w 90"/>
                <a:gd name="T31"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0" h="86">
                  <a:moveTo>
                    <a:pt x="33" y="12"/>
                  </a:moveTo>
                  <a:cubicBezTo>
                    <a:pt x="44" y="12"/>
                    <a:pt x="54" y="22"/>
                    <a:pt x="54" y="33"/>
                  </a:cubicBezTo>
                  <a:cubicBezTo>
                    <a:pt x="54" y="44"/>
                    <a:pt x="44" y="54"/>
                    <a:pt x="33" y="54"/>
                  </a:cubicBezTo>
                  <a:cubicBezTo>
                    <a:pt x="22" y="54"/>
                    <a:pt x="13" y="44"/>
                    <a:pt x="13" y="33"/>
                  </a:cubicBezTo>
                  <a:cubicBezTo>
                    <a:pt x="13" y="22"/>
                    <a:pt x="22" y="12"/>
                    <a:pt x="33" y="12"/>
                  </a:cubicBezTo>
                  <a:close/>
                  <a:moveTo>
                    <a:pt x="33" y="0"/>
                  </a:moveTo>
                  <a:cubicBezTo>
                    <a:pt x="15" y="0"/>
                    <a:pt x="0" y="15"/>
                    <a:pt x="0" y="33"/>
                  </a:cubicBezTo>
                  <a:cubicBezTo>
                    <a:pt x="0" y="51"/>
                    <a:pt x="15" y="66"/>
                    <a:pt x="33" y="66"/>
                  </a:cubicBezTo>
                  <a:cubicBezTo>
                    <a:pt x="41" y="66"/>
                    <a:pt x="49" y="63"/>
                    <a:pt x="55" y="58"/>
                  </a:cubicBezTo>
                  <a:cubicBezTo>
                    <a:pt x="80" y="84"/>
                    <a:pt x="80" y="84"/>
                    <a:pt x="80" y="84"/>
                  </a:cubicBezTo>
                  <a:cubicBezTo>
                    <a:pt x="82" y="86"/>
                    <a:pt x="86" y="86"/>
                    <a:pt x="88" y="84"/>
                  </a:cubicBezTo>
                  <a:cubicBezTo>
                    <a:pt x="88" y="84"/>
                    <a:pt x="88" y="84"/>
                    <a:pt x="88" y="84"/>
                  </a:cubicBezTo>
                  <a:cubicBezTo>
                    <a:pt x="90" y="82"/>
                    <a:pt x="90" y="78"/>
                    <a:pt x="88" y="76"/>
                  </a:cubicBezTo>
                  <a:cubicBezTo>
                    <a:pt x="61" y="50"/>
                    <a:pt x="61" y="50"/>
                    <a:pt x="61" y="50"/>
                  </a:cubicBezTo>
                  <a:cubicBezTo>
                    <a:pt x="65" y="45"/>
                    <a:pt x="66" y="39"/>
                    <a:pt x="66" y="33"/>
                  </a:cubicBezTo>
                  <a:cubicBezTo>
                    <a:pt x="66" y="15"/>
                    <a:pt x="51" y="0"/>
                    <a:pt x="33" y="0"/>
                  </a:cubicBezTo>
                  <a:close/>
                </a:path>
              </a:pathLst>
            </a:custGeom>
            <a:solidFill>
              <a:schemeClr val="bg1"/>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857" tIns="44810" rIns="0" bIns="44810" numCol="1" spcCol="0" rtlCol="0" fromWordArt="0" anchor="ctr" anchorCtr="0" forceAA="0" compatLnSpc="1">
              <a:prstTxWarp prst="textNoShape">
                <a:avLst/>
              </a:prstTxWarp>
              <a:noAutofit/>
            </a:bodyPr>
            <a:lstStyle/>
            <a:p>
              <a:pPr defTabSz="896171">
                <a:lnSpc>
                  <a:spcPct val="90000"/>
                </a:lnSpc>
                <a:spcAft>
                  <a:spcPts val="576"/>
                </a:spcAft>
              </a:pPr>
              <a:endParaRPr lang="en-US" sz="1345" b="1" dirty="0">
                <a:gradFill>
                  <a:gsLst>
                    <a:gs pos="50427">
                      <a:srgbClr val="FFFFFF"/>
                    </a:gs>
                    <a:gs pos="30000">
                      <a:srgbClr val="FFFFFF"/>
                    </a:gs>
                  </a:gsLst>
                  <a:lin ang="5400000" scaled="0"/>
                </a:gradFill>
              </a:endParaRPr>
            </a:p>
          </p:txBody>
        </p:sp>
      </p:grpSp>
      <p:grpSp>
        <p:nvGrpSpPr>
          <p:cNvPr id="9" name="Group 8"/>
          <p:cNvGrpSpPr/>
          <p:nvPr/>
        </p:nvGrpSpPr>
        <p:grpSpPr>
          <a:xfrm>
            <a:off x="8898129" y="4269512"/>
            <a:ext cx="1691443" cy="500787"/>
            <a:chOff x="9102738" y="3669845"/>
            <a:chExt cx="1760415" cy="521208"/>
          </a:xfrm>
          <a:solidFill>
            <a:srgbClr val="0072C6"/>
          </a:solidFill>
        </p:grpSpPr>
        <p:sp>
          <p:nvSpPr>
            <p:cNvPr id="10" name="Rectangle 9"/>
            <p:cNvSpPr/>
            <p:nvPr/>
          </p:nvSpPr>
          <p:spPr bwMode="auto">
            <a:xfrm>
              <a:off x="9102738" y="3669845"/>
              <a:ext cx="1760415" cy="521208"/>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9619" tIns="140572" rIns="175715" bIns="140572" numCol="1" rtlCol="0" anchor="t" anchorCtr="0" compatLnSpc="1">
              <a:prstTxWarp prst="textNoShape">
                <a:avLst/>
              </a:prstTxWarp>
            </a:bodyPr>
            <a:lstStyle/>
            <a:p>
              <a:pPr defTabSz="896171">
                <a:lnSpc>
                  <a:spcPct val="90000"/>
                </a:lnSpc>
                <a:spcAft>
                  <a:spcPts val="576"/>
                </a:spcAft>
              </a:pPr>
              <a:r>
                <a:rPr lang="en-US" sz="1730" dirty="0">
                  <a:solidFill>
                    <a:schemeClr val="bg1"/>
                  </a:solidFill>
                  <a:cs typeface="Segoe UI Semilight" panose="020B0402040204020203" pitchFamily="34" charset="0"/>
                </a:rPr>
                <a:t>Social</a:t>
              </a:r>
            </a:p>
          </p:txBody>
        </p:sp>
        <p:sp>
          <p:nvSpPr>
            <p:cNvPr id="11" name="Freeform 212"/>
            <p:cNvSpPr>
              <a:spLocks noChangeAspect="1" noEditPoints="1"/>
            </p:cNvSpPr>
            <p:nvPr/>
          </p:nvSpPr>
          <p:spPr bwMode="auto">
            <a:xfrm>
              <a:off x="10398588" y="3832743"/>
              <a:ext cx="293742" cy="235586"/>
            </a:xfrm>
            <a:custGeom>
              <a:avLst/>
              <a:gdLst>
                <a:gd name="T0" fmla="*/ 46 w 126"/>
                <a:gd name="T1" fmla="*/ 20 h 101"/>
                <a:gd name="T2" fmla="*/ 92 w 126"/>
                <a:gd name="T3" fmla="*/ 55 h 101"/>
                <a:gd name="T4" fmla="*/ 46 w 126"/>
                <a:gd name="T5" fmla="*/ 90 h 101"/>
                <a:gd name="T6" fmla="*/ 33 w 126"/>
                <a:gd name="T7" fmla="*/ 88 h 101"/>
                <a:gd name="T8" fmla="*/ 9 w 126"/>
                <a:gd name="T9" fmla="*/ 98 h 101"/>
                <a:gd name="T10" fmla="*/ 22 w 126"/>
                <a:gd name="T11" fmla="*/ 85 h 101"/>
                <a:gd name="T12" fmla="*/ 0 w 126"/>
                <a:gd name="T13" fmla="*/ 55 h 101"/>
                <a:gd name="T14" fmla="*/ 46 w 126"/>
                <a:gd name="T15" fmla="*/ 20 h 101"/>
                <a:gd name="T16" fmla="*/ 80 w 126"/>
                <a:gd name="T17" fmla="*/ 0 h 101"/>
                <a:gd name="T18" fmla="*/ 41 w 126"/>
                <a:gd name="T19" fmla="*/ 15 h 101"/>
                <a:gd name="T20" fmla="*/ 93 w 126"/>
                <a:gd name="T21" fmla="*/ 69 h 101"/>
                <a:gd name="T22" fmla="*/ 117 w 126"/>
                <a:gd name="T23" fmla="*/ 79 h 101"/>
                <a:gd name="T24" fmla="*/ 103 w 126"/>
                <a:gd name="T25" fmla="*/ 65 h 101"/>
                <a:gd name="T26" fmla="*/ 126 w 126"/>
                <a:gd name="T27" fmla="*/ 35 h 101"/>
                <a:gd name="T28" fmla="*/ 80 w 126"/>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6" h="101">
                  <a:moveTo>
                    <a:pt x="46" y="20"/>
                  </a:moveTo>
                  <a:cubicBezTo>
                    <a:pt x="72" y="20"/>
                    <a:pt x="92" y="35"/>
                    <a:pt x="92" y="55"/>
                  </a:cubicBezTo>
                  <a:cubicBezTo>
                    <a:pt x="92" y="74"/>
                    <a:pt x="72" y="90"/>
                    <a:pt x="46" y="90"/>
                  </a:cubicBezTo>
                  <a:cubicBezTo>
                    <a:pt x="42" y="90"/>
                    <a:pt x="37" y="89"/>
                    <a:pt x="33" y="88"/>
                  </a:cubicBezTo>
                  <a:cubicBezTo>
                    <a:pt x="28" y="98"/>
                    <a:pt x="18" y="101"/>
                    <a:pt x="9" y="98"/>
                  </a:cubicBezTo>
                  <a:cubicBezTo>
                    <a:pt x="14" y="94"/>
                    <a:pt x="19" y="89"/>
                    <a:pt x="22" y="85"/>
                  </a:cubicBezTo>
                  <a:cubicBezTo>
                    <a:pt x="9" y="79"/>
                    <a:pt x="0" y="68"/>
                    <a:pt x="0" y="55"/>
                  </a:cubicBezTo>
                  <a:cubicBezTo>
                    <a:pt x="0" y="35"/>
                    <a:pt x="21" y="20"/>
                    <a:pt x="46" y="20"/>
                  </a:cubicBezTo>
                  <a:close/>
                  <a:moveTo>
                    <a:pt x="80" y="0"/>
                  </a:moveTo>
                  <a:cubicBezTo>
                    <a:pt x="64" y="0"/>
                    <a:pt x="50" y="6"/>
                    <a:pt x="41" y="15"/>
                  </a:cubicBezTo>
                  <a:cubicBezTo>
                    <a:pt x="62" y="10"/>
                    <a:pt x="112" y="32"/>
                    <a:pt x="93" y="69"/>
                  </a:cubicBezTo>
                  <a:cubicBezTo>
                    <a:pt x="99" y="79"/>
                    <a:pt x="108" y="81"/>
                    <a:pt x="117" y="79"/>
                  </a:cubicBezTo>
                  <a:cubicBezTo>
                    <a:pt x="111" y="74"/>
                    <a:pt x="107" y="70"/>
                    <a:pt x="103" y="65"/>
                  </a:cubicBezTo>
                  <a:cubicBezTo>
                    <a:pt x="117" y="59"/>
                    <a:pt x="126" y="48"/>
                    <a:pt x="126" y="35"/>
                  </a:cubicBezTo>
                  <a:cubicBezTo>
                    <a:pt x="126" y="16"/>
                    <a:pt x="105" y="0"/>
                    <a:pt x="80" y="0"/>
                  </a:cubicBezTo>
                  <a:close/>
                </a:path>
              </a:pathLst>
            </a:custGeom>
            <a:solidFill>
              <a:schemeClr val="bg1"/>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857" tIns="44810" rIns="0" bIns="44810" numCol="1" spcCol="0" rtlCol="0" fromWordArt="0" anchor="ctr" anchorCtr="0" forceAA="0" compatLnSpc="1">
              <a:prstTxWarp prst="textNoShape">
                <a:avLst/>
              </a:prstTxWarp>
              <a:noAutofit/>
            </a:bodyPr>
            <a:lstStyle/>
            <a:p>
              <a:pPr defTabSz="896171">
                <a:lnSpc>
                  <a:spcPct val="90000"/>
                </a:lnSpc>
                <a:spcAft>
                  <a:spcPts val="576"/>
                </a:spcAft>
              </a:pPr>
              <a:endParaRPr lang="en-US" sz="1345" b="1" dirty="0">
                <a:gradFill>
                  <a:gsLst>
                    <a:gs pos="50427">
                      <a:srgbClr val="FFFFFF"/>
                    </a:gs>
                    <a:gs pos="30000">
                      <a:srgbClr val="FFFFFF"/>
                    </a:gs>
                  </a:gsLst>
                  <a:lin ang="5400000" scaled="0"/>
                </a:gradFill>
              </a:endParaRPr>
            </a:p>
          </p:txBody>
        </p:sp>
      </p:grpSp>
      <p:grpSp>
        <p:nvGrpSpPr>
          <p:cNvPr id="12" name="Group 11"/>
          <p:cNvGrpSpPr/>
          <p:nvPr/>
        </p:nvGrpSpPr>
        <p:grpSpPr>
          <a:xfrm>
            <a:off x="3545698" y="3647772"/>
            <a:ext cx="1691443" cy="500787"/>
            <a:chOff x="2867799" y="2762517"/>
            <a:chExt cx="1760415" cy="521208"/>
          </a:xfrm>
          <a:solidFill>
            <a:srgbClr val="0072C6"/>
          </a:solidFill>
        </p:grpSpPr>
        <p:sp>
          <p:nvSpPr>
            <p:cNvPr id="13" name="Rectangle 12"/>
            <p:cNvSpPr/>
            <p:nvPr/>
          </p:nvSpPr>
          <p:spPr bwMode="auto">
            <a:xfrm>
              <a:off x="2867799" y="2762517"/>
              <a:ext cx="1760415" cy="521208"/>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9619" tIns="140572" rIns="175715" bIns="140572" numCol="1" rtlCol="0" anchor="t" anchorCtr="0" compatLnSpc="1">
              <a:prstTxWarp prst="textNoShape">
                <a:avLst/>
              </a:prstTxWarp>
            </a:bodyPr>
            <a:lstStyle/>
            <a:p>
              <a:pPr defTabSz="896171">
                <a:lnSpc>
                  <a:spcPct val="90000"/>
                </a:lnSpc>
                <a:spcAft>
                  <a:spcPts val="576"/>
                </a:spcAft>
              </a:pPr>
              <a:r>
                <a:rPr lang="en-US" sz="1730" dirty="0">
                  <a:solidFill>
                    <a:schemeClr val="bg1"/>
                  </a:solidFill>
                  <a:cs typeface="Segoe UI Semilight" panose="020B0402040204020203" pitchFamily="34" charset="0"/>
                </a:rPr>
                <a:t>Mail</a:t>
              </a:r>
            </a:p>
          </p:txBody>
        </p:sp>
        <p:sp>
          <p:nvSpPr>
            <p:cNvPr id="14" name="Freeform 18"/>
            <p:cNvSpPr>
              <a:spLocks noChangeAspect="1" noEditPoints="1"/>
            </p:cNvSpPr>
            <p:nvPr/>
          </p:nvSpPr>
          <p:spPr bwMode="auto">
            <a:xfrm>
              <a:off x="4198336" y="2933167"/>
              <a:ext cx="300859" cy="202406"/>
            </a:xfrm>
            <a:custGeom>
              <a:avLst/>
              <a:gdLst>
                <a:gd name="T0" fmla="*/ 364 w 780"/>
                <a:gd name="T1" fmla="*/ 241 h 440"/>
                <a:gd name="T2" fmla="*/ 5 w 780"/>
                <a:gd name="T3" fmla="*/ 27 h 440"/>
                <a:gd name="T4" fmla="*/ 48 w 780"/>
                <a:gd name="T5" fmla="*/ 0 h 440"/>
                <a:gd name="T6" fmla="*/ 732 w 780"/>
                <a:gd name="T7" fmla="*/ 0 h 440"/>
                <a:gd name="T8" fmla="*/ 775 w 780"/>
                <a:gd name="T9" fmla="*/ 27 h 440"/>
                <a:gd name="T10" fmla="*/ 416 w 780"/>
                <a:gd name="T11" fmla="*/ 240 h 440"/>
                <a:gd name="T12" fmla="*/ 416 w 780"/>
                <a:gd name="T13" fmla="*/ 241 h 440"/>
                <a:gd name="T14" fmla="*/ 390 w 780"/>
                <a:gd name="T15" fmla="*/ 247 h 440"/>
                <a:gd name="T16" fmla="*/ 364 w 780"/>
                <a:gd name="T17" fmla="*/ 241 h 440"/>
                <a:gd name="T18" fmla="*/ 780 w 780"/>
                <a:gd name="T19" fmla="*/ 324 h 440"/>
                <a:gd name="T20" fmla="*/ 780 w 780"/>
                <a:gd name="T21" fmla="*/ 66 h 440"/>
                <a:gd name="T22" fmla="*/ 563 w 780"/>
                <a:gd name="T23" fmla="*/ 195 h 440"/>
                <a:gd name="T24" fmla="*/ 780 w 780"/>
                <a:gd name="T25" fmla="*/ 324 h 440"/>
                <a:gd name="T26" fmla="*/ 0 w 780"/>
                <a:gd name="T27" fmla="*/ 392 h 440"/>
                <a:gd name="T28" fmla="*/ 48 w 780"/>
                <a:gd name="T29" fmla="*/ 440 h 440"/>
                <a:gd name="T30" fmla="*/ 732 w 780"/>
                <a:gd name="T31" fmla="*/ 440 h 440"/>
                <a:gd name="T32" fmla="*/ 780 w 780"/>
                <a:gd name="T33" fmla="*/ 392 h 440"/>
                <a:gd name="T34" fmla="*/ 780 w 780"/>
                <a:gd name="T35" fmla="*/ 366 h 440"/>
                <a:gd name="T36" fmla="*/ 528 w 780"/>
                <a:gd name="T37" fmla="*/ 216 h 440"/>
                <a:gd name="T38" fmla="*/ 435 w 780"/>
                <a:gd name="T39" fmla="*/ 271 h 440"/>
                <a:gd name="T40" fmla="*/ 390 w 780"/>
                <a:gd name="T41" fmla="*/ 283 h 440"/>
                <a:gd name="T42" fmla="*/ 390 w 780"/>
                <a:gd name="T43" fmla="*/ 283 h 440"/>
                <a:gd name="T44" fmla="*/ 344 w 780"/>
                <a:gd name="T45" fmla="*/ 271 h 440"/>
                <a:gd name="T46" fmla="*/ 252 w 780"/>
                <a:gd name="T47" fmla="*/ 216 h 440"/>
                <a:gd name="T48" fmla="*/ 0 w 780"/>
                <a:gd name="T49" fmla="*/ 366 h 440"/>
                <a:gd name="T50" fmla="*/ 0 w 780"/>
                <a:gd name="T51" fmla="*/ 392 h 440"/>
                <a:gd name="T52" fmla="*/ 217 w 780"/>
                <a:gd name="T53" fmla="*/ 195 h 440"/>
                <a:gd name="T54" fmla="*/ 0 w 780"/>
                <a:gd name="T55" fmla="*/ 66 h 440"/>
                <a:gd name="T56" fmla="*/ 0 w 780"/>
                <a:gd name="T57" fmla="*/ 324 h 440"/>
                <a:gd name="T58" fmla="*/ 217 w 780"/>
                <a:gd name="T59" fmla="*/ 195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0" h="440">
                  <a:moveTo>
                    <a:pt x="364" y="241"/>
                  </a:moveTo>
                  <a:cubicBezTo>
                    <a:pt x="5" y="27"/>
                    <a:pt x="5" y="27"/>
                    <a:pt x="5" y="27"/>
                  </a:cubicBezTo>
                  <a:cubicBezTo>
                    <a:pt x="13" y="11"/>
                    <a:pt x="29" y="0"/>
                    <a:pt x="48" y="0"/>
                  </a:cubicBezTo>
                  <a:cubicBezTo>
                    <a:pt x="732" y="0"/>
                    <a:pt x="732" y="0"/>
                    <a:pt x="732" y="0"/>
                  </a:cubicBezTo>
                  <a:cubicBezTo>
                    <a:pt x="751" y="0"/>
                    <a:pt x="767" y="11"/>
                    <a:pt x="775" y="27"/>
                  </a:cubicBezTo>
                  <a:cubicBezTo>
                    <a:pt x="416" y="240"/>
                    <a:pt x="416" y="240"/>
                    <a:pt x="416" y="240"/>
                  </a:cubicBezTo>
                  <a:cubicBezTo>
                    <a:pt x="416" y="241"/>
                    <a:pt x="416" y="241"/>
                    <a:pt x="416" y="241"/>
                  </a:cubicBezTo>
                  <a:cubicBezTo>
                    <a:pt x="409" y="245"/>
                    <a:pt x="400" y="247"/>
                    <a:pt x="390" y="247"/>
                  </a:cubicBezTo>
                  <a:cubicBezTo>
                    <a:pt x="380" y="247"/>
                    <a:pt x="370" y="245"/>
                    <a:pt x="364" y="241"/>
                  </a:cubicBezTo>
                  <a:close/>
                  <a:moveTo>
                    <a:pt x="780" y="324"/>
                  </a:moveTo>
                  <a:cubicBezTo>
                    <a:pt x="780" y="66"/>
                    <a:pt x="780" y="66"/>
                    <a:pt x="780" y="66"/>
                  </a:cubicBezTo>
                  <a:cubicBezTo>
                    <a:pt x="563" y="195"/>
                    <a:pt x="563" y="195"/>
                    <a:pt x="563" y="195"/>
                  </a:cubicBezTo>
                  <a:lnTo>
                    <a:pt x="780" y="324"/>
                  </a:lnTo>
                  <a:close/>
                  <a:moveTo>
                    <a:pt x="0" y="392"/>
                  </a:moveTo>
                  <a:cubicBezTo>
                    <a:pt x="0" y="419"/>
                    <a:pt x="21" y="440"/>
                    <a:pt x="48" y="440"/>
                  </a:cubicBezTo>
                  <a:cubicBezTo>
                    <a:pt x="732" y="440"/>
                    <a:pt x="732" y="440"/>
                    <a:pt x="732" y="440"/>
                  </a:cubicBezTo>
                  <a:cubicBezTo>
                    <a:pt x="758" y="440"/>
                    <a:pt x="780" y="419"/>
                    <a:pt x="780" y="392"/>
                  </a:cubicBezTo>
                  <a:cubicBezTo>
                    <a:pt x="780" y="366"/>
                    <a:pt x="780" y="366"/>
                    <a:pt x="780" y="366"/>
                  </a:cubicBezTo>
                  <a:cubicBezTo>
                    <a:pt x="528" y="216"/>
                    <a:pt x="528" y="216"/>
                    <a:pt x="528" y="216"/>
                  </a:cubicBezTo>
                  <a:cubicBezTo>
                    <a:pt x="435" y="271"/>
                    <a:pt x="435" y="271"/>
                    <a:pt x="435" y="271"/>
                  </a:cubicBezTo>
                  <a:cubicBezTo>
                    <a:pt x="423" y="279"/>
                    <a:pt x="407" y="283"/>
                    <a:pt x="390" y="283"/>
                  </a:cubicBezTo>
                  <a:cubicBezTo>
                    <a:pt x="390" y="283"/>
                    <a:pt x="390" y="283"/>
                    <a:pt x="390" y="283"/>
                  </a:cubicBezTo>
                  <a:cubicBezTo>
                    <a:pt x="373" y="283"/>
                    <a:pt x="357" y="279"/>
                    <a:pt x="344" y="271"/>
                  </a:cubicBezTo>
                  <a:cubicBezTo>
                    <a:pt x="252" y="216"/>
                    <a:pt x="252" y="216"/>
                    <a:pt x="252" y="216"/>
                  </a:cubicBezTo>
                  <a:cubicBezTo>
                    <a:pt x="0" y="366"/>
                    <a:pt x="0" y="366"/>
                    <a:pt x="0" y="366"/>
                  </a:cubicBezTo>
                  <a:lnTo>
                    <a:pt x="0" y="392"/>
                  </a:lnTo>
                  <a:close/>
                  <a:moveTo>
                    <a:pt x="217" y="195"/>
                  </a:moveTo>
                  <a:cubicBezTo>
                    <a:pt x="0" y="66"/>
                    <a:pt x="0" y="66"/>
                    <a:pt x="0" y="66"/>
                  </a:cubicBezTo>
                  <a:cubicBezTo>
                    <a:pt x="0" y="324"/>
                    <a:pt x="0" y="324"/>
                    <a:pt x="0" y="324"/>
                  </a:cubicBezTo>
                  <a:lnTo>
                    <a:pt x="217" y="195"/>
                  </a:lnTo>
                  <a:close/>
                </a:path>
              </a:pathLst>
            </a:custGeom>
            <a:solidFill>
              <a:schemeClr val="bg1"/>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857" tIns="44810" rIns="0" bIns="44810" numCol="1" spcCol="0" rtlCol="0" fromWordArt="0" anchor="ctr" anchorCtr="0" forceAA="0" compatLnSpc="1">
              <a:prstTxWarp prst="textNoShape">
                <a:avLst/>
              </a:prstTxWarp>
              <a:noAutofit/>
            </a:bodyPr>
            <a:lstStyle/>
            <a:p>
              <a:pPr defTabSz="896171">
                <a:lnSpc>
                  <a:spcPct val="90000"/>
                </a:lnSpc>
                <a:spcAft>
                  <a:spcPts val="576"/>
                </a:spcAft>
              </a:pPr>
              <a:endParaRPr lang="en-US" sz="1345" b="1" dirty="0">
                <a:gradFill>
                  <a:gsLst>
                    <a:gs pos="50427">
                      <a:srgbClr val="FFFFFF"/>
                    </a:gs>
                    <a:gs pos="30000">
                      <a:srgbClr val="FFFFFF"/>
                    </a:gs>
                  </a:gsLst>
                  <a:lin ang="5400000" scaled="0"/>
                </a:gradFill>
              </a:endParaRPr>
            </a:p>
          </p:txBody>
        </p:sp>
      </p:grpSp>
      <p:grpSp>
        <p:nvGrpSpPr>
          <p:cNvPr id="18" name="Group 17"/>
          <p:cNvGrpSpPr/>
          <p:nvPr/>
        </p:nvGrpSpPr>
        <p:grpSpPr>
          <a:xfrm>
            <a:off x="7139410" y="3647772"/>
            <a:ext cx="1691443" cy="500787"/>
            <a:chOff x="7083805" y="2787349"/>
            <a:chExt cx="1760415" cy="521208"/>
          </a:xfrm>
          <a:solidFill>
            <a:srgbClr val="0072C6"/>
          </a:solidFill>
        </p:grpSpPr>
        <p:sp>
          <p:nvSpPr>
            <p:cNvPr id="19" name="Rectangle 18"/>
            <p:cNvSpPr/>
            <p:nvPr/>
          </p:nvSpPr>
          <p:spPr bwMode="auto">
            <a:xfrm>
              <a:off x="7083805" y="2787349"/>
              <a:ext cx="1760415" cy="521208"/>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9619" tIns="140572" rIns="175715" bIns="140572" numCol="1" rtlCol="0" anchor="t" anchorCtr="0" compatLnSpc="1">
              <a:prstTxWarp prst="textNoShape">
                <a:avLst/>
              </a:prstTxWarp>
            </a:bodyPr>
            <a:lstStyle/>
            <a:p>
              <a:pPr defTabSz="896171">
                <a:lnSpc>
                  <a:spcPct val="90000"/>
                </a:lnSpc>
                <a:spcAft>
                  <a:spcPts val="576"/>
                </a:spcAft>
              </a:pPr>
              <a:r>
                <a:rPr lang="en-US" sz="1730" dirty="0">
                  <a:solidFill>
                    <a:schemeClr val="bg1"/>
                  </a:solidFill>
                  <a:cs typeface="Segoe UI Semilight" panose="020B0402040204020203" pitchFamily="34" charset="0"/>
                </a:rPr>
                <a:t>People</a:t>
              </a:r>
            </a:p>
          </p:txBody>
        </p:sp>
        <p:sp>
          <p:nvSpPr>
            <p:cNvPr id="20" name="Freeform 5"/>
            <p:cNvSpPr>
              <a:spLocks noChangeAspect="1" noEditPoints="1"/>
            </p:cNvSpPr>
            <p:nvPr/>
          </p:nvSpPr>
          <p:spPr bwMode="auto">
            <a:xfrm>
              <a:off x="8429000" y="2941433"/>
              <a:ext cx="297821" cy="253214"/>
            </a:xfrm>
            <a:custGeom>
              <a:avLst/>
              <a:gdLst>
                <a:gd name="T0" fmla="*/ 240 w 400"/>
                <a:gd name="T1" fmla="*/ 84 h 342"/>
                <a:gd name="T2" fmla="*/ 160 w 400"/>
                <a:gd name="T3" fmla="*/ 84 h 342"/>
                <a:gd name="T4" fmla="*/ 136 w 400"/>
                <a:gd name="T5" fmla="*/ 108 h 342"/>
                <a:gd name="T6" fmla="*/ 136 w 400"/>
                <a:gd name="T7" fmla="*/ 217 h 342"/>
                <a:gd name="T8" fmla="*/ 160 w 400"/>
                <a:gd name="T9" fmla="*/ 241 h 342"/>
                <a:gd name="T10" fmla="*/ 160 w 400"/>
                <a:gd name="T11" fmla="*/ 241 h 342"/>
                <a:gd name="T12" fmla="*/ 160 w 400"/>
                <a:gd name="T13" fmla="*/ 318 h 342"/>
                <a:gd name="T14" fmla="*/ 183 w 400"/>
                <a:gd name="T15" fmla="*/ 342 h 342"/>
                <a:gd name="T16" fmla="*/ 217 w 400"/>
                <a:gd name="T17" fmla="*/ 342 h 342"/>
                <a:gd name="T18" fmla="*/ 240 w 400"/>
                <a:gd name="T19" fmla="*/ 318 h 342"/>
                <a:gd name="T20" fmla="*/ 240 w 400"/>
                <a:gd name="T21" fmla="*/ 241 h 342"/>
                <a:gd name="T22" fmla="*/ 240 w 400"/>
                <a:gd name="T23" fmla="*/ 241 h 342"/>
                <a:gd name="T24" fmla="*/ 264 w 400"/>
                <a:gd name="T25" fmla="*/ 217 h 342"/>
                <a:gd name="T26" fmla="*/ 264 w 400"/>
                <a:gd name="T27" fmla="*/ 108 h 342"/>
                <a:gd name="T28" fmla="*/ 240 w 400"/>
                <a:gd name="T29" fmla="*/ 84 h 342"/>
                <a:gd name="T30" fmla="*/ 200 w 400"/>
                <a:gd name="T31" fmla="*/ 0 h 342"/>
                <a:gd name="T32" fmla="*/ 238 w 400"/>
                <a:gd name="T33" fmla="*/ 38 h 342"/>
                <a:gd name="T34" fmla="*/ 200 w 400"/>
                <a:gd name="T35" fmla="*/ 77 h 342"/>
                <a:gd name="T36" fmla="*/ 162 w 400"/>
                <a:gd name="T37" fmla="*/ 38 h 342"/>
                <a:gd name="T38" fmla="*/ 200 w 400"/>
                <a:gd name="T39" fmla="*/ 0 h 342"/>
                <a:gd name="T40" fmla="*/ 380 w 400"/>
                <a:gd name="T41" fmla="*/ 93 h 342"/>
                <a:gd name="T42" fmla="*/ 311 w 400"/>
                <a:gd name="T43" fmla="*/ 93 h 342"/>
                <a:gd name="T44" fmla="*/ 291 w 400"/>
                <a:gd name="T45" fmla="*/ 113 h 342"/>
                <a:gd name="T46" fmla="*/ 291 w 400"/>
                <a:gd name="T47" fmla="*/ 207 h 342"/>
                <a:gd name="T48" fmla="*/ 311 w 400"/>
                <a:gd name="T49" fmla="*/ 227 h 342"/>
                <a:gd name="T50" fmla="*/ 311 w 400"/>
                <a:gd name="T51" fmla="*/ 227 h 342"/>
                <a:gd name="T52" fmla="*/ 311 w 400"/>
                <a:gd name="T53" fmla="*/ 294 h 342"/>
                <a:gd name="T54" fmla="*/ 330 w 400"/>
                <a:gd name="T55" fmla="*/ 314 h 342"/>
                <a:gd name="T56" fmla="*/ 360 w 400"/>
                <a:gd name="T57" fmla="*/ 314 h 342"/>
                <a:gd name="T58" fmla="*/ 380 w 400"/>
                <a:gd name="T59" fmla="*/ 294 h 342"/>
                <a:gd name="T60" fmla="*/ 380 w 400"/>
                <a:gd name="T61" fmla="*/ 227 h 342"/>
                <a:gd name="T62" fmla="*/ 380 w 400"/>
                <a:gd name="T63" fmla="*/ 227 h 342"/>
                <a:gd name="T64" fmla="*/ 400 w 400"/>
                <a:gd name="T65" fmla="*/ 207 h 342"/>
                <a:gd name="T66" fmla="*/ 400 w 400"/>
                <a:gd name="T67" fmla="*/ 113 h 342"/>
                <a:gd name="T68" fmla="*/ 380 w 400"/>
                <a:gd name="T69" fmla="*/ 93 h 342"/>
                <a:gd name="T70" fmla="*/ 345 w 400"/>
                <a:gd name="T71" fmla="*/ 21 h 342"/>
                <a:gd name="T72" fmla="*/ 378 w 400"/>
                <a:gd name="T73" fmla="*/ 54 h 342"/>
                <a:gd name="T74" fmla="*/ 345 w 400"/>
                <a:gd name="T75" fmla="*/ 87 h 342"/>
                <a:gd name="T76" fmla="*/ 313 w 400"/>
                <a:gd name="T77" fmla="*/ 54 h 342"/>
                <a:gd name="T78" fmla="*/ 345 w 400"/>
                <a:gd name="T79" fmla="*/ 21 h 342"/>
                <a:gd name="T80" fmla="*/ 89 w 400"/>
                <a:gd name="T81" fmla="*/ 93 h 342"/>
                <a:gd name="T82" fmla="*/ 20 w 400"/>
                <a:gd name="T83" fmla="*/ 93 h 342"/>
                <a:gd name="T84" fmla="*/ 0 w 400"/>
                <a:gd name="T85" fmla="*/ 113 h 342"/>
                <a:gd name="T86" fmla="*/ 0 w 400"/>
                <a:gd name="T87" fmla="*/ 207 h 342"/>
                <a:gd name="T88" fmla="*/ 20 w 400"/>
                <a:gd name="T89" fmla="*/ 227 h 342"/>
                <a:gd name="T90" fmla="*/ 20 w 400"/>
                <a:gd name="T91" fmla="*/ 227 h 342"/>
                <a:gd name="T92" fmla="*/ 20 w 400"/>
                <a:gd name="T93" fmla="*/ 294 h 342"/>
                <a:gd name="T94" fmla="*/ 40 w 400"/>
                <a:gd name="T95" fmla="*/ 314 h 342"/>
                <a:gd name="T96" fmla="*/ 70 w 400"/>
                <a:gd name="T97" fmla="*/ 314 h 342"/>
                <a:gd name="T98" fmla="*/ 89 w 400"/>
                <a:gd name="T99" fmla="*/ 294 h 342"/>
                <a:gd name="T100" fmla="*/ 89 w 400"/>
                <a:gd name="T101" fmla="*/ 227 h 342"/>
                <a:gd name="T102" fmla="*/ 89 w 400"/>
                <a:gd name="T103" fmla="*/ 227 h 342"/>
                <a:gd name="T104" fmla="*/ 109 w 400"/>
                <a:gd name="T105" fmla="*/ 207 h 342"/>
                <a:gd name="T106" fmla="*/ 109 w 400"/>
                <a:gd name="T107" fmla="*/ 113 h 342"/>
                <a:gd name="T108" fmla="*/ 89 w 400"/>
                <a:gd name="T109" fmla="*/ 93 h 342"/>
                <a:gd name="T110" fmla="*/ 55 w 400"/>
                <a:gd name="T111" fmla="*/ 21 h 342"/>
                <a:gd name="T112" fmla="*/ 87 w 400"/>
                <a:gd name="T113" fmla="*/ 54 h 342"/>
                <a:gd name="T114" fmla="*/ 55 w 400"/>
                <a:gd name="T115" fmla="*/ 87 h 342"/>
                <a:gd name="T116" fmla="*/ 22 w 400"/>
                <a:gd name="T117" fmla="*/ 54 h 342"/>
                <a:gd name="T118" fmla="*/ 55 w 400"/>
                <a:gd name="T119" fmla="*/ 21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00" h="342">
                  <a:moveTo>
                    <a:pt x="240" y="84"/>
                  </a:moveTo>
                  <a:cubicBezTo>
                    <a:pt x="160" y="84"/>
                    <a:pt x="160" y="84"/>
                    <a:pt x="160" y="84"/>
                  </a:cubicBezTo>
                  <a:cubicBezTo>
                    <a:pt x="147" y="84"/>
                    <a:pt x="136" y="95"/>
                    <a:pt x="136" y="108"/>
                  </a:cubicBezTo>
                  <a:cubicBezTo>
                    <a:pt x="136" y="217"/>
                    <a:pt x="136" y="217"/>
                    <a:pt x="136" y="217"/>
                  </a:cubicBezTo>
                  <a:cubicBezTo>
                    <a:pt x="136" y="230"/>
                    <a:pt x="147" y="241"/>
                    <a:pt x="160" y="241"/>
                  </a:cubicBezTo>
                  <a:cubicBezTo>
                    <a:pt x="160" y="241"/>
                    <a:pt x="160" y="241"/>
                    <a:pt x="160" y="241"/>
                  </a:cubicBezTo>
                  <a:cubicBezTo>
                    <a:pt x="160" y="318"/>
                    <a:pt x="160" y="318"/>
                    <a:pt x="160" y="318"/>
                  </a:cubicBezTo>
                  <a:cubicBezTo>
                    <a:pt x="160" y="331"/>
                    <a:pt x="170" y="342"/>
                    <a:pt x="183" y="342"/>
                  </a:cubicBezTo>
                  <a:cubicBezTo>
                    <a:pt x="217" y="342"/>
                    <a:pt x="217" y="342"/>
                    <a:pt x="217" y="342"/>
                  </a:cubicBezTo>
                  <a:cubicBezTo>
                    <a:pt x="230" y="342"/>
                    <a:pt x="240" y="331"/>
                    <a:pt x="240" y="318"/>
                  </a:cubicBezTo>
                  <a:cubicBezTo>
                    <a:pt x="240" y="241"/>
                    <a:pt x="240" y="241"/>
                    <a:pt x="240" y="241"/>
                  </a:cubicBezTo>
                  <a:cubicBezTo>
                    <a:pt x="240" y="241"/>
                    <a:pt x="240" y="241"/>
                    <a:pt x="240" y="241"/>
                  </a:cubicBezTo>
                  <a:cubicBezTo>
                    <a:pt x="253" y="241"/>
                    <a:pt x="264" y="230"/>
                    <a:pt x="264" y="217"/>
                  </a:cubicBezTo>
                  <a:cubicBezTo>
                    <a:pt x="264" y="108"/>
                    <a:pt x="264" y="108"/>
                    <a:pt x="264" y="108"/>
                  </a:cubicBezTo>
                  <a:cubicBezTo>
                    <a:pt x="264" y="95"/>
                    <a:pt x="253" y="84"/>
                    <a:pt x="240" y="84"/>
                  </a:cubicBezTo>
                  <a:close/>
                  <a:moveTo>
                    <a:pt x="200" y="0"/>
                  </a:moveTo>
                  <a:cubicBezTo>
                    <a:pt x="221" y="0"/>
                    <a:pt x="238" y="17"/>
                    <a:pt x="238" y="38"/>
                  </a:cubicBezTo>
                  <a:cubicBezTo>
                    <a:pt x="238" y="59"/>
                    <a:pt x="221" y="77"/>
                    <a:pt x="200" y="77"/>
                  </a:cubicBezTo>
                  <a:cubicBezTo>
                    <a:pt x="179" y="77"/>
                    <a:pt x="162" y="59"/>
                    <a:pt x="162" y="38"/>
                  </a:cubicBezTo>
                  <a:cubicBezTo>
                    <a:pt x="162" y="17"/>
                    <a:pt x="179" y="0"/>
                    <a:pt x="200" y="0"/>
                  </a:cubicBezTo>
                  <a:close/>
                  <a:moveTo>
                    <a:pt x="380" y="93"/>
                  </a:moveTo>
                  <a:cubicBezTo>
                    <a:pt x="311" y="93"/>
                    <a:pt x="311" y="93"/>
                    <a:pt x="311" y="93"/>
                  </a:cubicBezTo>
                  <a:cubicBezTo>
                    <a:pt x="300" y="93"/>
                    <a:pt x="291" y="102"/>
                    <a:pt x="291" y="113"/>
                  </a:cubicBezTo>
                  <a:cubicBezTo>
                    <a:pt x="291" y="207"/>
                    <a:pt x="291" y="207"/>
                    <a:pt x="291" y="207"/>
                  </a:cubicBezTo>
                  <a:cubicBezTo>
                    <a:pt x="291" y="218"/>
                    <a:pt x="300" y="227"/>
                    <a:pt x="311" y="227"/>
                  </a:cubicBezTo>
                  <a:cubicBezTo>
                    <a:pt x="311" y="227"/>
                    <a:pt x="311" y="227"/>
                    <a:pt x="311" y="227"/>
                  </a:cubicBezTo>
                  <a:cubicBezTo>
                    <a:pt x="311" y="294"/>
                    <a:pt x="311" y="294"/>
                    <a:pt x="311" y="294"/>
                  </a:cubicBezTo>
                  <a:cubicBezTo>
                    <a:pt x="311" y="305"/>
                    <a:pt x="320" y="314"/>
                    <a:pt x="330" y="314"/>
                  </a:cubicBezTo>
                  <a:cubicBezTo>
                    <a:pt x="360" y="314"/>
                    <a:pt x="360" y="314"/>
                    <a:pt x="360" y="314"/>
                  </a:cubicBezTo>
                  <a:cubicBezTo>
                    <a:pt x="371" y="314"/>
                    <a:pt x="380" y="305"/>
                    <a:pt x="380" y="294"/>
                  </a:cubicBezTo>
                  <a:cubicBezTo>
                    <a:pt x="380" y="227"/>
                    <a:pt x="380" y="227"/>
                    <a:pt x="380" y="227"/>
                  </a:cubicBezTo>
                  <a:cubicBezTo>
                    <a:pt x="380" y="227"/>
                    <a:pt x="380" y="227"/>
                    <a:pt x="380" y="227"/>
                  </a:cubicBezTo>
                  <a:cubicBezTo>
                    <a:pt x="391" y="227"/>
                    <a:pt x="400" y="218"/>
                    <a:pt x="400" y="207"/>
                  </a:cubicBezTo>
                  <a:cubicBezTo>
                    <a:pt x="400" y="113"/>
                    <a:pt x="400" y="113"/>
                    <a:pt x="400" y="113"/>
                  </a:cubicBezTo>
                  <a:cubicBezTo>
                    <a:pt x="400" y="102"/>
                    <a:pt x="391" y="93"/>
                    <a:pt x="380" y="93"/>
                  </a:cubicBezTo>
                  <a:close/>
                  <a:moveTo>
                    <a:pt x="345" y="21"/>
                  </a:moveTo>
                  <a:cubicBezTo>
                    <a:pt x="363" y="21"/>
                    <a:pt x="378" y="36"/>
                    <a:pt x="378" y="54"/>
                  </a:cubicBezTo>
                  <a:cubicBezTo>
                    <a:pt x="378" y="72"/>
                    <a:pt x="363" y="87"/>
                    <a:pt x="345" y="87"/>
                  </a:cubicBezTo>
                  <a:cubicBezTo>
                    <a:pt x="327" y="87"/>
                    <a:pt x="313" y="72"/>
                    <a:pt x="313" y="54"/>
                  </a:cubicBezTo>
                  <a:cubicBezTo>
                    <a:pt x="313" y="36"/>
                    <a:pt x="327" y="21"/>
                    <a:pt x="345" y="21"/>
                  </a:cubicBezTo>
                  <a:close/>
                  <a:moveTo>
                    <a:pt x="89" y="93"/>
                  </a:moveTo>
                  <a:cubicBezTo>
                    <a:pt x="20" y="93"/>
                    <a:pt x="20" y="93"/>
                    <a:pt x="20" y="93"/>
                  </a:cubicBezTo>
                  <a:cubicBezTo>
                    <a:pt x="9" y="93"/>
                    <a:pt x="0" y="102"/>
                    <a:pt x="0" y="113"/>
                  </a:cubicBezTo>
                  <a:cubicBezTo>
                    <a:pt x="0" y="207"/>
                    <a:pt x="0" y="207"/>
                    <a:pt x="0" y="207"/>
                  </a:cubicBezTo>
                  <a:cubicBezTo>
                    <a:pt x="0" y="218"/>
                    <a:pt x="9" y="227"/>
                    <a:pt x="20" y="227"/>
                  </a:cubicBezTo>
                  <a:cubicBezTo>
                    <a:pt x="20" y="227"/>
                    <a:pt x="20" y="227"/>
                    <a:pt x="20" y="227"/>
                  </a:cubicBezTo>
                  <a:cubicBezTo>
                    <a:pt x="20" y="294"/>
                    <a:pt x="20" y="294"/>
                    <a:pt x="20" y="294"/>
                  </a:cubicBezTo>
                  <a:cubicBezTo>
                    <a:pt x="20" y="305"/>
                    <a:pt x="29" y="314"/>
                    <a:pt x="40" y="314"/>
                  </a:cubicBezTo>
                  <a:cubicBezTo>
                    <a:pt x="70" y="314"/>
                    <a:pt x="70" y="314"/>
                    <a:pt x="70" y="314"/>
                  </a:cubicBezTo>
                  <a:cubicBezTo>
                    <a:pt x="80" y="314"/>
                    <a:pt x="89" y="305"/>
                    <a:pt x="89" y="294"/>
                  </a:cubicBezTo>
                  <a:cubicBezTo>
                    <a:pt x="89" y="227"/>
                    <a:pt x="89" y="227"/>
                    <a:pt x="89" y="227"/>
                  </a:cubicBezTo>
                  <a:cubicBezTo>
                    <a:pt x="89" y="227"/>
                    <a:pt x="89" y="227"/>
                    <a:pt x="89" y="227"/>
                  </a:cubicBezTo>
                  <a:cubicBezTo>
                    <a:pt x="100" y="227"/>
                    <a:pt x="109" y="218"/>
                    <a:pt x="109" y="207"/>
                  </a:cubicBezTo>
                  <a:cubicBezTo>
                    <a:pt x="109" y="113"/>
                    <a:pt x="109" y="113"/>
                    <a:pt x="109" y="113"/>
                  </a:cubicBezTo>
                  <a:cubicBezTo>
                    <a:pt x="109" y="102"/>
                    <a:pt x="100" y="93"/>
                    <a:pt x="89" y="93"/>
                  </a:cubicBezTo>
                  <a:close/>
                  <a:moveTo>
                    <a:pt x="55" y="21"/>
                  </a:moveTo>
                  <a:cubicBezTo>
                    <a:pt x="73" y="21"/>
                    <a:pt x="87" y="36"/>
                    <a:pt x="87" y="54"/>
                  </a:cubicBezTo>
                  <a:cubicBezTo>
                    <a:pt x="87" y="72"/>
                    <a:pt x="73" y="87"/>
                    <a:pt x="55" y="87"/>
                  </a:cubicBezTo>
                  <a:cubicBezTo>
                    <a:pt x="37" y="87"/>
                    <a:pt x="22" y="72"/>
                    <a:pt x="22" y="54"/>
                  </a:cubicBezTo>
                  <a:cubicBezTo>
                    <a:pt x="22" y="36"/>
                    <a:pt x="37" y="21"/>
                    <a:pt x="55" y="21"/>
                  </a:cubicBezTo>
                  <a:close/>
                </a:path>
              </a:pathLst>
            </a:custGeom>
            <a:solidFill>
              <a:schemeClr val="bg1"/>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857" tIns="44810" rIns="0" bIns="44810" numCol="1" spcCol="0" rtlCol="0" fromWordArt="0" anchor="ctr" anchorCtr="0" forceAA="0" compatLnSpc="1">
              <a:prstTxWarp prst="textNoShape">
                <a:avLst/>
              </a:prstTxWarp>
              <a:noAutofit/>
            </a:bodyPr>
            <a:lstStyle/>
            <a:p>
              <a:pPr defTabSz="896171">
                <a:lnSpc>
                  <a:spcPct val="90000"/>
                </a:lnSpc>
                <a:spcAft>
                  <a:spcPts val="576"/>
                </a:spcAft>
              </a:pPr>
              <a:endParaRPr lang="en-US" sz="1345" b="1" dirty="0">
                <a:gradFill>
                  <a:gsLst>
                    <a:gs pos="50427">
                      <a:srgbClr val="FFFFFF"/>
                    </a:gs>
                    <a:gs pos="30000">
                      <a:srgbClr val="FFFFFF"/>
                    </a:gs>
                  </a:gsLst>
                  <a:lin ang="5400000" scaled="0"/>
                </a:gradFill>
              </a:endParaRPr>
            </a:p>
          </p:txBody>
        </p:sp>
      </p:grpSp>
      <p:grpSp>
        <p:nvGrpSpPr>
          <p:cNvPr id="21" name="Group 20"/>
          <p:cNvGrpSpPr/>
          <p:nvPr/>
        </p:nvGrpSpPr>
        <p:grpSpPr>
          <a:xfrm>
            <a:off x="1758302" y="3647772"/>
            <a:ext cx="1691443" cy="500787"/>
            <a:chOff x="753803" y="2762517"/>
            <a:chExt cx="1760415" cy="521208"/>
          </a:xfrm>
          <a:solidFill>
            <a:srgbClr val="0072C6"/>
          </a:solidFill>
        </p:grpSpPr>
        <p:sp>
          <p:nvSpPr>
            <p:cNvPr id="22" name="Rectangle 21"/>
            <p:cNvSpPr/>
            <p:nvPr/>
          </p:nvSpPr>
          <p:spPr bwMode="auto">
            <a:xfrm>
              <a:off x="753803" y="2762517"/>
              <a:ext cx="1760415" cy="521208"/>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9619" tIns="140572" rIns="175715" bIns="140572" numCol="1" rtlCol="0" anchor="t" anchorCtr="0" compatLnSpc="1">
              <a:prstTxWarp prst="textNoShape">
                <a:avLst/>
              </a:prstTxWarp>
            </a:bodyPr>
            <a:lstStyle/>
            <a:p>
              <a:pPr defTabSz="896171">
                <a:lnSpc>
                  <a:spcPct val="90000"/>
                </a:lnSpc>
                <a:spcAft>
                  <a:spcPts val="576"/>
                </a:spcAft>
              </a:pPr>
              <a:r>
                <a:rPr lang="en-US" sz="1730" dirty="0">
                  <a:solidFill>
                    <a:schemeClr val="bg1"/>
                  </a:solidFill>
                  <a:cs typeface="Segoe UI Semilight" panose="020B0402040204020203" pitchFamily="34" charset="0"/>
                </a:rPr>
                <a:t>Documents</a:t>
              </a:r>
            </a:p>
          </p:txBody>
        </p:sp>
        <p:sp>
          <p:nvSpPr>
            <p:cNvPr id="23" name="Freeform 5"/>
            <p:cNvSpPr>
              <a:spLocks noChangeAspect="1" noEditPoints="1"/>
            </p:cNvSpPr>
            <p:nvPr/>
          </p:nvSpPr>
          <p:spPr bwMode="auto">
            <a:xfrm>
              <a:off x="2181812" y="2898795"/>
              <a:ext cx="225136" cy="288826"/>
            </a:xfrm>
            <a:custGeom>
              <a:avLst/>
              <a:gdLst>
                <a:gd name="T0" fmla="*/ 120 w 304"/>
                <a:gd name="T1" fmla="*/ 0 h 390"/>
                <a:gd name="T2" fmla="*/ 45 w 304"/>
                <a:gd name="T3" fmla="*/ 65 h 390"/>
                <a:gd name="T4" fmla="*/ 45 w 304"/>
                <a:gd name="T5" fmla="*/ 91 h 390"/>
                <a:gd name="T6" fmla="*/ 0 w 304"/>
                <a:gd name="T7" fmla="*/ 132 h 390"/>
                <a:gd name="T8" fmla="*/ 0 w 304"/>
                <a:gd name="T9" fmla="*/ 390 h 390"/>
                <a:gd name="T10" fmla="*/ 263 w 304"/>
                <a:gd name="T11" fmla="*/ 390 h 390"/>
                <a:gd name="T12" fmla="*/ 263 w 304"/>
                <a:gd name="T13" fmla="*/ 323 h 390"/>
                <a:gd name="T14" fmla="*/ 304 w 304"/>
                <a:gd name="T15" fmla="*/ 323 h 390"/>
                <a:gd name="T16" fmla="*/ 304 w 304"/>
                <a:gd name="T17" fmla="*/ 0 h 390"/>
                <a:gd name="T18" fmla="*/ 120 w 304"/>
                <a:gd name="T19" fmla="*/ 0 h 390"/>
                <a:gd name="T20" fmla="*/ 120 w 304"/>
                <a:gd name="T21" fmla="*/ 0 h 390"/>
                <a:gd name="T22" fmla="*/ 120 w 304"/>
                <a:gd name="T23" fmla="*/ 0 h 390"/>
                <a:gd name="T24" fmla="*/ 237 w 304"/>
                <a:gd name="T25" fmla="*/ 366 h 390"/>
                <a:gd name="T26" fmla="*/ 26 w 304"/>
                <a:gd name="T27" fmla="*/ 366 h 390"/>
                <a:gd name="T28" fmla="*/ 26 w 304"/>
                <a:gd name="T29" fmla="*/ 156 h 390"/>
                <a:gd name="T30" fmla="*/ 45 w 304"/>
                <a:gd name="T31" fmla="*/ 156 h 390"/>
                <a:gd name="T32" fmla="*/ 45 w 304"/>
                <a:gd name="T33" fmla="*/ 323 h 390"/>
                <a:gd name="T34" fmla="*/ 237 w 304"/>
                <a:gd name="T35" fmla="*/ 323 h 390"/>
                <a:gd name="T36" fmla="*/ 237 w 304"/>
                <a:gd name="T37" fmla="*/ 366 h 390"/>
                <a:gd name="T38" fmla="*/ 237 w 304"/>
                <a:gd name="T39" fmla="*/ 366 h 390"/>
                <a:gd name="T40" fmla="*/ 237 w 304"/>
                <a:gd name="T41" fmla="*/ 366 h 390"/>
                <a:gd name="T42" fmla="*/ 278 w 304"/>
                <a:gd name="T43" fmla="*/ 299 h 390"/>
                <a:gd name="T44" fmla="*/ 72 w 304"/>
                <a:gd name="T45" fmla="*/ 299 h 390"/>
                <a:gd name="T46" fmla="*/ 72 w 304"/>
                <a:gd name="T47" fmla="*/ 87 h 390"/>
                <a:gd name="T48" fmla="*/ 152 w 304"/>
                <a:gd name="T49" fmla="*/ 87 h 390"/>
                <a:gd name="T50" fmla="*/ 152 w 304"/>
                <a:gd name="T51" fmla="*/ 24 h 390"/>
                <a:gd name="T52" fmla="*/ 278 w 304"/>
                <a:gd name="T53" fmla="*/ 24 h 390"/>
                <a:gd name="T54" fmla="*/ 278 w 304"/>
                <a:gd name="T55" fmla="*/ 299 h 390"/>
                <a:gd name="T56" fmla="*/ 278 w 304"/>
                <a:gd name="T57" fmla="*/ 299 h 390"/>
                <a:gd name="T58" fmla="*/ 278 w 304"/>
                <a:gd name="T59" fmla="*/ 299 h 390"/>
                <a:gd name="T60" fmla="*/ 113 w 304"/>
                <a:gd name="T61" fmla="*/ 135 h 390"/>
                <a:gd name="T62" fmla="*/ 251 w 304"/>
                <a:gd name="T63" fmla="*/ 135 h 390"/>
                <a:gd name="T64" fmla="*/ 251 w 304"/>
                <a:gd name="T65" fmla="*/ 159 h 390"/>
                <a:gd name="T66" fmla="*/ 113 w 304"/>
                <a:gd name="T67" fmla="*/ 159 h 390"/>
                <a:gd name="T68" fmla="*/ 113 w 304"/>
                <a:gd name="T69" fmla="*/ 135 h 390"/>
                <a:gd name="T70" fmla="*/ 113 w 304"/>
                <a:gd name="T71" fmla="*/ 135 h 390"/>
                <a:gd name="T72" fmla="*/ 113 w 304"/>
                <a:gd name="T73" fmla="*/ 173 h 390"/>
                <a:gd name="T74" fmla="*/ 251 w 304"/>
                <a:gd name="T75" fmla="*/ 173 h 390"/>
                <a:gd name="T76" fmla="*/ 251 w 304"/>
                <a:gd name="T77" fmla="*/ 197 h 390"/>
                <a:gd name="T78" fmla="*/ 113 w 304"/>
                <a:gd name="T79" fmla="*/ 197 h 390"/>
                <a:gd name="T80" fmla="*/ 113 w 304"/>
                <a:gd name="T81" fmla="*/ 173 h 390"/>
                <a:gd name="T82" fmla="*/ 113 w 304"/>
                <a:gd name="T83" fmla="*/ 173 h 390"/>
                <a:gd name="T84" fmla="*/ 113 w 304"/>
                <a:gd name="T85" fmla="*/ 212 h 390"/>
                <a:gd name="T86" fmla="*/ 251 w 304"/>
                <a:gd name="T87" fmla="*/ 212 h 390"/>
                <a:gd name="T88" fmla="*/ 251 w 304"/>
                <a:gd name="T89" fmla="*/ 236 h 390"/>
                <a:gd name="T90" fmla="*/ 113 w 304"/>
                <a:gd name="T91" fmla="*/ 236 h 390"/>
                <a:gd name="T92" fmla="*/ 113 w 304"/>
                <a:gd name="T93" fmla="*/ 212 h 390"/>
                <a:gd name="T94" fmla="*/ 113 w 304"/>
                <a:gd name="T95" fmla="*/ 212 h 390"/>
                <a:gd name="T96" fmla="*/ 113 w 304"/>
                <a:gd name="T97" fmla="*/ 250 h 390"/>
                <a:gd name="T98" fmla="*/ 251 w 304"/>
                <a:gd name="T99" fmla="*/ 250 h 390"/>
                <a:gd name="T100" fmla="*/ 251 w 304"/>
                <a:gd name="T101" fmla="*/ 274 h 390"/>
                <a:gd name="T102" fmla="*/ 113 w 304"/>
                <a:gd name="T103" fmla="*/ 274 h 390"/>
                <a:gd name="T104" fmla="*/ 113 w 304"/>
                <a:gd name="T105" fmla="*/ 250 h 390"/>
                <a:gd name="T106" fmla="*/ 113 w 304"/>
                <a:gd name="T107" fmla="*/ 25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90">
                  <a:moveTo>
                    <a:pt x="120" y="0"/>
                  </a:moveTo>
                  <a:lnTo>
                    <a:pt x="45" y="65"/>
                  </a:lnTo>
                  <a:lnTo>
                    <a:pt x="45" y="91"/>
                  </a:lnTo>
                  <a:lnTo>
                    <a:pt x="0" y="132"/>
                  </a:lnTo>
                  <a:lnTo>
                    <a:pt x="0" y="390"/>
                  </a:lnTo>
                  <a:lnTo>
                    <a:pt x="263" y="390"/>
                  </a:lnTo>
                  <a:lnTo>
                    <a:pt x="263" y="323"/>
                  </a:lnTo>
                  <a:lnTo>
                    <a:pt x="304" y="323"/>
                  </a:lnTo>
                  <a:lnTo>
                    <a:pt x="304" y="0"/>
                  </a:lnTo>
                  <a:lnTo>
                    <a:pt x="120" y="0"/>
                  </a:lnTo>
                  <a:lnTo>
                    <a:pt x="120" y="0"/>
                  </a:lnTo>
                  <a:lnTo>
                    <a:pt x="120" y="0"/>
                  </a:lnTo>
                  <a:close/>
                  <a:moveTo>
                    <a:pt x="237" y="366"/>
                  </a:moveTo>
                  <a:lnTo>
                    <a:pt x="26" y="366"/>
                  </a:lnTo>
                  <a:lnTo>
                    <a:pt x="26" y="156"/>
                  </a:lnTo>
                  <a:lnTo>
                    <a:pt x="45" y="156"/>
                  </a:lnTo>
                  <a:lnTo>
                    <a:pt x="45" y="323"/>
                  </a:lnTo>
                  <a:lnTo>
                    <a:pt x="237" y="323"/>
                  </a:lnTo>
                  <a:lnTo>
                    <a:pt x="237" y="366"/>
                  </a:lnTo>
                  <a:lnTo>
                    <a:pt x="237" y="366"/>
                  </a:lnTo>
                  <a:lnTo>
                    <a:pt x="237" y="366"/>
                  </a:lnTo>
                  <a:close/>
                  <a:moveTo>
                    <a:pt x="278" y="299"/>
                  </a:moveTo>
                  <a:lnTo>
                    <a:pt x="72" y="299"/>
                  </a:lnTo>
                  <a:lnTo>
                    <a:pt x="72" y="87"/>
                  </a:lnTo>
                  <a:lnTo>
                    <a:pt x="152" y="87"/>
                  </a:lnTo>
                  <a:lnTo>
                    <a:pt x="152" y="24"/>
                  </a:lnTo>
                  <a:lnTo>
                    <a:pt x="278" y="24"/>
                  </a:lnTo>
                  <a:lnTo>
                    <a:pt x="278" y="299"/>
                  </a:lnTo>
                  <a:lnTo>
                    <a:pt x="278" y="299"/>
                  </a:lnTo>
                  <a:lnTo>
                    <a:pt x="278" y="299"/>
                  </a:lnTo>
                  <a:close/>
                  <a:moveTo>
                    <a:pt x="113" y="135"/>
                  </a:moveTo>
                  <a:lnTo>
                    <a:pt x="251" y="135"/>
                  </a:lnTo>
                  <a:lnTo>
                    <a:pt x="251" y="159"/>
                  </a:lnTo>
                  <a:lnTo>
                    <a:pt x="113" y="159"/>
                  </a:lnTo>
                  <a:lnTo>
                    <a:pt x="113" y="135"/>
                  </a:lnTo>
                  <a:lnTo>
                    <a:pt x="113" y="135"/>
                  </a:lnTo>
                  <a:close/>
                  <a:moveTo>
                    <a:pt x="113" y="173"/>
                  </a:moveTo>
                  <a:lnTo>
                    <a:pt x="251" y="173"/>
                  </a:lnTo>
                  <a:lnTo>
                    <a:pt x="251" y="197"/>
                  </a:lnTo>
                  <a:lnTo>
                    <a:pt x="113" y="197"/>
                  </a:lnTo>
                  <a:lnTo>
                    <a:pt x="113" y="173"/>
                  </a:lnTo>
                  <a:lnTo>
                    <a:pt x="113" y="173"/>
                  </a:lnTo>
                  <a:close/>
                  <a:moveTo>
                    <a:pt x="113" y="212"/>
                  </a:moveTo>
                  <a:lnTo>
                    <a:pt x="251" y="212"/>
                  </a:lnTo>
                  <a:lnTo>
                    <a:pt x="251" y="236"/>
                  </a:lnTo>
                  <a:lnTo>
                    <a:pt x="113" y="236"/>
                  </a:lnTo>
                  <a:lnTo>
                    <a:pt x="113" y="212"/>
                  </a:lnTo>
                  <a:lnTo>
                    <a:pt x="113" y="212"/>
                  </a:lnTo>
                  <a:close/>
                  <a:moveTo>
                    <a:pt x="113" y="250"/>
                  </a:moveTo>
                  <a:lnTo>
                    <a:pt x="251" y="250"/>
                  </a:lnTo>
                  <a:lnTo>
                    <a:pt x="251" y="274"/>
                  </a:lnTo>
                  <a:lnTo>
                    <a:pt x="113" y="274"/>
                  </a:lnTo>
                  <a:lnTo>
                    <a:pt x="113" y="250"/>
                  </a:lnTo>
                  <a:lnTo>
                    <a:pt x="113" y="250"/>
                  </a:lnTo>
                  <a:close/>
                </a:path>
              </a:pathLst>
            </a:cu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857" tIns="44810" rIns="0" bIns="44810" numCol="1" spcCol="0" rtlCol="0" fromWordArt="0" anchor="ctr" anchorCtr="0" forceAA="0" compatLnSpc="1">
              <a:prstTxWarp prst="textNoShape">
                <a:avLst/>
              </a:prstTxWarp>
              <a:noAutofit/>
            </a:bodyPr>
            <a:lstStyle/>
            <a:p>
              <a:pPr defTabSz="896171">
                <a:lnSpc>
                  <a:spcPct val="90000"/>
                </a:lnSpc>
                <a:spcAft>
                  <a:spcPts val="576"/>
                </a:spcAft>
              </a:pPr>
              <a:endParaRPr lang="en-US" sz="1345" b="1" dirty="0">
                <a:gradFill>
                  <a:gsLst>
                    <a:gs pos="50427">
                      <a:srgbClr val="FFFFFF"/>
                    </a:gs>
                    <a:gs pos="30000">
                      <a:srgbClr val="FFFFFF"/>
                    </a:gs>
                  </a:gsLst>
                  <a:lin ang="5400000" scaled="0"/>
                </a:gradFill>
              </a:endParaRPr>
            </a:p>
          </p:txBody>
        </p:sp>
      </p:grpSp>
      <p:sp>
        <p:nvSpPr>
          <p:cNvPr id="24" name="Rectangle 23"/>
          <p:cNvSpPr/>
          <p:nvPr/>
        </p:nvSpPr>
        <p:spPr bwMode="auto">
          <a:xfrm>
            <a:off x="453828" y="1379125"/>
            <a:ext cx="3698797" cy="1230004"/>
          </a:xfrm>
          <a:prstGeom prst="rect">
            <a:avLst/>
          </a:prstGeom>
          <a:solidFill>
            <a:srgbClr val="0072C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5715" tIns="140572" rIns="175715" bIns="140572" numCol="1" rtlCol="0" anchor="t" anchorCtr="0" compatLnSpc="1">
            <a:prstTxWarp prst="textNoShape">
              <a:avLst/>
            </a:prstTxWarp>
          </a:bodyPr>
          <a:lstStyle/>
          <a:p>
            <a:pPr defTabSz="896171">
              <a:lnSpc>
                <a:spcPct val="90000"/>
              </a:lnSpc>
              <a:spcAft>
                <a:spcPts val="576"/>
              </a:spcAft>
            </a:pPr>
            <a:r>
              <a:rPr lang="en-US" sz="1730" dirty="0">
                <a:solidFill>
                  <a:schemeClr val="bg1"/>
                </a:solidFill>
                <a:cs typeface="Segoe UI Semilight" panose="020B0402040204020203" pitchFamily="34" charset="0"/>
              </a:rPr>
              <a:t>Designed for </a:t>
            </a:r>
            <a:br>
              <a:rPr lang="en-US" sz="1730" dirty="0">
                <a:solidFill>
                  <a:schemeClr val="bg1"/>
                </a:solidFill>
                <a:cs typeface="Segoe UI Semilight" panose="020B0402040204020203" pitchFamily="34" charset="0"/>
              </a:rPr>
            </a:br>
            <a:r>
              <a:rPr lang="en-US" sz="1730" b="1" dirty="0">
                <a:solidFill>
                  <a:schemeClr val="bg1"/>
                </a:solidFill>
                <a:cs typeface="Segoe UI Semibold" panose="020B0702040204020203" pitchFamily="34" charset="0"/>
              </a:rPr>
              <a:t>openness </a:t>
            </a:r>
            <a:r>
              <a:rPr lang="en-US" sz="1730" dirty="0">
                <a:solidFill>
                  <a:schemeClr val="bg1"/>
                </a:solidFill>
                <a:cs typeface="Segoe UI Semilight" panose="020B0402040204020203" pitchFamily="34" charset="0"/>
              </a:rPr>
              <a:t>and</a:t>
            </a:r>
            <a:r>
              <a:rPr lang="en-US" sz="1730" b="1" dirty="0">
                <a:solidFill>
                  <a:schemeClr val="bg1"/>
                </a:solidFill>
                <a:cs typeface="Segoe UI Semilight" panose="020B0402040204020203" pitchFamily="34" charset="0"/>
              </a:rPr>
              <a:t> </a:t>
            </a:r>
            <a:br>
              <a:rPr lang="en-US" sz="1730" b="1" dirty="0">
                <a:solidFill>
                  <a:schemeClr val="bg1"/>
                </a:solidFill>
                <a:cs typeface="Segoe UI Semilight" panose="020B0402040204020203" pitchFamily="34" charset="0"/>
              </a:rPr>
            </a:br>
            <a:r>
              <a:rPr lang="en-US" sz="1730" b="1" dirty="0">
                <a:solidFill>
                  <a:schemeClr val="bg1"/>
                </a:solidFill>
                <a:cs typeface="Segoe UI Semibold" panose="020B0702040204020203" pitchFamily="34" charset="0"/>
              </a:rPr>
              <a:t>flexibility</a:t>
            </a:r>
          </a:p>
        </p:txBody>
      </p:sp>
      <p:sp>
        <p:nvSpPr>
          <p:cNvPr id="25" name="Rectangle 24"/>
          <p:cNvSpPr/>
          <p:nvPr/>
        </p:nvSpPr>
        <p:spPr bwMode="auto">
          <a:xfrm>
            <a:off x="4205388" y="1379125"/>
            <a:ext cx="3698797" cy="1230004"/>
          </a:xfrm>
          <a:prstGeom prst="rect">
            <a:avLst/>
          </a:prstGeom>
          <a:solidFill>
            <a:srgbClr val="0072C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5715" tIns="140572" rIns="175715" bIns="140572" numCol="1" rtlCol="0" anchor="t" anchorCtr="0" compatLnSpc="1">
            <a:prstTxWarp prst="textNoShape">
              <a:avLst/>
            </a:prstTxWarp>
          </a:bodyPr>
          <a:lstStyle/>
          <a:p>
            <a:pPr defTabSz="896171">
              <a:lnSpc>
                <a:spcPct val="90000"/>
              </a:lnSpc>
              <a:spcAft>
                <a:spcPts val="576"/>
              </a:spcAft>
            </a:pPr>
            <a:r>
              <a:rPr lang="en-US" sz="1730" dirty="0">
                <a:solidFill>
                  <a:schemeClr val="bg1"/>
                </a:solidFill>
                <a:cs typeface="Segoe UI Semilight" panose="020B0402040204020203" pitchFamily="34" charset="0"/>
              </a:rPr>
              <a:t>Enabling a </a:t>
            </a:r>
            <a:br>
              <a:rPr lang="en-US" sz="1730" dirty="0">
                <a:solidFill>
                  <a:schemeClr val="bg1"/>
                </a:solidFill>
                <a:cs typeface="Segoe UI Semilight" panose="020B0402040204020203" pitchFamily="34" charset="0"/>
              </a:rPr>
            </a:br>
            <a:r>
              <a:rPr lang="en-US" sz="1730" b="1" dirty="0">
                <a:solidFill>
                  <a:schemeClr val="bg1"/>
                </a:solidFill>
                <a:cs typeface="Segoe UI Semibold" panose="020B0702040204020203" pitchFamily="34" charset="0"/>
              </a:rPr>
              <a:t>consistent</a:t>
            </a:r>
            <a:r>
              <a:rPr lang="en-US" sz="1730" dirty="0">
                <a:solidFill>
                  <a:schemeClr val="bg1"/>
                </a:solidFill>
                <a:cs typeface="Segoe UI Semilight" panose="020B0402040204020203" pitchFamily="34" charset="0"/>
              </a:rPr>
              <a:t> </a:t>
            </a:r>
            <a:br>
              <a:rPr lang="en-US" sz="1730" dirty="0">
                <a:solidFill>
                  <a:schemeClr val="bg1"/>
                </a:solidFill>
                <a:cs typeface="Segoe UI Semilight" panose="020B0402040204020203" pitchFamily="34" charset="0"/>
              </a:rPr>
            </a:br>
            <a:r>
              <a:rPr lang="en-US" sz="1730" dirty="0">
                <a:solidFill>
                  <a:schemeClr val="bg1"/>
                </a:solidFill>
                <a:cs typeface="Segoe UI Semilight" panose="020B0402040204020203" pitchFamily="34" charset="0"/>
              </a:rPr>
              <a:t>development </a:t>
            </a:r>
            <a:br>
              <a:rPr lang="en-US" sz="1730" dirty="0">
                <a:solidFill>
                  <a:schemeClr val="bg1"/>
                </a:solidFill>
                <a:cs typeface="Segoe UI Semilight" panose="020B0402040204020203" pitchFamily="34" charset="0"/>
              </a:rPr>
            </a:br>
            <a:r>
              <a:rPr lang="en-US" sz="1730" dirty="0">
                <a:solidFill>
                  <a:schemeClr val="bg1"/>
                </a:solidFill>
                <a:cs typeface="Segoe UI Semilight" panose="020B0402040204020203" pitchFamily="34" charset="0"/>
              </a:rPr>
              <a:t>platform</a:t>
            </a:r>
          </a:p>
        </p:txBody>
      </p:sp>
      <p:sp>
        <p:nvSpPr>
          <p:cNvPr id="26" name="Rectangle 25"/>
          <p:cNvSpPr/>
          <p:nvPr/>
        </p:nvSpPr>
        <p:spPr bwMode="auto">
          <a:xfrm>
            <a:off x="7956945" y="1379125"/>
            <a:ext cx="3742726" cy="1230004"/>
          </a:xfrm>
          <a:prstGeom prst="rect">
            <a:avLst/>
          </a:prstGeom>
          <a:solidFill>
            <a:srgbClr val="0072C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5715" tIns="140572" rIns="175715" bIns="140572" numCol="1" rtlCol="0" anchor="t" anchorCtr="0" compatLnSpc="1">
            <a:prstTxWarp prst="textNoShape">
              <a:avLst/>
            </a:prstTxWarp>
          </a:bodyPr>
          <a:lstStyle/>
          <a:p>
            <a:pPr defTabSz="896171">
              <a:lnSpc>
                <a:spcPct val="90000"/>
              </a:lnSpc>
              <a:spcAft>
                <a:spcPts val="576"/>
              </a:spcAft>
            </a:pPr>
            <a:r>
              <a:rPr lang="en-US" sz="1730" dirty="0">
                <a:solidFill>
                  <a:schemeClr val="bg1"/>
                </a:solidFill>
                <a:cs typeface="Segoe UI Semilight" panose="020B0402040204020203" pitchFamily="34" charset="0"/>
              </a:rPr>
              <a:t>Powering </a:t>
            </a:r>
            <a:br>
              <a:rPr lang="en-US" sz="1730" dirty="0">
                <a:solidFill>
                  <a:schemeClr val="bg1"/>
                </a:solidFill>
                <a:cs typeface="Segoe UI Semilight" panose="020B0402040204020203" pitchFamily="34" charset="0"/>
              </a:rPr>
            </a:br>
            <a:r>
              <a:rPr lang="en-US" sz="1730" dirty="0">
                <a:solidFill>
                  <a:schemeClr val="bg1"/>
                </a:solidFill>
                <a:cs typeface="Segoe UI Semilight" panose="020B0402040204020203" pitchFamily="34" charset="0"/>
              </a:rPr>
              <a:t>a world </a:t>
            </a:r>
            <a:br>
              <a:rPr lang="en-US" sz="1730" dirty="0">
                <a:solidFill>
                  <a:schemeClr val="bg1"/>
                </a:solidFill>
                <a:cs typeface="Segoe UI Semilight" panose="020B0402040204020203" pitchFamily="34" charset="0"/>
              </a:rPr>
            </a:br>
            <a:r>
              <a:rPr lang="en-US" sz="1730" dirty="0">
                <a:solidFill>
                  <a:schemeClr val="bg1"/>
                </a:solidFill>
                <a:cs typeface="Segoe UI Semilight" panose="020B0402040204020203" pitchFamily="34" charset="0"/>
              </a:rPr>
              <a:t>of </a:t>
            </a:r>
            <a:r>
              <a:rPr lang="en-US" sz="1730" b="1" dirty="0">
                <a:solidFill>
                  <a:schemeClr val="bg1"/>
                </a:solidFill>
                <a:cs typeface="Segoe UI Semibold" panose="020B0702040204020203" pitchFamily="34" charset="0"/>
              </a:rPr>
              <a:t>devices</a:t>
            </a:r>
          </a:p>
        </p:txBody>
      </p:sp>
      <p:sp>
        <p:nvSpPr>
          <p:cNvPr id="27" name="Freeform 5"/>
          <p:cNvSpPr>
            <a:spLocks noChangeAspect="1" noEditPoints="1"/>
          </p:cNvSpPr>
          <p:nvPr/>
        </p:nvSpPr>
        <p:spPr bwMode="auto">
          <a:xfrm>
            <a:off x="2723257" y="1655891"/>
            <a:ext cx="981698" cy="627666"/>
          </a:xfrm>
          <a:custGeom>
            <a:avLst/>
            <a:gdLst>
              <a:gd name="T0" fmla="*/ 54 w 266"/>
              <a:gd name="T1" fmla="*/ 154 h 169"/>
              <a:gd name="T2" fmla="*/ 25 w 266"/>
              <a:gd name="T3" fmla="*/ 154 h 169"/>
              <a:gd name="T4" fmla="*/ 0 w 266"/>
              <a:gd name="T5" fmla="*/ 116 h 169"/>
              <a:gd name="T6" fmla="*/ 29 w 266"/>
              <a:gd name="T7" fmla="*/ 75 h 169"/>
              <a:gd name="T8" fmla="*/ 55 w 266"/>
              <a:gd name="T9" fmla="*/ 29 h 169"/>
              <a:gd name="T10" fmla="*/ 99 w 266"/>
              <a:gd name="T11" fmla="*/ 30 h 169"/>
              <a:gd name="T12" fmla="*/ 144 w 266"/>
              <a:gd name="T13" fmla="*/ 0 h 169"/>
              <a:gd name="T14" fmla="*/ 200 w 266"/>
              <a:gd name="T15" fmla="*/ 54 h 169"/>
              <a:gd name="T16" fmla="*/ 182 w 266"/>
              <a:gd name="T17" fmla="*/ 56 h 169"/>
              <a:gd name="T18" fmla="*/ 141 w 266"/>
              <a:gd name="T19" fmla="*/ 33 h 169"/>
              <a:gd name="T20" fmla="*/ 91 w 266"/>
              <a:gd name="T21" fmla="*/ 81 h 169"/>
              <a:gd name="T22" fmla="*/ 50 w 266"/>
              <a:gd name="T23" fmla="*/ 129 h 169"/>
              <a:gd name="T24" fmla="*/ 54 w 266"/>
              <a:gd name="T25" fmla="*/ 154 h 169"/>
              <a:gd name="T26" fmla="*/ 89 w 266"/>
              <a:gd name="T27" fmla="*/ 168 h 169"/>
              <a:gd name="T28" fmla="*/ 245 w 266"/>
              <a:gd name="T29" fmla="*/ 168 h 169"/>
              <a:gd name="T30" fmla="*/ 266 w 266"/>
              <a:gd name="T31" fmla="*/ 137 h 169"/>
              <a:gd name="T32" fmla="*/ 242 w 266"/>
              <a:gd name="T33" fmla="*/ 104 h 169"/>
              <a:gd name="T34" fmla="*/ 220 w 266"/>
              <a:gd name="T35" fmla="*/ 64 h 169"/>
              <a:gd name="T36" fmla="*/ 179 w 266"/>
              <a:gd name="T37" fmla="*/ 64 h 169"/>
              <a:gd name="T38" fmla="*/ 141 w 266"/>
              <a:gd name="T39" fmla="*/ 42 h 169"/>
              <a:gd name="T40" fmla="*/ 98 w 266"/>
              <a:gd name="T41" fmla="*/ 87 h 169"/>
              <a:gd name="T42" fmla="*/ 58 w 266"/>
              <a:gd name="T43" fmla="*/ 126 h 169"/>
              <a:gd name="T44" fmla="*/ 89 w 266"/>
              <a:gd name="T45" fmla="*/ 168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6" h="169">
                <a:moveTo>
                  <a:pt x="54" y="154"/>
                </a:moveTo>
                <a:cubicBezTo>
                  <a:pt x="25" y="154"/>
                  <a:pt x="25" y="154"/>
                  <a:pt x="25" y="154"/>
                </a:cubicBezTo>
                <a:cubicBezTo>
                  <a:pt x="25" y="154"/>
                  <a:pt x="1" y="149"/>
                  <a:pt x="0" y="116"/>
                </a:cubicBezTo>
                <a:cubicBezTo>
                  <a:pt x="0" y="83"/>
                  <a:pt x="29" y="75"/>
                  <a:pt x="29" y="75"/>
                </a:cubicBezTo>
                <a:cubicBezTo>
                  <a:pt x="29" y="75"/>
                  <a:pt x="27" y="41"/>
                  <a:pt x="55" y="29"/>
                </a:cubicBezTo>
                <a:cubicBezTo>
                  <a:pt x="83" y="17"/>
                  <a:pt x="99" y="30"/>
                  <a:pt x="99" y="30"/>
                </a:cubicBezTo>
                <a:cubicBezTo>
                  <a:pt x="99" y="30"/>
                  <a:pt x="109" y="0"/>
                  <a:pt x="144" y="0"/>
                </a:cubicBezTo>
                <a:cubicBezTo>
                  <a:pt x="175" y="0"/>
                  <a:pt x="207" y="30"/>
                  <a:pt x="200" y="54"/>
                </a:cubicBezTo>
                <a:cubicBezTo>
                  <a:pt x="189" y="54"/>
                  <a:pt x="182" y="56"/>
                  <a:pt x="182" y="56"/>
                </a:cubicBezTo>
                <a:cubicBezTo>
                  <a:pt x="182" y="56"/>
                  <a:pt x="174" y="33"/>
                  <a:pt x="141" y="33"/>
                </a:cubicBezTo>
                <a:cubicBezTo>
                  <a:pt x="113" y="33"/>
                  <a:pt x="84" y="60"/>
                  <a:pt x="91" y="81"/>
                </a:cubicBezTo>
                <a:cubicBezTo>
                  <a:pt x="91" y="81"/>
                  <a:pt x="50" y="83"/>
                  <a:pt x="50" y="129"/>
                </a:cubicBezTo>
                <a:cubicBezTo>
                  <a:pt x="50" y="140"/>
                  <a:pt x="52" y="148"/>
                  <a:pt x="54" y="154"/>
                </a:cubicBezTo>
                <a:close/>
                <a:moveTo>
                  <a:pt x="89" y="168"/>
                </a:moveTo>
                <a:cubicBezTo>
                  <a:pt x="245" y="168"/>
                  <a:pt x="245" y="168"/>
                  <a:pt x="245" y="168"/>
                </a:cubicBezTo>
                <a:cubicBezTo>
                  <a:pt x="245" y="168"/>
                  <a:pt x="265" y="164"/>
                  <a:pt x="266" y="137"/>
                </a:cubicBezTo>
                <a:cubicBezTo>
                  <a:pt x="266" y="110"/>
                  <a:pt x="242" y="104"/>
                  <a:pt x="242" y="104"/>
                </a:cubicBezTo>
                <a:cubicBezTo>
                  <a:pt x="242" y="104"/>
                  <a:pt x="244" y="74"/>
                  <a:pt x="220" y="64"/>
                </a:cubicBezTo>
                <a:cubicBezTo>
                  <a:pt x="197" y="54"/>
                  <a:pt x="179" y="64"/>
                  <a:pt x="179" y="64"/>
                </a:cubicBezTo>
                <a:cubicBezTo>
                  <a:pt x="179" y="64"/>
                  <a:pt x="171" y="42"/>
                  <a:pt x="141" y="42"/>
                </a:cubicBezTo>
                <a:cubicBezTo>
                  <a:pt x="115" y="42"/>
                  <a:pt x="92" y="68"/>
                  <a:pt x="98" y="87"/>
                </a:cubicBezTo>
                <a:cubicBezTo>
                  <a:pt x="98" y="87"/>
                  <a:pt x="58" y="84"/>
                  <a:pt x="58" y="126"/>
                </a:cubicBezTo>
                <a:cubicBezTo>
                  <a:pt x="58" y="169"/>
                  <a:pt x="89" y="168"/>
                  <a:pt x="89" y="168"/>
                </a:cubicBezTo>
                <a:close/>
              </a:path>
            </a:pathLst>
          </a:custGeom>
          <a:solidFill>
            <a:schemeClr val="bg1"/>
          </a:solidFill>
          <a:ln>
            <a:noFill/>
          </a:ln>
          <a:extLst/>
        </p:spPr>
        <p:txBody>
          <a:bodyPr vert="horz" wrap="square" lIns="87857" tIns="43928" rIns="87857" bIns="43928" numCol="1" anchor="t" anchorCtr="0" compatLnSpc="1">
            <a:prstTxWarp prst="textNoShape">
              <a:avLst/>
            </a:prstTxWarp>
          </a:bodyPr>
          <a:lstStyle/>
          <a:p>
            <a:pPr defTabSz="896171">
              <a:lnSpc>
                <a:spcPct val="90000"/>
              </a:lnSpc>
            </a:pPr>
            <a:endParaRPr lang="en-US" sz="1730" dirty="0">
              <a:solidFill>
                <a:srgbClr val="505050"/>
              </a:solidFill>
            </a:endParaRPr>
          </a:p>
        </p:txBody>
      </p:sp>
      <p:sp>
        <p:nvSpPr>
          <p:cNvPr id="28" name="Arc 27"/>
          <p:cNvSpPr/>
          <p:nvPr/>
        </p:nvSpPr>
        <p:spPr>
          <a:xfrm rot="20676240">
            <a:off x="6861715" y="1966959"/>
            <a:ext cx="688716" cy="431209"/>
          </a:xfrm>
          <a:prstGeom prst="arc">
            <a:avLst>
              <a:gd name="adj1" fmla="val 21436060"/>
              <a:gd name="adj2" fmla="val 9297984"/>
            </a:avLst>
          </a:prstGeom>
          <a:ln w="3175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defTabSz="896171">
              <a:lnSpc>
                <a:spcPct val="90000"/>
              </a:lnSpc>
            </a:pPr>
            <a:endParaRPr lang="en-US" sz="1730" dirty="0">
              <a:solidFill>
                <a:srgbClr val="505050"/>
              </a:solidFill>
            </a:endParaRPr>
          </a:p>
        </p:txBody>
      </p:sp>
      <p:grpSp>
        <p:nvGrpSpPr>
          <p:cNvPr id="29" name="Group 28"/>
          <p:cNvGrpSpPr>
            <a:grpSpLocks noChangeAspect="1"/>
          </p:cNvGrpSpPr>
          <p:nvPr/>
        </p:nvGrpSpPr>
        <p:grpSpPr>
          <a:xfrm>
            <a:off x="10129344" y="1701180"/>
            <a:ext cx="996747" cy="605750"/>
            <a:chOff x="3742936" y="4845974"/>
            <a:chExt cx="1597183" cy="970652"/>
          </a:xfrm>
          <a:solidFill>
            <a:srgbClr val="515151"/>
          </a:solidFill>
        </p:grpSpPr>
        <p:sp>
          <p:nvSpPr>
            <p:cNvPr id="30" name="Freeform 29"/>
            <p:cNvSpPr>
              <a:spLocks noEditPoints="1"/>
            </p:cNvSpPr>
            <p:nvPr/>
          </p:nvSpPr>
          <p:spPr bwMode="black">
            <a:xfrm>
              <a:off x="4939193" y="5008123"/>
              <a:ext cx="400926" cy="808503"/>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chemeClr val="bg1"/>
            </a:solidFill>
            <a:ln>
              <a:noFill/>
            </a:ln>
            <a:extLst/>
          </p:spPr>
          <p:txBody>
            <a:bodyPr vert="horz" wrap="square" lIns="87857" tIns="43928" rIns="87857" bIns="43928" numCol="1" anchor="t" anchorCtr="0" compatLnSpc="1">
              <a:prstTxWarp prst="textNoShape">
                <a:avLst/>
              </a:prstTxWarp>
            </a:bodyPr>
            <a:lstStyle/>
            <a:p>
              <a:pPr defTabSz="896171">
                <a:lnSpc>
                  <a:spcPct val="90000"/>
                </a:lnSpc>
              </a:pPr>
              <a:endParaRPr lang="en-US" sz="1730" dirty="0">
                <a:solidFill>
                  <a:srgbClr val="505050"/>
                </a:solidFill>
              </a:endParaRPr>
            </a:p>
          </p:txBody>
        </p:sp>
        <p:sp>
          <p:nvSpPr>
            <p:cNvPr id="31" name="Freeform 88"/>
            <p:cNvSpPr>
              <a:spLocks noEditPoints="1"/>
            </p:cNvSpPr>
            <p:nvPr/>
          </p:nvSpPr>
          <p:spPr bwMode="black">
            <a:xfrm>
              <a:off x="3742936" y="4845974"/>
              <a:ext cx="1144646" cy="970652"/>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solidFill>
              <a:schemeClr val="bg1"/>
            </a:solidFill>
            <a:ln>
              <a:noFill/>
            </a:ln>
            <a:extLst/>
          </p:spPr>
          <p:txBody>
            <a:bodyPr vert="horz" wrap="square" lIns="87857" tIns="43928" rIns="87857" bIns="43928" numCol="1" anchor="t" anchorCtr="0" compatLnSpc="1">
              <a:prstTxWarp prst="textNoShape">
                <a:avLst/>
              </a:prstTxWarp>
            </a:bodyPr>
            <a:lstStyle/>
            <a:p>
              <a:pPr defTabSz="896171">
                <a:lnSpc>
                  <a:spcPct val="90000"/>
                </a:lnSpc>
              </a:pPr>
              <a:endParaRPr lang="en-US" sz="1730" dirty="0">
                <a:solidFill>
                  <a:srgbClr val="505050"/>
                </a:solidFill>
              </a:endParaRPr>
            </a:p>
          </p:txBody>
        </p:sp>
      </p:grpSp>
      <p:sp>
        <p:nvSpPr>
          <p:cNvPr id="32" name="Freeform 5"/>
          <p:cNvSpPr>
            <a:spLocks noChangeAspect="1" noEditPoints="1"/>
          </p:cNvSpPr>
          <p:nvPr/>
        </p:nvSpPr>
        <p:spPr bwMode="auto">
          <a:xfrm>
            <a:off x="11277381" y="1868932"/>
            <a:ext cx="227824" cy="437998"/>
          </a:xfrm>
          <a:custGeom>
            <a:avLst/>
            <a:gdLst>
              <a:gd name="T0" fmla="*/ 0 w 822"/>
              <a:gd name="T1" fmla="*/ 32 h 1583"/>
              <a:gd name="T2" fmla="*/ 822 w 822"/>
              <a:gd name="T3" fmla="*/ 1551 h 1583"/>
              <a:gd name="T4" fmla="*/ 16 w 822"/>
              <a:gd name="T5" fmla="*/ 1551 h 1583"/>
              <a:gd name="T6" fmla="*/ 806 w 822"/>
              <a:gd name="T7" fmla="*/ 32 h 1583"/>
              <a:gd name="T8" fmla="*/ 419 w 822"/>
              <a:gd name="T9" fmla="*/ 311 h 1583"/>
              <a:gd name="T10" fmla="*/ 574 w 822"/>
              <a:gd name="T11" fmla="*/ 447 h 1583"/>
              <a:gd name="T12" fmla="*/ 574 w 822"/>
              <a:gd name="T13" fmla="*/ 447 h 1583"/>
              <a:gd name="T14" fmla="*/ 403 w 822"/>
              <a:gd name="T15" fmla="*/ 447 h 1583"/>
              <a:gd name="T16" fmla="*/ 419 w 822"/>
              <a:gd name="T17" fmla="*/ 773 h 1583"/>
              <a:gd name="T18" fmla="*/ 112 w 822"/>
              <a:gd name="T19" fmla="*/ 773 h 1583"/>
              <a:gd name="T20" fmla="*/ 403 w 822"/>
              <a:gd name="T21" fmla="*/ 1068 h 1583"/>
              <a:gd name="T22" fmla="*/ 712 w 822"/>
              <a:gd name="T23" fmla="*/ 1068 h 1583"/>
              <a:gd name="T24" fmla="*/ 712 w 822"/>
              <a:gd name="T25" fmla="*/ 1223 h 1583"/>
              <a:gd name="T26" fmla="*/ 574 w 822"/>
              <a:gd name="T27" fmla="*/ 463 h 1583"/>
              <a:gd name="T28" fmla="*/ 574 w 822"/>
              <a:gd name="T29" fmla="*/ 463 h 1583"/>
              <a:gd name="T30" fmla="*/ 264 w 822"/>
              <a:gd name="T31" fmla="*/ 1084 h 1583"/>
              <a:gd name="T32" fmla="*/ 403 w 822"/>
              <a:gd name="T33" fmla="*/ 1349 h 1583"/>
              <a:gd name="T34" fmla="*/ 419 w 822"/>
              <a:gd name="T35" fmla="*/ 1239 h 1583"/>
              <a:gd name="T36" fmla="*/ 574 w 822"/>
              <a:gd name="T37" fmla="*/ 1239 h 1583"/>
              <a:gd name="T38" fmla="*/ 712 w 822"/>
              <a:gd name="T39" fmla="*/ 618 h 1583"/>
              <a:gd name="T40" fmla="*/ 248 w 822"/>
              <a:gd name="T41" fmla="*/ 757 h 1583"/>
              <a:gd name="T42" fmla="*/ 403 w 822"/>
              <a:gd name="T43" fmla="*/ 602 h 1583"/>
              <a:gd name="T44" fmla="*/ 112 w 822"/>
              <a:gd name="T45" fmla="*/ 463 h 1583"/>
              <a:gd name="T46" fmla="*/ 112 w 822"/>
              <a:gd name="T47" fmla="*/ 447 h 1583"/>
              <a:gd name="T48" fmla="*/ 100 w 822"/>
              <a:gd name="T49" fmla="*/ 93 h 1583"/>
              <a:gd name="T50" fmla="*/ 662 w 822"/>
              <a:gd name="T51" fmla="*/ 1447 h 1583"/>
              <a:gd name="T52" fmla="*/ 764 w 822"/>
              <a:gd name="T53" fmla="*/ 33 h 1583"/>
              <a:gd name="T54" fmla="*/ 58 w 822"/>
              <a:gd name="T55" fmla="*/ 1542 h 1583"/>
              <a:gd name="T56" fmla="*/ 764 w 822"/>
              <a:gd name="T57" fmla="*/ 33 h 1583"/>
              <a:gd name="T58" fmla="*/ 572 w 822"/>
              <a:gd name="T59" fmla="*/ 119 h 1583"/>
              <a:gd name="T60" fmla="*/ 100 w 822"/>
              <a:gd name="T61" fmla="*/ 77 h 1583"/>
              <a:gd name="T62" fmla="*/ 100 w 822"/>
              <a:gd name="T63" fmla="*/ 77 h 1583"/>
              <a:gd name="T64" fmla="*/ 158 w 822"/>
              <a:gd name="T65" fmla="*/ 1466 h 1583"/>
              <a:gd name="T66" fmla="*/ 139 w 822"/>
              <a:gd name="T67" fmla="*/ 1452 h 1583"/>
              <a:gd name="T68" fmla="*/ 158 w 822"/>
              <a:gd name="T69" fmla="*/ 1435 h 1583"/>
              <a:gd name="T70" fmla="*/ 176 w 822"/>
              <a:gd name="T71" fmla="*/ 1451 h 1583"/>
              <a:gd name="T72" fmla="*/ 391 w 822"/>
              <a:gd name="T73" fmla="*/ 1452 h 1583"/>
              <a:gd name="T74" fmla="*/ 391 w 822"/>
              <a:gd name="T75" fmla="*/ 1450 h 1583"/>
              <a:gd name="T76" fmla="*/ 434 w 822"/>
              <a:gd name="T77" fmla="*/ 1472 h 1583"/>
              <a:gd name="T78" fmla="*/ 434 w 822"/>
              <a:gd name="T79" fmla="*/ 1472 h 1583"/>
              <a:gd name="T80" fmla="*/ 434 w 822"/>
              <a:gd name="T81" fmla="*/ 1429 h 1583"/>
              <a:gd name="T82" fmla="*/ 655 w 822"/>
              <a:gd name="T83" fmla="*/ 1467 h 1583"/>
              <a:gd name="T84" fmla="*/ 656 w 822"/>
              <a:gd name="T85" fmla="*/ 1455 h 1583"/>
              <a:gd name="T86" fmla="*/ 669 w 822"/>
              <a:gd name="T87" fmla="*/ 1462 h 1583"/>
              <a:gd name="T88" fmla="*/ 744 w 822"/>
              <a:gd name="T89" fmla="*/ 199 h 1583"/>
              <a:gd name="T90" fmla="*/ 557 w 822"/>
              <a:gd name="T91" fmla="*/ 1084 h 1583"/>
              <a:gd name="T92" fmla="*/ 419 w 822"/>
              <a:gd name="T93" fmla="*/ 602 h 1583"/>
              <a:gd name="T94" fmla="*/ 419 w 822"/>
              <a:gd name="T95" fmla="*/ 618 h 1583"/>
              <a:gd name="T96" fmla="*/ 419 w 822"/>
              <a:gd name="T97" fmla="*/ 618 h 15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22" h="1583">
                <a:moveTo>
                  <a:pt x="790" y="1583"/>
                </a:moveTo>
                <a:cubicBezTo>
                  <a:pt x="32" y="1583"/>
                  <a:pt x="32" y="1583"/>
                  <a:pt x="32" y="1583"/>
                </a:cubicBezTo>
                <a:cubicBezTo>
                  <a:pt x="14" y="1583"/>
                  <a:pt x="0" y="1569"/>
                  <a:pt x="0" y="1551"/>
                </a:cubicBezTo>
                <a:cubicBezTo>
                  <a:pt x="0" y="32"/>
                  <a:pt x="0" y="32"/>
                  <a:pt x="0" y="32"/>
                </a:cubicBezTo>
                <a:cubicBezTo>
                  <a:pt x="0" y="14"/>
                  <a:pt x="14" y="0"/>
                  <a:pt x="32" y="0"/>
                </a:cubicBezTo>
                <a:cubicBezTo>
                  <a:pt x="790" y="0"/>
                  <a:pt x="790" y="0"/>
                  <a:pt x="790" y="0"/>
                </a:cubicBezTo>
                <a:cubicBezTo>
                  <a:pt x="808" y="0"/>
                  <a:pt x="822" y="14"/>
                  <a:pt x="822" y="32"/>
                </a:cubicBezTo>
                <a:cubicBezTo>
                  <a:pt x="822" y="1551"/>
                  <a:pt x="822" y="1551"/>
                  <a:pt x="822" y="1551"/>
                </a:cubicBezTo>
                <a:cubicBezTo>
                  <a:pt x="822" y="1569"/>
                  <a:pt x="808" y="1583"/>
                  <a:pt x="790" y="1583"/>
                </a:cubicBezTo>
                <a:close/>
                <a:moveTo>
                  <a:pt x="32" y="16"/>
                </a:moveTo>
                <a:cubicBezTo>
                  <a:pt x="23" y="16"/>
                  <a:pt x="16" y="23"/>
                  <a:pt x="16" y="32"/>
                </a:cubicBezTo>
                <a:cubicBezTo>
                  <a:pt x="16" y="1551"/>
                  <a:pt x="16" y="1551"/>
                  <a:pt x="16" y="1551"/>
                </a:cubicBezTo>
                <a:cubicBezTo>
                  <a:pt x="16" y="1560"/>
                  <a:pt x="23" y="1567"/>
                  <a:pt x="32" y="1567"/>
                </a:cubicBezTo>
                <a:cubicBezTo>
                  <a:pt x="790" y="1567"/>
                  <a:pt x="790" y="1567"/>
                  <a:pt x="790" y="1567"/>
                </a:cubicBezTo>
                <a:cubicBezTo>
                  <a:pt x="799" y="1567"/>
                  <a:pt x="806" y="1560"/>
                  <a:pt x="806" y="1551"/>
                </a:cubicBezTo>
                <a:cubicBezTo>
                  <a:pt x="806" y="32"/>
                  <a:pt x="806" y="32"/>
                  <a:pt x="806" y="32"/>
                </a:cubicBezTo>
                <a:cubicBezTo>
                  <a:pt x="806" y="23"/>
                  <a:pt x="799" y="16"/>
                  <a:pt x="790" y="16"/>
                </a:cubicBezTo>
                <a:lnTo>
                  <a:pt x="32" y="16"/>
                </a:lnTo>
                <a:close/>
                <a:moveTo>
                  <a:pt x="558" y="311"/>
                </a:moveTo>
                <a:cubicBezTo>
                  <a:pt x="419" y="311"/>
                  <a:pt x="419" y="311"/>
                  <a:pt x="419" y="311"/>
                </a:cubicBezTo>
                <a:cubicBezTo>
                  <a:pt x="419" y="447"/>
                  <a:pt x="419" y="447"/>
                  <a:pt x="419" y="447"/>
                </a:cubicBezTo>
                <a:cubicBezTo>
                  <a:pt x="558" y="447"/>
                  <a:pt x="558" y="447"/>
                  <a:pt x="558" y="447"/>
                </a:cubicBezTo>
                <a:lnTo>
                  <a:pt x="558" y="311"/>
                </a:lnTo>
                <a:close/>
                <a:moveTo>
                  <a:pt x="574" y="447"/>
                </a:moveTo>
                <a:cubicBezTo>
                  <a:pt x="712" y="447"/>
                  <a:pt x="712" y="447"/>
                  <a:pt x="712" y="447"/>
                </a:cubicBezTo>
                <a:cubicBezTo>
                  <a:pt x="712" y="311"/>
                  <a:pt x="712" y="311"/>
                  <a:pt x="712" y="311"/>
                </a:cubicBezTo>
                <a:cubicBezTo>
                  <a:pt x="574" y="311"/>
                  <a:pt x="574" y="311"/>
                  <a:pt x="574" y="311"/>
                </a:cubicBezTo>
                <a:lnTo>
                  <a:pt x="574" y="447"/>
                </a:lnTo>
                <a:close/>
                <a:moveTo>
                  <a:pt x="403" y="311"/>
                </a:moveTo>
                <a:cubicBezTo>
                  <a:pt x="264" y="311"/>
                  <a:pt x="264" y="311"/>
                  <a:pt x="264" y="311"/>
                </a:cubicBezTo>
                <a:cubicBezTo>
                  <a:pt x="264" y="447"/>
                  <a:pt x="264" y="447"/>
                  <a:pt x="264" y="447"/>
                </a:cubicBezTo>
                <a:cubicBezTo>
                  <a:pt x="403" y="447"/>
                  <a:pt x="403" y="447"/>
                  <a:pt x="403" y="447"/>
                </a:cubicBezTo>
                <a:lnTo>
                  <a:pt x="403" y="311"/>
                </a:lnTo>
                <a:close/>
                <a:moveTo>
                  <a:pt x="574" y="773"/>
                </a:moveTo>
                <a:cubicBezTo>
                  <a:pt x="558" y="773"/>
                  <a:pt x="558" y="773"/>
                  <a:pt x="558" y="773"/>
                </a:cubicBezTo>
                <a:cubicBezTo>
                  <a:pt x="419" y="773"/>
                  <a:pt x="419" y="773"/>
                  <a:pt x="419" y="773"/>
                </a:cubicBezTo>
                <a:cubicBezTo>
                  <a:pt x="403" y="773"/>
                  <a:pt x="403" y="773"/>
                  <a:pt x="403" y="773"/>
                </a:cubicBezTo>
                <a:cubicBezTo>
                  <a:pt x="264" y="773"/>
                  <a:pt x="264" y="773"/>
                  <a:pt x="264" y="773"/>
                </a:cubicBezTo>
                <a:cubicBezTo>
                  <a:pt x="248" y="773"/>
                  <a:pt x="248" y="773"/>
                  <a:pt x="248" y="773"/>
                </a:cubicBezTo>
                <a:cubicBezTo>
                  <a:pt x="112" y="773"/>
                  <a:pt x="112" y="773"/>
                  <a:pt x="112" y="773"/>
                </a:cubicBezTo>
                <a:cubicBezTo>
                  <a:pt x="112" y="1068"/>
                  <a:pt x="112" y="1068"/>
                  <a:pt x="112" y="1068"/>
                </a:cubicBezTo>
                <a:cubicBezTo>
                  <a:pt x="248" y="1068"/>
                  <a:pt x="248" y="1068"/>
                  <a:pt x="248" y="1068"/>
                </a:cubicBezTo>
                <a:cubicBezTo>
                  <a:pt x="264" y="1068"/>
                  <a:pt x="264" y="1068"/>
                  <a:pt x="264" y="1068"/>
                </a:cubicBezTo>
                <a:cubicBezTo>
                  <a:pt x="403" y="1068"/>
                  <a:pt x="403" y="1068"/>
                  <a:pt x="403" y="1068"/>
                </a:cubicBezTo>
                <a:cubicBezTo>
                  <a:pt x="419" y="1068"/>
                  <a:pt x="419" y="1068"/>
                  <a:pt x="419" y="1068"/>
                </a:cubicBezTo>
                <a:cubicBezTo>
                  <a:pt x="558" y="1068"/>
                  <a:pt x="558" y="1068"/>
                  <a:pt x="558" y="1068"/>
                </a:cubicBezTo>
                <a:cubicBezTo>
                  <a:pt x="574" y="1068"/>
                  <a:pt x="574" y="1068"/>
                  <a:pt x="574" y="1068"/>
                </a:cubicBezTo>
                <a:cubicBezTo>
                  <a:pt x="712" y="1068"/>
                  <a:pt x="712" y="1068"/>
                  <a:pt x="712" y="1068"/>
                </a:cubicBezTo>
                <a:cubicBezTo>
                  <a:pt x="712" y="773"/>
                  <a:pt x="712" y="773"/>
                  <a:pt x="712" y="773"/>
                </a:cubicBezTo>
                <a:lnTo>
                  <a:pt x="574" y="773"/>
                </a:lnTo>
                <a:close/>
                <a:moveTo>
                  <a:pt x="574" y="1223"/>
                </a:moveTo>
                <a:cubicBezTo>
                  <a:pt x="712" y="1223"/>
                  <a:pt x="712" y="1223"/>
                  <a:pt x="712" y="1223"/>
                </a:cubicBezTo>
                <a:cubicBezTo>
                  <a:pt x="712" y="1084"/>
                  <a:pt x="712" y="1084"/>
                  <a:pt x="712" y="1084"/>
                </a:cubicBezTo>
                <a:cubicBezTo>
                  <a:pt x="574" y="1084"/>
                  <a:pt x="574" y="1084"/>
                  <a:pt x="574" y="1084"/>
                </a:cubicBezTo>
                <a:lnTo>
                  <a:pt x="574" y="1223"/>
                </a:lnTo>
                <a:close/>
                <a:moveTo>
                  <a:pt x="574" y="463"/>
                </a:moveTo>
                <a:cubicBezTo>
                  <a:pt x="574" y="602"/>
                  <a:pt x="574" y="602"/>
                  <a:pt x="574" y="602"/>
                </a:cubicBezTo>
                <a:cubicBezTo>
                  <a:pt x="712" y="602"/>
                  <a:pt x="712" y="602"/>
                  <a:pt x="712" y="602"/>
                </a:cubicBezTo>
                <a:cubicBezTo>
                  <a:pt x="712" y="463"/>
                  <a:pt x="712" y="463"/>
                  <a:pt x="712" y="463"/>
                </a:cubicBezTo>
                <a:lnTo>
                  <a:pt x="574" y="463"/>
                </a:lnTo>
                <a:close/>
                <a:moveTo>
                  <a:pt x="403" y="1239"/>
                </a:moveTo>
                <a:cubicBezTo>
                  <a:pt x="403" y="1223"/>
                  <a:pt x="403" y="1223"/>
                  <a:pt x="403" y="1223"/>
                </a:cubicBezTo>
                <a:cubicBezTo>
                  <a:pt x="403" y="1084"/>
                  <a:pt x="403" y="1084"/>
                  <a:pt x="403" y="1084"/>
                </a:cubicBezTo>
                <a:cubicBezTo>
                  <a:pt x="264" y="1084"/>
                  <a:pt x="264" y="1084"/>
                  <a:pt x="264" y="1084"/>
                </a:cubicBezTo>
                <a:cubicBezTo>
                  <a:pt x="248" y="1084"/>
                  <a:pt x="248" y="1084"/>
                  <a:pt x="248" y="1084"/>
                </a:cubicBezTo>
                <a:cubicBezTo>
                  <a:pt x="112" y="1084"/>
                  <a:pt x="112" y="1084"/>
                  <a:pt x="112" y="1084"/>
                </a:cubicBezTo>
                <a:cubicBezTo>
                  <a:pt x="112" y="1349"/>
                  <a:pt x="112" y="1349"/>
                  <a:pt x="112" y="1349"/>
                </a:cubicBezTo>
                <a:cubicBezTo>
                  <a:pt x="403" y="1349"/>
                  <a:pt x="403" y="1349"/>
                  <a:pt x="403" y="1349"/>
                </a:cubicBezTo>
                <a:lnTo>
                  <a:pt x="403" y="1239"/>
                </a:lnTo>
                <a:close/>
                <a:moveTo>
                  <a:pt x="574" y="1239"/>
                </a:moveTo>
                <a:cubicBezTo>
                  <a:pt x="558" y="1239"/>
                  <a:pt x="558" y="1239"/>
                  <a:pt x="558" y="1239"/>
                </a:cubicBezTo>
                <a:cubicBezTo>
                  <a:pt x="419" y="1239"/>
                  <a:pt x="419" y="1239"/>
                  <a:pt x="419" y="1239"/>
                </a:cubicBezTo>
                <a:cubicBezTo>
                  <a:pt x="419" y="1349"/>
                  <a:pt x="419" y="1349"/>
                  <a:pt x="419" y="1349"/>
                </a:cubicBezTo>
                <a:cubicBezTo>
                  <a:pt x="712" y="1349"/>
                  <a:pt x="712" y="1349"/>
                  <a:pt x="712" y="1349"/>
                </a:cubicBezTo>
                <a:cubicBezTo>
                  <a:pt x="712" y="1239"/>
                  <a:pt x="712" y="1239"/>
                  <a:pt x="712" y="1239"/>
                </a:cubicBezTo>
                <a:lnTo>
                  <a:pt x="574" y="1239"/>
                </a:lnTo>
                <a:close/>
                <a:moveTo>
                  <a:pt x="574" y="618"/>
                </a:moveTo>
                <a:cubicBezTo>
                  <a:pt x="574" y="757"/>
                  <a:pt x="574" y="757"/>
                  <a:pt x="574" y="757"/>
                </a:cubicBezTo>
                <a:cubicBezTo>
                  <a:pt x="712" y="757"/>
                  <a:pt x="712" y="757"/>
                  <a:pt x="712" y="757"/>
                </a:cubicBezTo>
                <a:cubicBezTo>
                  <a:pt x="712" y="618"/>
                  <a:pt x="712" y="618"/>
                  <a:pt x="712" y="618"/>
                </a:cubicBezTo>
                <a:lnTo>
                  <a:pt x="574" y="618"/>
                </a:lnTo>
                <a:close/>
                <a:moveTo>
                  <a:pt x="112" y="463"/>
                </a:moveTo>
                <a:cubicBezTo>
                  <a:pt x="112" y="757"/>
                  <a:pt x="112" y="757"/>
                  <a:pt x="112" y="757"/>
                </a:cubicBezTo>
                <a:cubicBezTo>
                  <a:pt x="248" y="757"/>
                  <a:pt x="248" y="757"/>
                  <a:pt x="248" y="757"/>
                </a:cubicBezTo>
                <a:cubicBezTo>
                  <a:pt x="264" y="757"/>
                  <a:pt x="264" y="757"/>
                  <a:pt x="264" y="757"/>
                </a:cubicBezTo>
                <a:cubicBezTo>
                  <a:pt x="403" y="757"/>
                  <a:pt x="403" y="757"/>
                  <a:pt x="403" y="757"/>
                </a:cubicBezTo>
                <a:cubicBezTo>
                  <a:pt x="403" y="618"/>
                  <a:pt x="403" y="618"/>
                  <a:pt x="403" y="618"/>
                </a:cubicBezTo>
                <a:cubicBezTo>
                  <a:pt x="403" y="602"/>
                  <a:pt x="403" y="602"/>
                  <a:pt x="403" y="602"/>
                </a:cubicBezTo>
                <a:cubicBezTo>
                  <a:pt x="403" y="463"/>
                  <a:pt x="403" y="463"/>
                  <a:pt x="403" y="463"/>
                </a:cubicBezTo>
                <a:cubicBezTo>
                  <a:pt x="264" y="463"/>
                  <a:pt x="264" y="463"/>
                  <a:pt x="264" y="463"/>
                </a:cubicBezTo>
                <a:cubicBezTo>
                  <a:pt x="248" y="463"/>
                  <a:pt x="248" y="463"/>
                  <a:pt x="248" y="463"/>
                </a:cubicBezTo>
                <a:lnTo>
                  <a:pt x="112" y="463"/>
                </a:lnTo>
                <a:close/>
                <a:moveTo>
                  <a:pt x="248" y="447"/>
                </a:moveTo>
                <a:cubicBezTo>
                  <a:pt x="248" y="311"/>
                  <a:pt x="248" y="311"/>
                  <a:pt x="248" y="311"/>
                </a:cubicBezTo>
                <a:cubicBezTo>
                  <a:pt x="112" y="311"/>
                  <a:pt x="112" y="311"/>
                  <a:pt x="112" y="311"/>
                </a:cubicBezTo>
                <a:cubicBezTo>
                  <a:pt x="112" y="447"/>
                  <a:pt x="112" y="447"/>
                  <a:pt x="112" y="447"/>
                </a:cubicBezTo>
                <a:lnTo>
                  <a:pt x="248" y="447"/>
                </a:lnTo>
                <a:close/>
                <a:moveTo>
                  <a:pt x="100" y="117"/>
                </a:moveTo>
                <a:cubicBezTo>
                  <a:pt x="107" y="117"/>
                  <a:pt x="112" y="112"/>
                  <a:pt x="112" y="105"/>
                </a:cubicBezTo>
                <a:cubicBezTo>
                  <a:pt x="112" y="98"/>
                  <a:pt x="107" y="93"/>
                  <a:pt x="100" y="93"/>
                </a:cubicBezTo>
                <a:cubicBezTo>
                  <a:pt x="93" y="93"/>
                  <a:pt x="88" y="98"/>
                  <a:pt x="88" y="105"/>
                </a:cubicBezTo>
                <a:cubicBezTo>
                  <a:pt x="88" y="112"/>
                  <a:pt x="93" y="117"/>
                  <a:pt x="100" y="117"/>
                </a:cubicBezTo>
                <a:close/>
                <a:moveTo>
                  <a:pt x="669" y="1441"/>
                </a:moveTo>
                <a:cubicBezTo>
                  <a:pt x="665" y="1441"/>
                  <a:pt x="662" y="1444"/>
                  <a:pt x="662" y="1447"/>
                </a:cubicBezTo>
                <a:cubicBezTo>
                  <a:pt x="662" y="1451"/>
                  <a:pt x="665" y="1454"/>
                  <a:pt x="669" y="1454"/>
                </a:cubicBezTo>
                <a:cubicBezTo>
                  <a:pt x="672" y="1454"/>
                  <a:pt x="675" y="1451"/>
                  <a:pt x="675" y="1447"/>
                </a:cubicBezTo>
                <a:cubicBezTo>
                  <a:pt x="675" y="1444"/>
                  <a:pt x="672" y="1441"/>
                  <a:pt x="669" y="1441"/>
                </a:cubicBezTo>
                <a:close/>
                <a:moveTo>
                  <a:pt x="764" y="33"/>
                </a:moveTo>
                <a:cubicBezTo>
                  <a:pt x="58" y="33"/>
                  <a:pt x="58" y="33"/>
                  <a:pt x="58" y="33"/>
                </a:cubicBezTo>
                <a:cubicBezTo>
                  <a:pt x="45" y="33"/>
                  <a:pt x="34" y="44"/>
                  <a:pt x="34" y="57"/>
                </a:cubicBezTo>
                <a:cubicBezTo>
                  <a:pt x="34" y="1518"/>
                  <a:pt x="34" y="1518"/>
                  <a:pt x="34" y="1518"/>
                </a:cubicBezTo>
                <a:cubicBezTo>
                  <a:pt x="34" y="1531"/>
                  <a:pt x="45" y="1542"/>
                  <a:pt x="58" y="1542"/>
                </a:cubicBezTo>
                <a:cubicBezTo>
                  <a:pt x="764" y="1542"/>
                  <a:pt x="764" y="1542"/>
                  <a:pt x="764" y="1542"/>
                </a:cubicBezTo>
                <a:cubicBezTo>
                  <a:pt x="777" y="1542"/>
                  <a:pt x="788" y="1531"/>
                  <a:pt x="788" y="1518"/>
                </a:cubicBezTo>
                <a:cubicBezTo>
                  <a:pt x="788" y="57"/>
                  <a:pt x="788" y="57"/>
                  <a:pt x="788" y="57"/>
                </a:cubicBezTo>
                <a:cubicBezTo>
                  <a:pt x="788" y="44"/>
                  <a:pt x="777" y="33"/>
                  <a:pt x="764" y="33"/>
                </a:cubicBezTo>
                <a:close/>
                <a:moveTo>
                  <a:pt x="242" y="91"/>
                </a:moveTo>
                <a:cubicBezTo>
                  <a:pt x="572" y="91"/>
                  <a:pt x="572" y="91"/>
                  <a:pt x="572" y="91"/>
                </a:cubicBezTo>
                <a:cubicBezTo>
                  <a:pt x="580" y="91"/>
                  <a:pt x="586" y="97"/>
                  <a:pt x="586" y="105"/>
                </a:cubicBezTo>
                <a:cubicBezTo>
                  <a:pt x="586" y="113"/>
                  <a:pt x="580" y="119"/>
                  <a:pt x="572" y="119"/>
                </a:cubicBezTo>
                <a:cubicBezTo>
                  <a:pt x="242" y="119"/>
                  <a:pt x="242" y="119"/>
                  <a:pt x="242" y="119"/>
                </a:cubicBezTo>
                <a:cubicBezTo>
                  <a:pt x="234" y="119"/>
                  <a:pt x="228" y="113"/>
                  <a:pt x="228" y="105"/>
                </a:cubicBezTo>
                <a:cubicBezTo>
                  <a:pt x="228" y="97"/>
                  <a:pt x="234" y="91"/>
                  <a:pt x="242" y="91"/>
                </a:cubicBezTo>
                <a:close/>
                <a:moveTo>
                  <a:pt x="100" y="77"/>
                </a:moveTo>
                <a:cubicBezTo>
                  <a:pt x="115" y="77"/>
                  <a:pt x="128" y="90"/>
                  <a:pt x="128" y="105"/>
                </a:cubicBezTo>
                <a:cubicBezTo>
                  <a:pt x="128" y="120"/>
                  <a:pt x="115" y="133"/>
                  <a:pt x="100" y="133"/>
                </a:cubicBezTo>
                <a:cubicBezTo>
                  <a:pt x="85" y="133"/>
                  <a:pt x="72" y="120"/>
                  <a:pt x="72" y="105"/>
                </a:cubicBezTo>
                <a:cubicBezTo>
                  <a:pt x="72" y="90"/>
                  <a:pt x="85" y="77"/>
                  <a:pt x="100" y="77"/>
                </a:cubicBezTo>
                <a:close/>
                <a:moveTo>
                  <a:pt x="172" y="1455"/>
                </a:moveTo>
                <a:cubicBezTo>
                  <a:pt x="152" y="1455"/>
                  <a:pt x="152" y="1455"/>
                  <a:pt x="152" y="1455"/>
                </a:cubicBezTo>
                <a:cubicBezTo>
                  <a:pt x="158" y="1461"/>
                  <a:pt x="158" y="1461"/>
                  <a:pt x="158" y="1461"/>
                </a:cubicBezTo>
                <a:cubicBezTo>
                  <a:pt x="160" y="1462"/>
                  <a:pt x="160" y="1465"/>
                  <a:pt x="158" y="1466"/>
                </a:cubicBezTo>
                <a:cubicBezTo>
                  <a:pt x="157" y="1467"/>
                  <a:pt x="156" y="1467"/>
                  <a:pt x="155" y="1467"/>
                </a:cubicBezTo>
                <a:cubicBezTo>
                  <a:pt x="154" y="1467"/>
                  <a:pt x="153" y="1467"/>
                  <a:pt x="153" y="1466"/>
                </a:cubicBezTo>
                <a:cubicBezTo>
                  <a:pt x="140" y="1454"/>
                  <a:pt x="140" y="1454"/>
                  <a:pt x="140" y="1454"/>
                </a:cubicBezTo>
                <a:cubicBezTo>
                  <a:pt x="139" y="1453"/>
                  <a:pt x="139" y="1453"/>
                  <a:pt x="139" y="1452"/>
                </a:cubicBezTo>
                <a:cubicBezTo>
                  <a:pt x="139" y="1451"/>
                  <a:pt x="139" y="1450"/>
                  <a:pt x="139" y="1449"/>
                </a:cubicBezTo>
                <a:cubicBezTo>
                  <a:pt x="139" y="1449"/>
                  <a:pt x="139" y="1448"/>
                  <a:pt x="140" y="1448"/>
                </a:cubicBezTo>
                <a:cubicBezTo>
                  <a:pt x="153" y="1435"/>
                  <a:pt x="153" y="1435"/>
                  <a:pt x="153" y="1435"/>
                </a:cubicBezTo>
                <a:cubicBezTo>
                  <a:pt x="154" y="1434"/>
                  <a:pt x="157" y="1434"/>
                  <a:pt x="158" y="1435"/>
                </a:cubicBezTo>
                <a:cubicBezTo>
                  <a:pt x="160" y="1437"/>
                  <a:pt x="160" y="1439"/>
                  <a:pt x="158" y="1441"/>
                </a:cubicBezTo>
                <a:cubicBezTo>
                  <a:pt x="152" y="1447"/>
                  <a:pt x="152" y="1447"/>
                  <a:pt x="152" y="1447"/>
                </a:cubicBezTo>
                <a:cubicBezTo>
                  <a:pt x="172" y="1447"/>
                  <a:pt x="172" y="1447"/>
                  <a:pt x="172" y="1447"/>
                </a:cubicBezTo>
                <a:cubicBezTo>
                  <a:pt x="174" y="1447"/>
                  <a:pt x="176" y="1448"/>
                  <a:pt x="176" y="1451"/>
                </a:cubicBezTo>
                <a:cubicBezTo>
                  <a:pt x="176" y="1453"/>
                  <a:pt x="174" y="1455"/>
                  <a:pt x="172" y="1455"/>
                </a:cubicBezTo>
                <a:close/>
                <a:moveTo>
                  <a:pt x="410" y="1467"/>
                </a:moveTo>
                <a:cubicBezTo>
                  <a:pt x="391" y="1464"/>
                  <a:pt x="391" y="1464"/>
                  <a:pt x="391" y="1464"/>
                </a:cubicBezTo>
                <a:cubicBezTo>
                  <a:pt x="391" y="1452"/>
                  <a:pt x="391" y="1452"/>
                  <a:pt x="391" y="1452"/>
                </a:cubicBezTo>
                <a:cubicBezTo>
                  <a:pt x="410" y="1452"/>
                  <a:pt x="410" y="1452"/>
                  <a:pt x="410" y="1452"/>
                </a:cubicBezTo>
                <a:lnTo>
                  <a:pt x="410" y="1467"/>
                </a:lnTo>
                <a:close/>
                <a:moveTo>
                  <a:pt x="410" y="1450"/>
                </a:moveTo>
                <a:cubicBezTo>
                  <a:pt x="391" y="1450"/>
                  <a:pt x="391" y="1450"/>
                  <a:pt x="391" y="1450"/>
                </a:cubicBezTo>
                <a:cubicBezTo>
                  <a:pt x="391" y="1434"/>
                  <a:pt x="391" y="1434"/>
                  <a:pt x="391" y="1434"/>
                </a:cubicBezTo>
                <a:cubicBezTo>
                  <a:pt x="410" y="1432"/>
                  <a:pt x="410" y="1432"/>
                  <a:pt x="410" y="1432"/>
                </a:cubicBezTo>
                <a:lnTo>
                  <a:pt x="410" y="1450"/>
                </a:lnTo>
                <a:close/>
                <a:moveTo>
                  <a:pt x="434" y="1472"/>
                </a:moveTo>
                <a:cubicBezTo>
                  <a:pt x="412" y="1468"/>
                  <a:pt x="412" y="1468"/>
                  <a:pt x="412" y="1468"/>
                </a:cubicBezTo>
                <a:cubicBezTo>
                  <a:pt x="412" y="1452"/>
                  <a:pt x="412" y="1452"/>
                  <a:pt x="412" y="1452"/>
                </a:cubicBezTo>
                <a:cubicBezTo>
                  <a:pt x="434" y="1452"/>
                  <a:pt x="434" y="1452"/>
                  <a:pt x="434" y="1452"/>
                </a:cubicBezTo>
                <a:lnTo>
                  <a:pt x="434" y="1472"/>
                </a:lnTo>
                <a:close/>
                <a:moveTo>
                  <a:pt x="434" y="1450"/>
                </a:moveTo>
                <a:cubicBezTo>
                  <a:pt x="412" y="1450"/>
                  <a:pt x="412" y="1450"/>
                  <a:pt x="412" y="1450"/>
                </a:cubicBezTo>
                <a:cubicBezTo>
                  <a:pt x="412" y="1431"/>
                  <a:pt x="412" y="1431"/>
                  <a:pt x="412" y="1431"/>
                </a:cubicBezTo>
                <a:cubicBezTo>
                  <a:pt x="434" y="1429"/>
                  <a:pt x="434" y="1429"/>
                  <a:pt x="434" y="1429"/>
                </a:cubicBezTo>
                <a:lnTo>
                  <a:pt x="434" y="1450"/>
                </a:lnTo>
                <a:close/>
                <a:moveTo>
                  <a:pt x="669" y="1462"/>
                </a:moveTo>
                <a:cubicBezTo>
                  <a:pt x="666" y="1462"/>
                  <a:pt x="664" y="1461"/>
                  <a:pt x="662" y="1460"/>
                </a:cubicBezTo>
                <a:cubicBezTo>
                  <a:pt x="655" y="1467"/>
                  <a:pt x="655" y="1467"/>
                  <a:pt x="655" y="1467"/>
                </a:cubicBezTo>
                <a:cubicBezTo>
                  <a:pt x="654" y="1468"/>
                  <a:pt x="653" y="1469"/>
                  <a:pt x="652" y="1469"/>
                </a:cubicBezTo>
                <a:cubicBezTo>
                  <a:pt x="651" y="1469"/>
                  <a:pt x="650" y="1468"/>
                  <a:pt x="649" y="1467"/>
                </a:cubicBezTo>
                <a:cubicBezTo>
                  <a:pt x="648" y="1466"/>
                  <a:pt x="648" y="1463"/>
                  <a:pt x="649" y="1462"/>
                </a:cubicBezTo>
                <a:cubicBezTo>
                  <a:pt x="656" y="1455"/>
                  <a:pt x="656" y="1455"/>
                  <a:pt x="656" y="1455"/>
                </a:cubicBezTo>
                <a:cubicBezTo>
                  <a:pt x="655" y="1453"/>
                  <a:pt x="654" y="1450"/>
                  <a:pt x="654" y="1447"/>
                </a:cubicBezTo>
                <a:cubicBezTo>
                  <a:pt x="654" y="1439"/>
                  <a:pt x="661" y="1433"/>
                  <a:pt x="669" y="1433"/>
                </a:cubicBezTo>
                <a:cubicBezTo>
                  <a:pt x="677" y="1433"/>
                  <a:pt x="683" y="1439"/>
                  <a:pt x="683" y="1447"/>
                </a:cubicBezTo>
                <a:cubicBezTo>
                  <a:pt x="683" y="1455"/>
                  <a:pt x="677" y="1462"/>
                  <a:pt x="669" y="1462"/>
                </a:cubicBezTo>
                <a:close/>
                <a:moveTo>
                  <a:pt x="744" y="1352"/>
                </a:moveTo>
                <a:cubicBezTo>
                  <a:pt x="78" y="1352"/>
                  <a:pt x="78" y="1352"/>
                  <a:pt x="78" y="1352"/>
                </a:cubicBezTo>
                <a:cubicBezTo>
                  <a:pt x="78" y="199"/>
                  <a:pt x="78" y="199"/>
                  <a:pt x="78" y="199"/>
                </a:cubicBezTo>
                <a:cubicBezTo>
                  <a:pt x="744" y="199"/>
                  <a:pt x="744" y="199"/>
                  <a:pt x="744" y="199"/>
                </a:cubicBezTo>
                <a:lnTo>
                  <a:pt x="744" y="1352"/>
                </a:lnTo>
                <a:close/>
                <a:moveTo>
                  <a:pt x="419" y="1223"/>
                </a:moveTo>
                <a:cubicBezTo>
                  <a:pt x="557" y="1223"/>
                  <a:pt x="557" y="1223"/>
                  <a:pt x="557" y="1223"/>
                </a:cubicBezTo>
                <a:cubicBezTo>
                  <a:pt x="557" y="1084"/>
                  <a:pt x="557" y="1084"/>
                  <a:pt x="557" y="1084"/>
                </a:cubicBezTo>
                <a:cubicBezTo>
                  <a:pt x="419" y="1084"/>
                  <a:pt x="419" y="1084"/>
                  <a:pt x="419" y="1084"/>
                </a:cubicBezTo>
                <a:lnTo>
                  <a:pt x="419" y="1223"/>
                </a:lnTo>
                <a:close/>
                <a:moveTo>
                  <a:pt x="419" y="463"/>
                </a:moveTo>
                <a:cubicBezTo>
                  <a:pt x="419" y="602"/>
                  <a:pt x="419" y="602"/>
                  <a:pt x="419" y="602"/>
                </a:cubicBezTo>
                <a:cubicBezTo>
                  <a:pt x="557" y="602"/>
                  <a:pt x="557" y="602"/>
                  <a:pt x="557" y="602"/>
                </a:cubicBezTo>
                <a:cubicBezTo>
                  <a:pt x="557" y="463"/>
                  <a:pt x="557" y="463"/>
                  <a:pt x="557" y="463"/>
                </a:cubicBezTo>
                <a:lnTo>
                  <a:pt x="419" y="463"/>
                </a:lnTo>
                <a:close/>
                <a:moveTo>
                  <a:pt x="419" y="618"/>
                </a:moveTo>
                <a:cubicBezTo>
                  <a:pt x="419" y="757"/>
                  <a:pt x="419" y="757"/>
                  <a:pt x="419" y="757"/>
                </a:cubicBezTo>
                <a:cubicBezTo>
                  <a:pt x="557" y="757"/>
                  <a:pt x="557" y="757"/>
                  <a:pt x="557" y="757"/>
                </a:cubicBezTo>
                <a:cubicBezTo>
                  <a:pt x="557" y="618"/>
                  <a:pt x="557" y="618"/>
                  <a:pt x="557" y="618"/>
                </a:cubicBezTo>
                <a:lnTo>
                  <a:pt x="419" y="618"/>
                </a:lnTo>
                <a:close/>
              </a:path>
            </a:pathLst>
          </a:custGeom>
          <a:solidFill>
            <a:schemeClr val="bg1"/>
          </a:solidFill>
          <a:ln>
            <a:noFill/>
          </a:ln>
          <a:extLst/>
        </p:spPr>
        <p:txBody>
          <a:bodyPr vert="horz" wrap="square" lIns="87857" tIns="43928" rIns="87857" bIns="43928" numCol="1" anchor="t" anchorCtr="0" compatLnSpc="1">
            <a:prstTxWarp prst="textNoShape">
              <a:avLst/>
            </a:prstTxWarp>
          </a:bodyPr>
          <a:lstStyle/>
          <a:p>
            <a:pPr defTabSz="896171">
              <a:lnSpc>
                <a:spcPct val="90000"/>
              </a:lnSpc>
            </a:pPr>
            <a:endParaRPr lang="en-US" sz="1730" dirty="0">
              <a:solidFill>
                <a:srgbClr val="505050"/>
              </a:solidFill>
            </a:endParaRPr>
          </a:p>
        </p:txBody>
      </p:sp>
      <p:sp>
        <p:nvSpPr>
          <p:cNvPr id="33" name="Freeform 5"/>
          <p:cNvSpPr>
            <a:spLocks noChangeAspect="1" noEditPoints="1"/>
          </p:cNvSpPr>
          <p:nvPr/>
        </p:nvSpPr>
        <p:spPr bwMode="auto">
          <a:xfrm>
            <a:off x="9415797" y="1876588"/>
            <a:ext cx="577508" cy="430341"/>
          </a:xfrm>
          <a:custGeom>
            <a:avLst/>
            <a:gdLst>
              <a:gd name="T0" fmla="*/ 209 w 216"/>
              <a:gd name="T1" fmla="*/ 0 h 160"/>
              <a:gd name="T2" fmla="*/ 7 w 216"/>
              <a:gd name="T3" fmla="*/ 0 h 160"/>
              <a:gd name="T4" fmla="*/ 0 w 216"/>
              <a:gd name="T5" fmla="*/ 7 h 160"/>
              <a:gd name="T6" fmla="*/ 0 w 216"/>
              <a:gd name="T7" fmla="*/ 153 h 160"/>
              <a:gd name="T8" fmla="*/ 7 w 216"/>
              <a:gd name="T9" fmla="*/ 160 h 160"/>
              <a:gd name="T10" fmla="*/ 209 w 216"/>
              <a:gd name="T11" fmla="*/ 160 h 160"/>
              <a:gd name="T12" fmla="*/ 216 w 216"/>
              <a:gd name="T13" fmla="*/ 153 h 160"/>
              <a:gd name="T14" fmla="*/ 216 w 216"/>
              <a:gd name="T15" fmla="*/ 7 h 160"/>
              <a:gd name="T16" fmla="*/ 209 w 216"/>
              <a:gd name="T17" fmla="*/ 0 h 160"/>
              <a:gd name="T18" fmla="*/ 107 w 216"/>
              <a:gd name="T19" fmla="*/ 154 h 160"/>
              <a:gd name="T20" fmla="*/ 103 w 216"/>
              <a:gd name="T21" fmla="*/ 153 h 160"/>
              <a:gd name="T22" fmla="*/ 103 w 216"/>
              <a:gd name="T23" fmla="*/ 150 h 160"/>
              <a:gd name="T24" fmla="*/ 107 w 216"/>
              <a:gd name="T25" fmla="*/ 150 h 160"/>
              <a:gd name="T26" fmla="*/ 107 w 216"/>
              <a:gd name="T27" fmla="*/ 154 h 160"/>
              <a:gd name="T28" fmla="*/ 107 w 216"/>
              <a:gd name="T29" fmla="*/ 149 h 160"/>
              <a:gd name="T30" fmla="*/ 103 w 216"/>
              <a:gd name="T31" fmla="*/ 149 h 160"/>
              <a:gd name="T32" fmla="*/ 103 w 216"/>
              <a:gd name="T33" fmla="*/ 146 h 160"/>
              <a:gd name="T34" fmla="*/ 107 w 216"/>
              <a:gd name="T35" fmla="*/ 145 h 160"/>
              <a:gd name="T36" fmla="*/ 107 w 216"/>
              <a:gd name="T37" fmla="*/ 149 h 160"/>
              <a:gd name="T38" fmla="*/ 114 w 216"/>
              <a:gd name="T39" fmla="*/ 155 h 160"/>
              <a:gd name="T40" fmla="*/ 108 w 216"/>
              <a:gd name="T41" fmla="*/ 154 h 160"/>
              <a:gd name="T42" fmla="*/ 108 w 216"/>
              <a:gd name="T43" fmla="*/ 150 h 160"/>
              <a:gd name="T44" fmla="*/ 114 w 216"/>
              <a:gd name="T45" fmla="*/ 150 h 160"/>
              <a:gd name="T46" fmla="*/ 114 w 216"/>
              <a:gd name="T47" fmla="*/ 155 h 160"/>
              <a:gd name="T48" fmla="*/ 114 w 216"/>
              <a:gd name="T49" fmla="*/ 149 h 160"/>
              <a:gd name="T50" fmla="*/ 108 w 216"/>
              <a:gd name="T51" fmla="*/ 149 h 160"/>
              <a:gd name="T52" fmla="*/ 108 w 216"/>
              <a:gd name="T53" fmla="*/ 145 h 160"/>
              <a:gd name="T54" fmla="*/ 114 w 216"/>
              <a:gd name="T55" fmla="*/ 144 h 160"/>
              <a:gd name="T56" fmla="*/ 114 w 216"/>
              <a:gd name="T57" fmla="*/ 149 h 160"/>
              <a:gd name="T58" fmla="*/ 204 w 216"/>
              <a:gd name="T59" fmla="*/ 134 h 160"/>
              <a:gd name="T60" fmla="*/ 198 w 216"/>
              <a:gd name="T61" fmla="*/ 140 h 160"/>
              <a:gd name="T62" fmla="*/ 19 w 216"/>
              <a:gd name="T63" fmla="*/ 140 h 160"/>
              <a:gd name="T64" fmla="*/ 12 w 216"/>
              <a:gd name="T65" fmla="*/ 134 h 160"/>
              <a:gd name="T66" fmla="*/ 12 w 216"/>
              <a:gd name="T67" fmla="*/ 19 h 160"/>
              <a:gd name="T68" fmla="*/ 19 w 216"/>
              <a:gd name="T69" fmla="*/ 12 h 160"/>
              <a:gd name="T70" fmla="*/ 198 w 216"/>
              <a:gd name="T71" fmla="*/ 12 h 160"/>
              <a:gd name="T72" fmla="*/ 204 w 216"/>
              <a:gd name="T73" fmla="*/ 19 h 160"/>
              <a:gd name="T74" fmla="*/ 204 w 216"/>
              <a:gd name="T75" fmla="*/ 13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16" h="160">
                <a:moveTo>
                  <a:pt x="209" y="0"/>
                </a:moveTo>
                <a:cubicBezTo>
                  <a:pt x="7" y="0"/>
                  <a:pt x="7" y="0"/>
                  <a:pt x="7" y="0"/>
                </a:cubicBezTo>
                <a:cubicBezTo>
                  <a:pt x="3" y="0"/>
                  <a:pt x="0" y="4"/>
                  <a:pt x="0" y="7"/>
                </a:cubicBezTo>
                <a:cubicBezTo>
                  <a:pt x="0" y="145"/>
                  <a:pt x="0" y="153"/>
                  <a:pt x="0" y="153"/>
                </a:cubicBezTo>
                <a:cubicBezTo>
                  <a:pt x="0" y="157"/>
                  <a:pt x="3" y="160"/>
                  <a:pt x="7" y="160"/>
                </a:cubicBezTo>
                <a:cubicBezTo>
                  <a:pt x="209" y="160"/>
                  <a:pt x="209" y="160"/>
                  <a:pt x="209" y="160"/>
                </a:cubicBezTo>
                <a:cubicBezTo>
                  <a:pt x="213" y="160"/>
                  <a:pt x="216" y="157"/>
                  <a:pt x="216" y="153"/>
                </a:cubicBezTo>
                <a:cubicBezTo>
                  <a:pt x="216" y="15"/>
                  <a:pt x="216" y="7"/>
                  <a:pt x="216" y="7"/>
                </a:cubicBezTo>
                <a:cubicBezTo>
                  <a:pt x="216" y="4"/>
                  <a:pt x="213" y="0"/>
                  <a:pt x="209" y="0"/>
                </a:cubicBezTo>
                <a:close/>
                <a:moveTo>
                  <a:pt x="107" y="154"/>
                </a:moveTo>
                <a:cubicBezTo>
                  <a:pt x="103" y="153"/>
                  <a:pt x="103" y="153"/>
                  <a:pt x="103" y="153"/>
                </a:cubicBezTo>
                <a:cubicBezTo>
                  <a:pt x="103" y="150"/>
                  <a:pt x="103" y="150"/>
                  <a:pt x="103" y="150"/>
                </a:cubicBezTo>
                <a:cubicBezTo>
                  <a:pt x="107" y="150"/>
                  <a:pt x="107" y="150"/>
                  <a:pt x="107" y="150"/>
                </a:cubicBezTo>
                <a:lnTo>
                  <a:pt x="107" y="154"/>
                </a:lnTo>
                <a:close/>
                <a:moveTo>
                  <a:pt x="107" y="149"/>
                </a:moveTo>
                <a:cubicBezTo>
                  <a:pt x="103" y="149"/>
                  <a:pt x="103" y="149"/>
                  <a:pt x="103" y="149"/>
                </a:cubicBezTo>
                <a:cubicBezTo>
                  <a:pt x="103" y="146"/>
                  <a:pt x="103" y="146"/>
                  <a:pt x="103" y="146"/>
                </a:cubicBezTo>
                <a:cubicBezTo>
                  <a:pt x="107" y="145"/>
                  <a:pt x="107" y="145"/>
                  <a:pt x="107" y="145"/>
                </a:cubicBezTo>
                <a:lnTo>
                  <a:pt x="107" y="149"/>
                </a:lnTo>
                <a:close/>
                <a:moveTo>
                  <a:pt x="114" y="155"/>
                </a:moveTo>
                <a:cubicBezTo>
                  <a:pt x="108" y="154"/>
                  <a:pt x="108" y="154"/>
                  <a:pt x="108" y="154"/>
                </a:cubicBezTo>
                <a:cubicBezTo>
                  <a:pt x="108" y="150"/>
                  <a:pt x="108" y="150"/>
                  <a:pt x="108" y="150"/>
                </a:cubicBezTo>
                <a:cubicBezTo>
                  <a:pt x="114" y="150"/>
                  <a:pt x="114" y="150"/>
                  <a:pt x="114" y="150"/>
                </a:cubicBezTo>
                <a:lnTo>
                  <a:pt x="114" y="155"/>
                </a:lnTo>
                <a:close/>
                <a:moveTo>
                  <a:pt x="114" y="149"/>
                </a:moveTo>
                <a:cubicBezTo>
                  <a:pt x="108" y="149"/>
                  <a:pt x="108" y="149"/>
                  <a:pt x="108" y="149"/>
                </a:cubicBezTo>
                <a:cubicBezTo>
                  <a:pt x="108" y="145"/>
                  <a:pt x="108" y="145"/>
                  <a:pt x="108" y="145"/>
                </a:cubicBezTo>
                <a:cubicBezTo>
                  <a:pt x="114" y="144"/>
                  <a:pt x="114" y="144"/>
                  <a:pt x="114" y="144"/>
                </a:cubicBezTo>
                <a:lnTo>
                  <a:pt x="114" y="149"/>
                </a:lnTo>
                <a:close/>
                <a:moveTo>
                  <a:pt x="204" y="134"/>
                </a:moveTo>
                <a:cubicBezTo>
                  <a:pt x="204" y="137"/>
                  <a:pt x="201" y="140"/>
                  <a:pt x="198" y="140"/>
                </a:cubicBezTo>
                <a:cubicBezTo>
                  <a:pt x="19" y="140"/>
                  <a:pt x="19" y="140"/>
                  <a:pt x="19" y="140"/>
                </a:cubicBezTo>
                <a:cubicBezTo>
                  <a:pt x="16" y="140"/>
                  <a:pt x="12" y="137"/>
                  <a:pt x="12" y="134"/>
                </a:cubicBezTo>
                <a:cubicBezTo>
                  <a:pt x="12" y="19"/>
                  <a:pt x="12" y="19"/>
                  <a:pt x="12" y="19"/>
                </a:cubicBezTo>
                <a:cubicBezTo>
                  <a:pt x="12" y="15"/>
                  <a:pt x="16" y="12"/>
                  <a:pt x="19" y="12"/>
                </a:cubicBezTo>
                <a:cubicBezTo>
                  <a:pt x="198" y="12"/>
                  <a:pt x="198" y="12"/>
                  <a:pt x="198" y="12"/>
                </a:cubicBezTo>
                <a:cubicBezTo>
                  <a:pt x="201" y="12"/>
                  <a:pt x="204" y="15"/>
                  <a:pt x="204" y="19"/>
                </a:cubicBezTo>
                <a:lnTo>
                  <a:pt x="204" y="134"/>
                </a:lnTo>
                <a:close/>
              </a:path>
            </a:pathLst>
          </a:custGeom>
          <a:solidFill>
            <a:schemeClr val="bg1"/>
          </a:solidFill>
          <a:ln>
            <a:noFill/>
          </a:ln>
          <a:extLst/>
        </p:spPr>
        <p:txBody>
          <a:bodyPr vert="horz" wrap="square" lIns="87857" tIns="43928" rIns="87857" bIns="43928" numCol="1" anchor="t" anchorCtr="0" compatLnSpc="1">
            <a:prstTxWarp prst="textNoShape">
              <a:avLst/>
            </a:prstTxWarp>
          </a:bodyPr>
          <a:lstStyle/>
          <a:p>
            <a:pPr defTabSz="896171">
              <a:lnSpc>
                <a:spcPct val="90000"/>
              </a:lnSpc>
            </a:pPr>
            <a:endParaRPr lang="en-US" sz="1730" dirty="0">
              <a:solidFill>
                <a:srgbClr val="505050"/>
              </a:solidFill>
            </a:endParaRPr>
          </a:p>
        </p:txBody>
      </p:sp>
      <p:grpSp>
        <p:nvGrpSpPr>
          <p:cNvPr id="34" name="Group 33"/>
          <p:cNvGrpSpPr/>
          <p:nvPr/>
        </p:nvGrpSpPr>
        <p:grpSpPr>
          <a:xfrm>
            <a:off x="6178817" y="1546815"/>
            <a:ext cx="1474124" cy="888141"/>
            <a:chOff x="6293519" y="1918846"/>
            <a:chExt cx="1534235" cy="924357"/>
          </a:xfrm>
        </p:grpSpPr>
        <p:sp>
          <p:nvSpPr>
            <p:cNvPr id="35" name="Freeform 5"/>
            <p:cNvSpPr>
              <a:spLocks noChangeAspect="1" noEditPoints="1"/>
            </p:cNvSpPr>
            <p:nvPr/>
          </p:nvSpPr>
          <p:spPr bwMode="auto">
            <a:xfrm>
              <a:off x="6293519" y="2400273"/>
              <a:ext cx="692760" cy="442930"/>
            </a:xfrm>
            <a:custGeom>
              <a:avLst/>
              <a:gdLst>
                <a:gd name="T0" fmla="*/ 54 w 266"/>
                <a:gd name="T1" fmla="*/ 154 h 169"/>
                <a:gd name="T2" fmla="*/ 25 w 266"/>
                <a:gd name="T3" fmla="*/ 154 h 169"/>
                <a:gd name="T4" fmla="*/ 0 w 266"/>
                <a:gd name="T5" fmla="*/ 116 h 169"/>
                <a:gd name="T6" fmla="*/ 29 w 266"/>
                <a:gd name="T7" fmla="*/ 75 h 169"/>
                <a:gd name="T8" fmla="*/ 55 w 266"/>
                <a:gd name="T9" fmla="*/ 29 h 169"/>
                <a:gd name="T10" fmla="*/ 99 w 266"/>
                <a:gd name="T11" fmla="*/ 30 h 169"/>
                <a:gd name="T12" fmla="*/ 144 w 266"/>
                <a:gd name="T13" fmla="*/ 0 h 169"/>
                <a:gd name="T14" fmla="*/ 200 w 266"/>
                <a:gd name="T15" fmla="*/ 54 h 169"/>
                <a:gd name="T16" fmla="*/ 182 w 266"/>
                <a:gd name="T17" fmla="*/ 56 h 169"/>
                <a:gd name="T18" fmla="*/ 141 w 266"/>
                <a:gd name="T19" fmla="*/ 33 h 169"/>
                <a:gd name="T20" fmla="*/ 91 w 266"/>
                <a:gd name="T21" fmla="*/ 81 h 169"/>
                <a:gd name="T22" fmla="*/ 50 w 266"/>
                <a:gd name="T23" fmla="*/ 129 h 169"/>
                <a:gd name="T24" fmla="*/ 54 w 266"/>
                <a:gd name="T25" fmla="*/ 154 h 169"/>
                <a:gd name="T26" fmla="*/ 89 w 266"/>
                <a:gd name="T27" fmla="*/ 168 h 169"/>
                <a:gd name="T28" fmla="*/ 245 w 266"/>
                <a:gd name="T29" fmla="*/ 168 h 169"/>
                <a:gd name="T30" fmla="*/ 266 w 266"/>
                <a:gd name="T31" fmla="*/ 137 h 169"/>
                <a:gd name="T32" fmla="*/ 242 w 266"/>
                <a:gd name="T33" fmla="*/ 104 h 169"/>
                <a:gd name="T34" fmla="*/ 220 w 266"/>
                <a:gd name="T35" fmla="*/ 64 h 169"/>
                <a:gd name="T36" fmla="*/ 179 w 266"/>
                <a:gd name="T37" fmla="*/ 64 h 169"/>
                <a:gd name="T38" fmla="*/ 141 w 266"/>
                <a:gd name="T39" fmla="*/ 42 h 169"/>
                <a:gd name="T40" fmla="*/ 98 w 266"/>
                <a:gd name="T41" fmla="*/ 87 h 169"/>
                <a:gd name="T42" fmla="*/ 58 w 266"/>
                <a:gd name="T43" fmla="*/ 126 h 169"/>
                <a:gd name="T44" fmla="*/ 89 w 266"/>
                <a:gd name="T45" fmla="*/ 168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6" h="169">
                  <a:moveTo>
                    <a:pt x="54" y="154"/>
                  </a:moveTo>
                  <a:cubicBezTo>
                    <a:pt x="25" y="154"/>
                    <a:pt x="25" y="154"/>
                    <a:pt x="25" y="154"/>
                  </a:cubicBezTo>
                  <a:cubicBezTo>
                    <a:pt x="25" y="154"/>
                    <a:pt x="1" y="149"/>
                    <a:pt x="0" y="116"/>
                  </a:cubicBezTo>
                  <a:cubicBezTo>
                    <a:pt x="0" y="83"/>
                    <a:pt x="29" y="75"/>
                    <a:pt x="29" y="75"/>
                  </a:cubicBezTo>
                  <a:cubicBezTo>
                    <a:pt x="29" y="75"/>
                    <a:pt x="27" y="41"/>
                    <a:pt x="55" y="29"/>
                  </a:cubicBezTo>
                  <a:cubicBezTo>
                    <a:pt x="83" y="17"/>
                    <a:pt x="99" y="30"/>
                    <a:pt x="99" y="30"/>
                  </a:cubicBezTo>
                  <a:cubicBezTo>
                    <a:pt x="99" y="30"/>
                    <a:pt x="109" y="0"/>
                    <a:pt x="144" y="0"/>
                  </a:cubicBezTo>
                  <a:cubicBezTo>
                    <a:pt x="175" y="0"/>
                    <a:pt x="207" y="30"/>
                    <a:pt x="200" y="54"/>
                  </a:cubicBezTo>
                  <a:cubicBezTo>
                    <a:pt x="189" y="54"/>
                    <a:pt x="182" y="56"/>
                    <a:pt x="182" y="56"/>
                  </a:cubicBezTo>
                  <a:cubicBezTo>
                    <a:pt x="182" y="56"/>
                    <a:pt x="174" y="33"/>
                    <a:pt x="141" y="33"/>
                  </a:cubicBezTo>
                  <a:cubicBezTo>
                    <a:pt x="113" y="33"/>
                    <a:pt x="84" y="60"/>
                    <a:pt x="91" y="81"/>
                  </a:cubicBezTo>
                  <a:cubicBezTo>
                    <a:pt x="91" y="81"/>
                    <a:pt x="50" y="83"/>
                    <a:pt x="50" y="129"/>
                  </a:cubicBezTo>
                  <a:cubicBezTo>
                    <a:pt x="50" y="140"/>
                    <a:pt x="52" y="148"/>
                    <a:pt x="54" y="154"/>
                  </a:cubicBezTo>
                  <a:close/>
                  <a:moveTo>
                    <a:pt x="89" y="168"/>
                  </a:moveTo>
                  <a:cubicBezTo>
                    <a:pt x="245" y="168"/>
                    <a:pt x="245" y="168"/>
                    <a:pt x="245" y="168"/>
                  </a:cubicBezTo>
                  <a:cubicBezTo>
                    <a:pt x="245" y="168"/>
                    <a:pt x="265" y="164"/>
                    <a:pt x="266" y="137"/>
                  </a:cubicBezTo>
                  <a:cubicBezTo>
                    <a:pt x="266" y="110"/>
                    <a:pt x="242" y="104"/>
                    <a:pt x="242" y="104"/>
                  </a:cubicBezTo>
                  <a:cubicBezTo>
                    <a:pt x="242" y="104"/>
                    <a:pt x="244" y="74"/>
                    <a:pt x="220" y="64"/>
                  </a:cubicBezTo>
                  <a:cubicBezTo>
                    <a:pt x="197" y="54"/>
                    <a:pt x="179" y="64"/>
                    <a:pt x="179" y="64"/>
                  </a:cubicBezTo>
                  <a:cubicBezTo>
                    <a:pt x="179" y="64"/>
                    <a:pt x="171" y="42"/>
                    <a:pt x="141" y="42"/>
                  </a:cubicBezTo>
                  <a:cubicBezTo>
                    <a:pt x="115" y="42"/>
                    <a:pt x="92" y="68"/>
                    <a:pt x="98" y="87"/>
                  </a:cubicBezTo>
                  <a:cubicBezTo>
                    <a:pt x="98" y="87"/>
                    <a:pt x="58" y="84"/>
                    <a:pt x="58" y="126"/>
                  </a:cubicBezTo>
                  <a:cubicBezTo>
                    <a:pt x="58" y="169"/>
                    <a:pt x="89" y="168"/>
                    <a:pt x="89" y="168"/>
                  </a:cubicBezTo>
                  <a:close/>
                </a:path>
              </a:pathLst>
            </a:custGeom>
            <a:solidFill>
              <a:schemeClr val="bg1"/>
            </a:solidFill>
            <a:ln>
              <a:noFill/>
            </a:ln>
            <a:extLst/>
          </p:spPr>
          <p:txBody>
            <a:bodyPr vert="horz" wrap="square" lIns="87857" tIns="43928" rIns="87857" bIns="43928" numCol="1" anchor="t" anchorCtr="0" compatLnSpc="1">
              <a:prstTxWarp prst="textNoShape">
                <a:avLst/>
              </a:prstTxWarp>
            </a:bodyPr>
            <a:lstStyle/>
            <a:p>
              <a:pPr defTabSz="896171">
                <a:lnSpc>
                  <a:spcPct val="90000"/>
                </a:lnSpc>
              </a:pPr>
              <a:endParaRPr lang="en-US" sz="1730" dirty="0">
                <a:solidFill>
                  <a:srgbClr val="505050"/>
                </a:solidFill>
              </a:endParaRPr>
            </a:p>
          </p:txBody>
        </p:sp>
        <p:sp>
          <p:nvSpPr>
            <p:cNvPr id="36" name="Freeform 27"/>
            <p:cNvSpPr>
              <a:spLocks noChangeAspect="1" noEditPoints="1"/>
            </p:cNvSpPr>
            <p:nvPr/>
          </p:nvSpPr>
          <p:spPr bwMode="black">
            <a:xfrm>
              <a:off x="7137798" y="1918846"/>
              <a:ext cx="689956" cy="444452"/>
            </a:xfrm>
            <a:custGeom>
              <a:avLst/>
              <a:gdLst/>
              <a:ahLst/>
              <a:cxnLst>
                <a:cxn ang="0">
                  <a:pos x="340" y="182"/>
                </a:cxn>
                <a:cxn ang="0">
                  <a:pos x="340" y="16"/>
                </a:cxn>
                <a:cxn ang="0">
                  <a:pos x="324" y="0"/>
                </a:cxn>
                <a:cxn ang="0">
                  <a:pos x="47" y="0"/>
                </a:cxn>
                <a:cxn ang="0">
                  <a:pos x="31" y="16"/>
                </a:cxn>
                <a:cxn ang="0">
                  <a:pos x="31" y="182"/>
                </a:cxn>
                <a:cxn ang="0">
                  <a:pos x="0" y="220"/>
                </a:cxn>
                <a:cxn ang="0">
                  <a:pos x="19" y="240"/>
                </a:cxn>
                <a:cxn ang="0">
                  <a:pos x="352" y="240"/>
                </a:cxn>
                <a:cxn ang="0">
                  <a:pos x="371" y="220"/>
                </a:cxn>
                <a:cxn ang="0">
                  <a:pos x="340" y="182"/>
                </a:cxn>
                <a:cxn ang="0">
                  <a:pos x="211" y="225"/>
                </a:cxn>
                <a:cxn ang="0">
                  <a:pos x="154" y="225"/>
                </a:cxn>
                <a:cxn ang="0">
                  <a:pos x="148" y="222"/>
                </a:cxn>
                <a:cxn ang="0">
                  <a:pos x="155" y="209"/>
                </a:cxn>
                <a:cxn ang="0">
                  <a:pos x="160" y="207"/>
                </a:cxn>
                <a:cxn ang="0">
                  <a:pos x="205" y="207"/>
                </a:cxn>
                <a:cxn ang="0">
                  <a:pos x="210" y="209"/>
                </a:cxn>
                <a:cxn ang="0">
                  <a:pos x="217" y="222"/>
                </a:cxn>
                <a:cxn ang="0">
                  <a:pos x="211" y="225"/>
                </a:cxn>
                <a:cxn ang="0">
                  <a:pos x="315" y="178"/>
                </a:cxn>
                <a:cxn ang="0">
                  <a:pos x="56" y="178"/>
                </a:cxn>
                <a:cxn ang="0">
                  <a:pos x="56" y="33"/>
                </a:cxn>
                <a:cxn ang="0">
                  <a:pos x="63" y="25"/>
                </a:cxn>
                <a:cxn ang="0">
                  <a:pos x="308" y="25"/>
                </a:cxn>
                <a:cxn ang="0">
                  <a:pos x="315" y="33"/>
                </a:cxn>
                <a:cxn ang="0">
                  <a:pos x="315" y="178"/>
                </a:cxn>
              </a:cxnLst>
              <a:rect l="0" t="0" r="r" b="b"/>
              <a:pathLst>
                <a:path w="371" h="240">
                  <a:moveTo>
                    <a:pt x="340" y="182"/>
                  </a:moveTo>
                  <a:cubicBezTo>
                    <a:pt x="340" y="16"/>
                    <a:pt x="340" y="16"/>
                    <a:pt x="340" y="16"/>
                  </a:cubicBezTo>
                  <a:cubicBezTo>
                    <a:pt x="340" y="8"/>
                    <a:pt x="333" y="0"/>
                    <a:pt x="324" y="0"/>
                  </a:cubicBezTo>
                  <a:cubicBezTo>
                    <a:pt x="47" y="0"/>
                    <a:pt x="47" y="0"/>
                    <a:pt x="47" y="0"/>
                  </a:cubicBezTo>
                  <a:cubicBezTo>
                    <a:pt x="38" y="0"/>
                    <a:pt x="31" y="8"/>
                    <a:pt x="31" y="16"/>
                  </a:cubicBezTo>
                  <a:cubicBezTo>
                    <a:pt x="31" y="182"/>
                    <a:pt x="31" y="182"/>
                    <a:pt x="31" y="182"/>
                  </a:cubicBezTo>
                  <a:cubicBezTo>
                    <a:pt x="0" y="220"/>
                    <a:pt x="0" y="220"/>
                    <a:pt x="0" y="220"/>
                  </a:cubicBezTo>
                  <a:cubicBezTo>
                    <a:pt x="0" y="231"/>
                    <a:pt x="9" y="240"/>
                    <a:pt x="19" y="240"/>
                  </a:cubicBezTo>
                  <a:cubicBezTo>
                    <a:pt x="352" y="240"/>
                    <a:pt x="352" y="240"/>
                    <a:pt x="352" y="240"/>
                  </a:cubicBezTo>
                  <a:cubicBezTo>
                    <a:pt x="362" y="240"/>
                    <a:pt x="371" y="231"/>
                    <a:pt x="371" y="220"/>
                  </a:cubicBezTo>
                  <a:lnTo>
                    <a:pt x="340" y="182"/>
                  </a:lnTo>
                  <a:close/>
                  <a:moveTo>
                    <a:pt x="211" y="225"/>
                  </a:moveTo>
                  <a:cubicBezTo>
                    <a:pt x="154" y="225"/>
                    <a:pt x="154" y="225"/>
                    <a:pt x="154" y="225"/>
                  </a:cubicBezTo>
                  <a:cubicBezTo>
                    <a:pt x="151" y="225"/>
                    <a:pt x="148" y="223"/>
                    <a:pt x="148" y="222"/>
                  </a:cubicBezTo>
                  <a:cubicBezTo>
                    <a:pt x="155" y="209"/>
                    <a:pt x="155" y="209"/>
                    <a:pt x="155" y="209"/>
                  </a:cubicBezTo>
                  <a:cubicBezTo>
                    <a:pt x="155" y="208"/>
                    <a:pt x="157" y="207"/>
                    <a:pt x="160" y="207"/>
                  </a:cubicBezTo>
                  <a:cubicBezTo>
                    <a:pt x="205" y="207"/>
                    <a:pt x="205" y="207"/>
                    <a:pt x="205" y="207"/>
                  </a:cubicBezTo>
                  <a:cubicBezTo>
                    <a:pt x="208" y="207"/>
                    <a:pt x="210" y="208"/>
                    <a:pt x="210" y="209"/>
                  </a:cubicBezTo>
                  <a:cubicBezTo>
                    <a:pt x="217" y="222"/>
                    <a:pt x="217" y="222"/>
                    <a:pt x="217" y="222"/>
                  </a:cubicBezTo>
                  <a:cubicBezTo>
                    <a:pt x="217" y="223"/>
                    <a:pt x="214" y="225"/>
                    <a:pt x="211" y="225"/>
                  </a:cubicBezTo>
                  <a:close/>
                  <a:moveTo>
                    <a:pt x="315" y="178"/>
                  </a:moveTo>
                  <a:cubicBezTo>
                    <a:pt x="56" y="178"/>
                    <a:pt x="56" y="178"/>
                    <a:pt x="56" y="178"/>
                  </a:cubicBezTo>
                  <a:cubicBezTo>
                    <a:pt x="56" y="33"/>
                    <a:pt x="56" y="33"/>
                    <a:pt x="56" y="33"/>
                  </a:cubicBezTo>
                  <a:cubicBezTo>
                    <a:pt x="56" y="28"/>
                    <a:pt x="59" y="25"/>
                    <a:pt x="63" y="25"/>
                  </a:cubicBezTo>
                  <a:cubicBezTo>
                    <a:pt x="308" y="25"/>
                    <a:pt x="308" y="25"/>
                    <a:pt x="308" y="25"/>
                  </a:cubicBezTo>
                  <a:cubicBezTo>
                    <a:pt x="312" y="25"/>
                    <a:pt x="315" y="28"/>
                    <a:pt x="315" y="33"/>
                  </a:cubicBezTo>
                  <a:lnTo>
                    <a:pt x="315" y="178"/>
                  </a:lnTo>
                  <a:close/>
                </a:path>
              </a:pathLst>
            </a:custGeom>
            <a:solidFill>
              <a:schemeClr val="bg1"/>
            </a:solidFill>
            <a:ln>
              <a:noFill/>
            </a:ln>
            <a:extLst/>
          </p:spPr>
          <p:txBody>
            <a:bodyPr vert="horz" wrap="square" lIns="87857" tIns="43928" rIns="87857" bIns="43928" numCol="1" anchor="t" anchorCtr="0" compatLnSpc="1">
              <a:prstTxWarp prst="textNoShape">
                <a:avLst/>
              </a:prstTxWarp>
            </a:bodyPr>
            <a:lstStyle/>
            <a:p>
              <a:pPr defTabSz="896171">
                <a:lnSpc>
                  <a:spcPct val="90000"/>
                </a:lnSpc>
              </a:pPr>
              <a:endParaRPr lang="en-US" sz="1730" dirty="0">
                <a:solidFill>
                  <a:srgbClr val="505050"/>
                </a:solidFill>
              </a:endParaRPr>
            </a:p>
          </p:txBody>
        </p:sp>
      </p:grpSp>
      <p:sp>
        <p:nvSpPr>
          <p:cNvPr id="37" name="Arc 36"/>
          <p:cNvSpPr/>
          <p:nvPr/>
        </p:nvSpPr>
        <p:spPr>
          <a:xfrm rot="9876240">
            <a:off x="6324224" y="1599817"/>
            <a:ext cx="688716" cy="431209"/>
          </a:xfrm>
          <a:prstGeom prst="arc">
            <a:avLst>
              <a:gd name="adj1" fmla="val 21436060"/>
              <a:gd name="adj2" fmla="val 9297984"/>
            </a:avLst>
          </a:prstGeom>
          <a:ln w="3175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defTabSz="896171">
              <a:lnSpc>
                <a:spcPct val="90000"/>
              </a:lnSpc>
            </a:pPr>
            <a:endParaRPr lang="en-US" sz="1730" dirty="0">
              <a:solidFill>
                <a:srgbClr val="505050"/>
              </a:solidFill>
            </a:endParaRPr>
          </a:p>
        </p:txBody>
      </p:sp>
      <p:pic>
        <p:nvPicPr>
          <p:cNvPr id="38" name="Picture 14"/>
          <p:cNvPicPr>
            <a:picLocks noChangeAspect="1" noChangeArrowheads="1"/>
          </p:cNvPicPr>
          <p:nvPr/>
        </p:nvPicPr>
        <p:blipFill>
          <a:blip r:embed="rId3" cstate="print">
            <a:biLevel thresh="25000"/>
            <a:extLst>
              <a:ext uri="{28A0092B-C50C-407E-A947-70E740481C1C}">
                <a14:useLocalDpi xmlns:a14="http://schemas.microsoft.com/office/drawing/2010/main" val="0"/>
              </a:ext>
            </a:extLst>
          </a:blip>
          <a:srcRect/>
          <a:stretch>
            <a:fillRect/>
          </a:stretch>
        </p:blipFill>
        <p:spPr bwMode="auto">
          <a:xfrm>
            <a:off x="5479463" y="5092156"/>
            <a:ext cx="723291" cy="846153"/>
          </a:xfrm>
          <a:prstGeom prst="rect">
            <a:avLst/>
          </a:prstGeom>
          <a:noFill/>
          <a:ln>
            <a:noFill/>
          </a:ln>
          <a:effectLst/>
          <a:extLst/>
        </p:spPr>
      </p:pic>
      <p:sp>
        <p:nvSpPr>
          <p:cNvPr id="39" name="TextBox 38"/>
          <p:cNvSpPr txBox="1"/>
          <p:nvPr/>
        </p:nvSpPr>
        <p:spPr>
          <a:xfrm>
            <a:off x="4689712" y="5061711"/>
            <a:ext cx="1597003" cy="869410"/>
          </a:xfrm>
          <a:prstGeom prst="rect">
            <a:avLst/>
          </a:prstGeom>
          <a:noFill/>
        </p:spPr>
        <p:txBody>
          <a:bodyPr wrap="square" lIns="175715" tIns="140572" rIns="175715" bIns="140572" rtlCol="0">
            <a:spAutoFit/>
          </a:bodyPr>
          <a:lstStyle/>
          <a:p>
            <a:pPr defTabSz="896171">
              <a:lnSpc>
                <a:spcPct val="90000"/>
              </a:lnSpc>
              <a:spcAft>
                <a:spcPts val="576"/>
              </a:spcAft>
            </a:pPr>
            <a:r>
              <a:rPr lang="en-US" sz="4227" dirty="0"/>
              <a:t>iOS</a:t>
            </a:r>
          </a:p>
        </p:txBody>
      </p:sp>
      <p:sp>
        <p:nvSpPr>
          <p:cNvPr id="40" name="Freeform 39"/>
          <p:cNvSpPr>
            <a:spLocks noEditPoints="1"/>
          </p:cNvSpPr>
          <p:nvPr/>
        </p:nvSpPr>
        <p:spPr bwMode="auto">
          <a:xfrm>
            <a:off x="7013018" y="5144777"/>
            <a:ext cx="729630" cy="740906"/>
          </a:xfrm>
          <a:custGeom>
            <a:avLst/>
            <a:gdLst>
              <a:gd name="T0" fmla="*/ 288 w 647"/>
              <a:gd name="T1" fmla="*/ 314 h 657"/>
              <a:gd name="T2" fmla="*/ 288 w 647"/>
              <a:gd name="T3" fmla="*/ 52 h 657"/>
              <a:gd name="T4" fmla="*/ 647 w 647"/>
              <a:gd name="T5" fmla="*/ 0 h 657"/>
              <a:gd name="T6" fmla="*/ 647 w 647"/>
              <a:gd name="T7" fmla="*/ 314 h 657"/>
              <a:gd name="T8" fmla="*/ 288 w 647"/>
              <a:gd name="T9" fmla="*/ 314 h 657"/>
              <a:gd name="T10" fmla="*/ 262 w 647"/>
              <a:gd name="T11" fmla="*/ 57 h 657"/>
              <a:gd name="T12" fmla="*/ 0 w 647"/>
              <a:gd name="T13" fmla="*/ 95 h 657"/>
              <a:gd name="T14" fmla="*/ 0 w 647"/>
              <a:gd name="T15" fmla="*/ 314 h 657"/>
              <a:gd name="T16" fmla="*/ 262 w 647"/>
              <a:gd name="T17" fmla="*/ 314 h 657"/>
              <a:gd name="T18" fmla="*/ 262 w 647"/>
              <a:gd name="T19" fmla="*/ 57 h 657"/>
              <a:gd name="T20" fmla="*/ 0 w 647"/>
              <a:gd name="T21" fmla="*/ 338 h 657"/>
              <a:gd name="T22" fmla="*/ 0 w 647"/>
              <a:gd name="T23" fmla="*/ 560 h 657"/>
              <a:gd name="T24" fmla="*/ 262 w 647"/>
              <a:gd name="T25" fmla="*/ 600 h 657"/>
              <a:gd name="T26" fmla="*/ 262 w 647"/>
              <a:gd name="T27" fmla="*/ 338 h 657"/>
              <a:gd name="T28" fmla="*/ 0 w 647"/>
              <a:gd name="T29" fmla="*/ 338 h 657"/>
              <a:gd name="T30" fmla="*/ 288 w 647"/>
              <a:gd name="T31" fmla="*/ 602 h 657"/>
              <a:gd name="T32" fmla="*/ 647 w 647"/>
              <a:gd name="T33" fmla="*/ 657 h 657"/>
              <a:gd name="T34" fmla="*/ 647 w 647"/>
              <a:gd name="T35" fmla="*/ 338 h 657"/>
              <a:gd name="T36" fmla="*/ 288 w 647"/>
              <a:gd name="T37" fmla="*/ 338 h 657"/>
              <a:gd name="T38" fmla="*/ 288 w 647"/>
              <a:gd name="T39" fmla="*/ 602 h 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47" h="657">
                <a:moveTo>
                  <a:pt x="288" y="314"/>
                </a:moveTo>
                <a:lnTo>
                  <a:pt x="288" y="52"/>
                </a:lnTo>
                <a:lnTo>
                  <a:pt x="647" y="0"/>
                </a:lnTo>
                <a:lnTo>
                  <a:pt x="647" y="314"/>
                </a:lnTo>
                <a:lnTo>
                  <a:pt x="288" y="314"/>
                </a:lnTo>
                <a:close/>
                <a:moveTo>
                  <a:pt x="262" y="57"/>
                </a:moveTo>
                <a:lnTo>
                  <a:pt x="0" y="95"/>
                </a:lnTo>
                <a:lnTo>
                  <a:pt x="0" y="314"/>
                </a:lnTo>
                <a:lnTo>
                  <a:pt x="262" y="314"/>
                </a:lnTo>
                <a:lnTo>
                  <a:pt x="262" y="57"/>
                </a:lnTo>
                <a:close/>
                <a:moveTo>
                  <a:pt x="0" y="338"/>
                </a:moveTo>
                <a:lnTo>
                  <a:pt x="0" y="560"/>
                </a:lnTo>
                <a:lnTo>
                  <a:pt x="262" y="600"/>
                </a:lnTo>
                <a:lnTo>
                  <a:pt x="262" y="338"/>
                </a:lnTo>
                <a:lnTo>
                  <a:pt x="0" y="338"/>
                </a:lnTo>
                <a:close/>
                <a:moveTo>
                  <a:pt x="288" y="602"/>
                </a:moveTo>
                <a:lnTo>
                  <a:pt x="647" y="657"/>
                </a:lnTo>
                <a:lnTo>
                  <a:pt x="647" y="338"/>
                </a:lnTo>
                <a:lnTo>
                  <a:pt x="288" y="338"/>
                </a:lnTo>
                <a:lnTo>
                  <a:pt x="288" y="602"/>
                </a:lnTo>
                <a:close/>
              </a:path>
            </a:pathLst>
          </a:custGeom>
          <a:solidFill>
            <a:schemeClr val="tx1"/>
          </a:solidFill>
          <a:ln>
            <a:noFill/>
          </a:ln>
          <a:extLst/>
        </p:spPr>
        <p:txBody>
          <a:bodyPr vert="horz" wrap="square" lIns="87857" tIns="43928" rIns="87857" bIns="43928" numCol="1" anchor="t" anchorCtr="0" compatLnSpc="1">
            <a:prstTxWarp prst="textNoShape">
              <a:avLst/>
            </a:prstTxWarp>
          </a:bodyPr>
          <a:lstStyle/>
          <a:p>
            <a:pPr defTabSz="896171"/>
            <a:endParaRPr lang="en-US" sz="1730" dirty="0">
              <a:solidFill>
                <a:srgbClr val="505050"/>
              </a:solidFill>
            </a:endParaRPr>
          </a:p>
        </p:txBody>
      </p:sp>
      <p:sp>
        <p:nvSpPr>
          <p:cNvPr id="41" name="Rectangle 40"/>
          <p:cNvSpPr/>
          <p:nvPr/>
        </p:nvSpPr>
        <p:spPr>
          <a:xfrm>
            <a:off x="5292539" y="6050661"/>
            <a:ext cx="2100275" cy="443577"/>
          </a:xfrm>
          <a:prstGeom prst="rect">
            <a:avLst/>
          </a:prstGeom>
          <a:noFill/>
        </p:spPr>
        <p:txBody>
          <a:bodyPr wrap="none">
            <a:spAutoFit/>
          </a:bodyPr>
          <a:lstStyle/>
          <a:p>
            <a:pPr defTabSz="896171"/>
            <a:r>
              <a:rPr lang="en-US" sz="2306" dirty="0"/>
              <a:t>dev.office.com</a:t>
            </a:r>
            <a:r>
              <a:rPr lang="en-US" sz="1730" dirty="0"/>
              <a:t> </a:t>
            </a:r>
          </a:p>
        </p:txBody>
      </p:sp>
      <p:sp>
        <p:nvSpPr>
          <p:cNvPr id="42" name="Rectangle 41"/>
          <p:cNvSpPr/>
          <p:nvPr/>
        </p:nvSpPr>
        <p:spPr bwMode="auto">
          <a:xfrm>
            <a:off x="3539467" y="4269512"/>
            <a:ext cx="1691443" cy="500787"/>
          </a:xfrm>
          <a:prstGeom prst="rect">
            <a:avLst/>
          </a:prstGeom>
          <a:solidFill>
            <a:srgbClr val="0072C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9619" tIns="140572" rIns="175715" bIns="140572" numCol="1" rtlCol="0" anchor="t" anchorCtr="0" compatLnSpc="1">
            <a:prstTxWarp prst="textNoShape">
              <a:avLst/>
            </a:prstTxWarp>
          </a:bodyPr>
          <a:lstStyle/>
          <a:p>
            <a:pPr defTabSz="896171">
              <a:lnSpc>
                <a:spcPct val="90000"/>
              </a:lnSpc>
              <a:spcAft>
                <a:spcPts val="576"/>
              </a:spcAft>
            </a:pPr>
            <a:r>
              <a:rPr lang="en-US" sz="1730" dirty="0">
                <a:solidFill>
                  <a:schemeClr val="bg1"/>
                </a:solidFill>
                <a:cs typeface="Segoe UI Semilight" panose="020B0402040204020203" pitchFamily="34" charset="0"/>
              </a:rPr>
              <a:t>Groups</a:t>
            </a:r>
          </a:p>
        </p:txBody>
      </p:sp>
      <p:sp>
        <p:nvSpPr>
          <p:cNvPr id="43" name="Rectangle 42"/>
          <p:cNvSpPr/>
          <p:nvPr/>
        </p:nvSpPr>
        <p:spPr bwMode="auto">
          <a:xfrm>
            <a:off x="5326864" y="4271712"/>
            <a:ext cx="1691443" cy="500787"/>
          </a:xfrm>
          <a:prstGeom prst="rect">
            <a:avLst/>
          </a:prstGeom>
          <a:solidFill>
            <a:srgbClr val="0072C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9619" tIns="140572" rIns="175715" bIns="140572" numCol="1" rtlCol="0" anchor="t" anchorCtr="0" compatLnSpc="1">
            <a:prstTxWarp prst="textNoShape">
              <a:avLst/>
            </a:prstTxWarp>
          </a:bodyPr>
          <a:lstStyle/>
          <a:p>
            <a:pPr defTabSz="896171">
              <a:lnSpc>
                <a:spcPct val="90000"/>
              </a:lnSpc>
              <a:spcAft>
                <a:spcPts val="576"/>
              </a:spcAft>
            </a:pPr>
            <a:r>
              <a:rPr lang="en-US" sz="1730" dirty="0">
                <a:solidFill>
                  <a:schemeClr val="bg1"/>
                </a:solidFill>
                <a:cs typeface="Segoe UI Semilight" panose="020B0402040204020203" pitchFamily="34" charset="0"/>
              </a:rPr>
              <a:t>Notebooks</a:t>
            </a:r>
          </a:p>
        </p:txBody>
      </p:sp>
      <p:sp>
        <p:nvSpPr>
          <p:cNvPr id="44" name="Rectangle 43"/>
          <p:cNvSpPr/>
          <p:nvPr/>
        </p:nvSpPr>
        <p:spPr bwMode="auto">
          <a:xfrm>
            <a:off x="7133179" y="4269512"/>
            <a:ext cx="1691443" cy="500787"/>
          </a:xfrm>
          <a:prstGeom prst="rect">
            <a:avLst/>
          </a:prstGeom>
          <a:solidFill>
            <a:srgbClr val="0072C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9619" tIns="140572" rIns="175715" bIns="140572" numCol="1" rtlCol="0" anchor="t" anchorCtr="0" compatLnSpc="1">
            <a:prstTxWarp prst="textNoShape">
              <a:avLst/>
            </a:prstTxWarp>
          </a:bodyPr>
          <a:lstStyle/>
          <a:p>
            <a:pPr defTabSz="896171">
              <a:lnSpc>
                <a:spcPct val="90000"/>
              </a:lnSpc>
              <a:spcAft>
                <a:spcPts val="576"/>
              </a:spcAft>
            </a:pPr>
            <a:r>
              <a:rPr lang="en-US" sz="1730" dirty="0">
                <a:solidFill>
                  <a:schemeClr val="bg1"/>
                </a:solidFill>
                <a:cs typeface="Segoe UI Semilight" panose="020B0402040204020203" pitchFamily="34" charset="0"/>
              </a:rPr>
              <a:t>Videos</a:t>
            </a:r>
          </a:p>
        </p:txBody>
      </p:sp>
      <p:sp>
        <p:nvSpPr>
          <p:cNvPr id="45" name="Freeform 7"/>
          <p:cNvSpPr>
            <a:spLocks noChangeAspect="1" noEditPoints="1"/>
          </p:cNvSpPr>
          <p:nvPr/>
        </p:nvSpPr>
        <p:spPr bwMode="auto">
          <a:xfrm>
            <a:off x="6630962" y="4391016"/>
            <a:ext cx="259927" cy="273042"/>
          </a:xfrm>
          <a:custGeom>
            <a:avLst/>
            <a:gdLst>
              <a:gd name="T0" fmla="*/ 92 w 92"/>
              <a:gd name="T1" fmla="*/ 40 h 96"/>
              <a:gd name="T2" fmla="*/ 84 w 92"/>
              <a:gd name="T3" fmla="*/ 56 h 96"/>
              <a:gd name="T4" fmla="*/ 84 w 92"/>
              <a:gd name="T5" fmla="*/ 76 h 96"/>
              <a:gd name="T6" fmla="*/ 92 w 92"/>
              <a:gd name="T7" fmla="*/ 60 h 96"/>
              <a:gd name="T8" fmla="*/ 84 w 92"/>
              <a:gd name="T9" fmla="*/ 76 h 96"/>
              <a:gd name="T10" fmla="*/ 80 w 92"/>
              <a:gd name="T11" fmla="*/ 16 h 96"/>
              <a:gd name="T12" fmla="*/ 60 w 92"/>
              <a:gd name="T13" fmla="*/ 12 h 96"/>
              <a:gd name="T14" fmla="*/ 72 w 92"/>
              <a:gd name="T15" fmla="*/ 20 h 96"/>
              <a:gd name="T16" fmla="*/ 60 w 92"/>
              <a:gd name="T17" fmla="*/ 24 h 96"/>
              <a:gd name="T18" fmla="*/ 72 w 92"/>
              <a:gd name="T19" fmla="*/ 32 h 96"/>
              <a:gd name="T20" fmla="*/ 60 w 92"/>
              <a:gd name="T21" fmla="*/ 36 h 96"/>
              <a:gd name="T22" fmla="*/ 72 w 92"/>
              <a:gd name="T23" fmla="*/ 44 h 96"/>
              <a:gd name="T24" fmla="*/ 60 w 92"/>
              <a:gd name="T25" fmla="*/ 48 h 96"/>
              <a:gd name="T26" fmla="*/ 72 w 92"/>
              <a:gd name="T27" fmla="*/ 56 h 96"/>
              <a:gd name="T28" fmla="*/ 60 w 92"/>
              <a:gd name="T29" fmla="*/ 60 h 96"/>
              <a:gd name="T30" fmla="*/ 72 w 92"/>
              <a:gd name="T31" fmla="*/ 68 h 96"/>
              <a:gd name="T32" fmla="*/ 60 w 92"/>
              <a:gd name="T33" fmla="*/ 72 h 96"/>
              <a:gd name="T34" fmla="*/ 76 w 92"/>
              <a:gd name="T35" fmla="*/ 84 h 96"/>
              <a:gd name="T36" fmla="*/ 80 w 92"/>
              <a:gd name="T37" fmla="*/ 36 h 96"/>
              <a:gd name="T38" fmla="*/ 92 w 92"/>
              <a:gd name="T39" fmla="*/ 20 h 96"/>
              <a:gd name="T40" fmla="*/ 56 w 92"/>
              <a:gd name="T41" fmla="*/ 0 h 96"/>
              <a:gd name="T42" fmla="*/ 0 w 92"/>
              <a:gd name="T43" fmla="*/ 83 h 96"/>
              <a:gd name="T44" fmla="*/ 56 w 92"/>
              <a:gd name="T45" fmla="*/ 0 h 96"/>
              <a:gd name="T46" fmla="*/ 36 w 92"/>
              <a:gd name="T47" fmla="*/ 29 h 96"/>
              <a:gd name="T48" fmla="*/ 37 w 92"/>
              <a:gd name="T49" fmla="*/ 52 h 96"/>
              <a:gd name="T50" fmla="*/ 37 w 92"/>
              <a:gd name="T51" fmla="*/ 55 h 96"/>
              <a:gd name="T52" fmla="*/ 37 w 92"/>
              <a:gd name="T53" fmla="*/ 56 h 96"/>
              <a:gd name="T54" fmla="*/ 36 w 92"/>
              <a:gd name="T55" fmla="*/ 54 h 96"/>
              <a:gd name="T56" fmla="*/ 35 w 92"/>
              <a:gd name="T57" fmla="*/ 52 h 96"/>
              <a:gd name="T58" fmla="*/ 13 w 92"/>
              <a:gd name="T59" fmla="*/ 30 h 96"/>
              <a:gd name="T60" fmla="*/ 20 w 92"/>
              <a:gd name="T61" fmla="*/ 67 h 96"/>
              <a:gd name="T62" fmla="*/ 20 w 92"/>
              <a:gd name="T63" fmla="*/ 44 h 96"/>
              <a:gd name="T64" fmla="*/ 20 w 92"/>
              <a:gd name="T65" fmla="*/ 41 h 96"/>
              <a:gd name="T66" fmla="*/ 20 w 92"/>
              <a:gd name="T67" fmla="*/ 40 h 96"/>
              <a:gd name="T68" fmla="*/ 21 w 92"/>
              <a:gd name="T69" fmla="*/ 42 h 96"/>
              <a:gd name="T70" fmla="*/ 22 w 92"/>
              <a:gd name="T71" fmla="*/ 43 h 96"/>
              <a:gd name="T72" fmla="*/ 44 w 92"/>
              <a:gd name="T73" fmla="*/ 6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2" h="96">
                <a:moveTo>
                  <a:pt x="84" y="40"/>
                </a:moveTo>
                <a:cubicBezTo>
                  <a:pt x="92" y="40"/>
                  <a:pt x="92" y="40"/>
                  <a:pt x="92" y="40"/>
                </a:cubicBezTo>
                <a:cubicBezTo>
                  <a:pt x="92" y="56"/>
                  <a:pt x="92" y="56"/>
                  <a:pt x="92" y="56"/>
                </a:cubicBezTo>
                <a:cubicBezTo>
                  <a:pt x="84" y="56"/>
                  <a:pt x="84" y="56"/>
                  <a:pt x="84" y="56"/>
                </a:cubicBezTo>
                <a:lnTo>
                  <a:pt x="84" y="40"/>
                </a:lnTo>
                <a:close/>
                <a:moveTo>
                  <a:pt x="84" y="76"/>
                </a:moveTo>
                <a:cubicBezTo>
                  <a:pt x="92" y="76"/>
                  <a:pt x="92" y="76"/>
                  <a:pt x="92" y="76"/>
                </a:cubicBezTo>
                <a:cubicBezTo>
                  <a:pt x="92" y="60"/>
                  <a:pt x="92" y="60"/>
                  <a:pt x="92" y="60"/>
                </a:cubicBezTo>
                <a:cubicBezTo>
                  <a:pt x="84" y="60"/>
                  <a:pt x="84" y="60"/>
                  <a:pt x="84" y="60"/>
                </a:cubicBezTo>
                <a:lnTo>
                  <a:pt x="84" y="76"/>
                </a:lnTo>
                <a:close/>
                <a:moveTo>
                  <a:pt x="80" y="20"/>
                </a:moveTo>
                <a:cubicBezTo>
                  <a:pt x="80" y="16"/>
                  <a:pt x="80" y="16"/>
                  <a:pt x="80" y="16"/>
                </a:cubicBezTo>
                <a:cubicBezTo>
                  <a:pt x="80" y="15"/>
                  <a:pt x="77" y="12"/>
                  <a:pt x="76" y="12"/>
                </a:cubicBezTo>
                <a:cubicBezTo>
                  <a:pt x="60" y="12"/>
                  <a:pt x="60" y="12"/>
                  <a:pt x="60" y="12"/>
                </a:cubicBezTo>
                <a:cubicBezTo>
                  <a:pt x="60" y="20"/>
                  <a:pt x="60" y="20"/>
                  <a:pt x="60" y="20"/>
                </a:cubicBezTo>
                <a:cubicBezTo>
                  <a:pt x="72" y="20"/>
                  <a:pt x="72" y="20"/>
                  <a:pt x="72" y="20"/>
                </a:cubicBezTo>
                <a:cubicBezTo>
                  <a:pt x="72" y="24"/>
                  <a:pt x="72" y="24"/>
                  <a:pt x="72" y="24"/>
                </a:cubicBezTo>
                <a:cubicBezTo>
                  <a:pt x="60" y="24"/>
                  <a:pt x="60" y="24"/>
                  <a:pt x="60" y="24"/>
                </a:cubicBezTo>
                <a:cubicBezTo>
                  <a:pt x="60" y="32"/>
                  <a:pt x="60" y="32"/>
                  <a:pt x="60" y="32"/>
                </a:cubicBezTo>
                <a:cubicBezTo>
                  <a:pt x="72" y="32"/>
                  <a:pt x="72" y="32"/>
                  <a:pt x="72" y="32"/>
                </a:cubicBezTo>
                <a:cubicBezTo>
                  <a:pt x="72" y="36"/>
                  <a:pt x="72" y="36"/>
                  <a:pt x="72" y="36"/>
                </a:cubicBezTo>
                <a:cubicBezTo>
                  <a:pt x="60" y="36"/>
                  <a:pt x="60" y="36"/>
                  <a:pt x="60" y="36"/>
                </a:cubicBezTo>
                <a:cubicBezTo>
                  <a:pt x="60" y="44"/>
                  <a:pt x="60" y="44"/>
                  <a:pt x="60" y="44"/>
                </a:cubicBezTo>
                <a:cubicBezTo>
                  <a:pt x="72" y="44"/>
                  <a:pt x="72" y="44"/>
                  <a:pt x="72" y="44"/>
                </a:cubicBezTo>
                <a:cubicBezTo>
                  <a:pt x="72" y="48"/>
                  <a:pt x="72" y="48"/>
                  <a:pt x="72" y="48"/>
                </a:cubicBezTo>
                <a:cubicBezTo>
                  <a:pt x="60" y="48"/>
                  <a:pt x="60" y="48"/>
                  <a:pt x="60" y="48"/>
                </a:cubicBezTo>
                <a:cubicBezTo>
                  <a:pt x="60" y="56"/>
                  <a:pt x="60" y="56"/>
                  <a:pt x="60" y="56"/>
                </a:cubicBezTo>
                <a:cubicBezTo>
                  <a:pt x="72" y="56"/>
                  <a:pt x="72" y="56"/>
                  <a:pt x="72" y="56"/>
                </a:cubicBezTo>
                <a:cubicBezTo>
                  <a:pt x="72" y="60"/>
                  <a:pt x="72" y="60"/>
                  <a:pt x="72" y="60"/>
                </a:cubicBezTo>
                <a:cubicBezTo>
                  <a:pt x="60" y="60"/>
                  <a:pt x="60" y="60"/>
                  <a:pt x="60" y="60"/>
                </a:cubicBezTo>
                <a:cubicBezTo>
                  <a:pt x="60" y="68"/>
                  <a:pt x="60" y="68"/>
                  <a:pt x="60" y="68"/>
                </a:cubicBezTo>
                <a:cubicBezTo>
                  <a:pt x="72" y="68"/>
                  <a:pt x="72" y="68"/>
                  <a:pt x="72" y="68"/>
                </a:cubicBezTo>
                <a:cubicBezTo>
                  <a:pt x="72" y="72"/>
                  <a:pt x="72" y="72"/>
                  <a:pt x="72" y="72"/>
                </a:cubicBezTo>
                <a:cubicBezTo>
                  <a:pt x="60" y="72"/>
                  <a:pt x="60" y="72"/>
                  <a:pt x="60" y="72"/>
                </a:cubicBezTo>
                <a:cubicBezTo>
                  <a:pt x="60" y="84"/>
                  <a:pt x="60" y="84"/>
                  <a:pt x="60" y="84"/>
                </a:cubicBezTo>
                <a:cubicBezTo>
                  <a:pt x="76" y="84"/>
                  <a:pt x="76" y="84"/>
                  <a:pt x="76" y="84"/>
                </a:cubicBezTo>
                <a:cubicBezTo>
                  <a:pt x="77" y="84"/>
                  <a:pt x="80" y="81"/>
                  <a:pt x="80" y="80"/>
                </a:cubicBezTo>
                <a:cubicBezTo>
                  <a:pt x="80" y="36"/>
                  <a:pt x="80" y="36"/>
                  <a:pt x="80" y="36"/>
                </a:cubicBezTo>
                <a:cubicBezTo>
                  <a:pt x="92" y="36"/>
                  <a:pt x="92" y="36"/>
                  <a:pt x="92" y="36"/>
                </a:cubicBezTo>
                <a:cubicBezTo>
                  <a:pt x="92" y="20"/>
                  <a:pt x="92" y="20"/>
                  <a:pt x="92" y="20"/>
                </a:cubicBezTo>
                <a:lnTo>
                  <a:pt x="80" y="20"/>
                </a:lnTo>
                <a:close/>
                <a:moveTo>
                  <a:pt x="56" y="0"/>
                </a:moveTo>
                <a:cubicBezTo>
                  <a:pt x="56" y="96"/>
                  <a:pt x="56" y="96"/>
                  <a:pt x="56" y="96"/>
                </a:cubicBezTo>
                <a:cubicBezTo>
                  <a:pt x="0" y="83"/>
                  <a:pt x="0" y="83"/>
                  <a:pt x="0" y="83"/>
                </a:cubicBezTo>
                <a:cubicBezTo>
                  <a:pt x="0" y="13"/>
                  <a:pt x="0" y="13"/>
                  <a:pt x="0" y="13"/>
                </a:cubicBezTo>
                <a:lnTo>
                  <a:pt x="56" y="0"/>
                </a:lnTo>
                <a:close/>
                <a:moveTo>
                  <a:pt x="44" y="28"/>
                </a:moveTo>
                <a:cubicBezTo>
                  <a:pt x="36" y="29"/>
                  <a:pt x="36" y="29"/>
                  <a:pt x="36" y="29"/>
                </a:cubicBezTo>
                <a:cubicBezTo>
                  <a:pt x="36" y="50"/>
                  <a:pt x="36" y="50"/>
                  <a:pt x="36" y="50"/>
                </a:cubicBezTo>
                <a:cubicBezTo>
                  <a:pt x="36" y="51"/>
                  <a:pt x="37" y="52"/>
                  <a:pt x="37" y="52"/>
                </a:cubicBezTo>
                <a:cubicBezTo>
                  <a:pt x="37" y="53"/>
                  <a:pt x="37" y="53"/>
                  <a:pt x="37" y="54"/>
                </a:cubicBezTo>
                <a:cubicBezTo>
                  <a:pt x="37" y="54"/>
                  <a:pt x="37" y="54"/>
                  <a:pt x="37" y="55"/>
                </a:cubicBezTo>
                <a:cubicBezTo>
                  <a:pt x="37" y="55"/>
                  <a:pt x="37" y="55"/>
                  <a:pt x="37" y="56"/>
                </a:cubicBezTo>
                <a:cubicBezTo>
                  <a:pt x="37" y="56"/>
                  <a:pt x="37" y="56"/>
                  <a:pt x="37" y="56"/>
                </a:cubicBezTo>
                <a:cubicBezTo>
                  <a:pt x="36" y="55"/>
                  <a:pt x="36" y="55"/>
                  <a:pt x="36" y="55"/>
                </a:cubicBezTo>
                <a:cubicBezTo>
                  <a:pt x="36" y="54"/>
                  <a:pt x="36" y="54"/>
                  <a:pt x="36" y="54"/>
                </a:cubicBezTo>
                <a:cubicBezTo>
                  <a:pt x="35" y="54"/>
                  <a:pt x="35" y="53"/>
                  <a:pt x="35" y="53"/>
                </a:cubicBezTo>
                <a:cubicBezTo>
                  <a:pt x="35" y="53"/>
                  <a:pt x="35" y="53"/>
                  <a:pt x="35" y="52"/>
                </a:cubicBezTo>
                <a:cubicBezTo>
                  <a:pt x="21" y="29"/>
                  <a:pt x="21" y="29"/>
                  <a:pt x="21" y="29"/>
                </a:cubicBezTo>
                <a:cubicBezTo>
                  <a:pt x="13" y="30"/>
                  <a:pt x="13" y="30"/>
                  <a:pt x="13" y="30"/>
                </a:cubicBezTo>
                <a:cubicBezTo>
                  <a:pt x="13" y="66"/>
                  <a:pt x="13" y="66"/>
                  <a:pt x="13" y="66"/>
                </a:cubicBezTo>
                <a:cubicBezTo>
                  <a:pt x="20" y="67"/>
                  <a:pt x="20" y="67"/>
                  <a:pt x="20" y="67"/>
                </a:cubicBezTo>
                <a:cubicBezTo>
                  <a:pt x="20" y="46"/>
                  <a:pt x="20" y="46"/>
                  <a:pt x="20" y="46"/>
                </a:cubicBezTo>
                <a:cubicBezTo>
                  <a:pt x="20" y="46"/>
                  <a:pt x="20" y="45"/>
                  <a:pt x="20" y="44"/>
                </a:cubicBezTo>
                <a:cubicBezTo>
                  <a:pt x="20" y="44"/>
                  <a:pt x="20" y="43"/>
                  <a:pt x="20" y="43"/>
                </a:cubicBezTo>
                <a:cubicBezTo>
                  <a:pt x="20" y="42"/>
                  <a:pt x="20" y="42"/>
                  <a:pt x="20" y="41"/>
                </a:cubicBezTo>
                <a:cubicBezTo>
                  <a:pt x="20" y="41"/>
                  <a:pt x="20" y="41"/>
                  <a:pt x="20" y="40"/>
                </a:cubicBezTo>
                <a:cubicBezTo>
                  <a:pt x="20" y="40"/>
                  <a:pt x="20" y="40"/>
                  <a:pt x="20" y="40"/>
                </a:cubicBezTo>
                <a:cubicBezTo>
                  <a:pt x="20" y="40"/>
                  <a:pt x="20" y="41"/>
                  <a:pt x="20" y="41"/>
                </a:cubicBezTo>
                <a:cubicBezTo>
                  <a:pt x="20" y="41"/>
                  <a:pt x="21" y="41"/>
                  <a:pt x="21" y="42"/>
                </a:cubicBezTo>
                <a:cubicBezTo>
                  <a:pt x="21" y="42"/>
                  <a:pt x="21" y="42"/>
                  <a:pt x="21" y="42"/>
                </a:cubicBezTo>
                <a:cubicBezTo>
                  <a:pt x="21" y="43"/>
                  <a:pt x="22" y="43"/>
                  <a:pt x="22" y="43"/>
                </a:cubicBezTo>
                <a:cubicBezTo>
                  <a:pt x="36" y="68"/>
                  <a:pt x="36" y="68"/>
                  <a:pt x="36" y="68"/>
                </a:cubicBezTo>
                <a:cubicBezTo>
                  <a:pt x="44" y="68"/>
                  <a:pt x="44" y="68"/>
                  <a:pt x="44" y="68"/>
                </a:cubicBezTo>
                <a:lnTo>
                  <a:pt x="44" y="28"/>
                </a:lnTo>
                <a:close/>
              </a:path>
            </a:pathLst>
          </a:custGeom>
          <a:solidFill>
            <a:schemeClr val="bg1"/>
          </a:solidFill>
          <a:ln>
            <a:noFill/>
          </a:ln>
          <a:extLst/>
        </p:spPr>
        <p:txBody>
          <a:bodyPr vert="horz" wrap="square" lIns="89583" tIns="44791" rIns="89583" bIns="44791" numCol="1" anchor="t" anchorCtr="0" compatLnSpc="1">
            <a:prstTxWarp prst="textNoShape">
              <a:avLst/>
            </a:prstTxWarp>
          </a:bodyPr>
          <a:lstStyle/>
          <a:p>
            <a:pPr defTabSz="913731"/>
            <a:endParaRPr lang="en-US" sz="1763">
              <a:solidFill>
                <a:srgbClr val="FFFFFF"/>
              </a:solidFill>
            </a:endParaRPr>
          </a:p>
        </p:txBody>
      </p:sp>
      <p:sp>
        <p:nvSpPr>
          <p:cNvPr id="46" name="Freeform 5"/>
          <p:cNvSpPr>
            <a:spLocks noEditPoints="1"/>
          </p:cNvSpPr>
          <p:nvPr/>
        </p:nvSpPr>
        <p:spPr bwMode="auto">
          <a:xfrm>
            <a:off x="3111346" y="4369069"/>
            <a:ext cx="320196" cy="296128"/>
          </a:xfrm>
          <a:custGeom>
            <a:avLst/>
            <a:gdLst>
              <a:gd name="T0" fmla="*/ 1446 w 2030"/>
              <a:gd name="T1" fmla="*/ 1047 h 1877"/>
              <a:gd name="T2" fmla="*/ 1218 w 2030"/>
              <a:gd name="T3" fmla="*/ 583 h 1877"/>
              <a:gd name="T4" fmla="*/ 901 w 2030"/>
              <a:gd name="T5" fmla="*/ 375 h 1877"/>
              <a:gd name="T6" fmla="*/ 773 w 2030"/>
              <a:gd name="T7" fmla="*/ 109 h 1877"/>
              <a:gd name="T8" fmla="*/ 555 w 2030"/>
              <a:gd name="T9" fmla="*/ 109 h 1877"/>
              <a:gd name="T10" fmla="*/ 317 w 2030"/>
              <a:gd name="T11" fmla="*/ 593 h 1877"/>
              <a:gd name="T12" fmla="*/ 0 w 2030"/>
              <a:gd name="T13" fmla="*/ 810 h 1877"/>
              <a:gd name="T14" fmla="*/ 317 w 2030"/>
              <a:gd name="T15" fmla="*/ 1027 h 1877"/>
              <a:gd name="T16" fmla="*/ 327 w 2030"/>
              <a:gd name="T17" fmla="*/ 1531 h 1877"/>
              <a:gd name="T18" fmla="*/ 1010 w 2030"/>
              <a:gd name="T19" fmla="*/ 1531 h 1877"/>
              <a:gd name="T20" fmla="*/ 1297 w 2030"/>
              <a:gd name="T21" fmla="*/ 1462 h 1877"/>
              <a:gd name="T22" fmla="*/ 2030 w 2030"/>
              <a:gd name="T23" fmla="*/ 1353 h 1877"/>
              <a:gd name="T24" fmla="*/ 703 w 2030"/>
              <a:gd name="T25" fmla="*/ 1195 h 1877"/>
              <a:gd name="T26" fmla="*/ 783 w 2030"/>
              <a:gd name="T27" fmla="*/ 1067 h 1877"/>
              <a:gd name="T28" fmla="*/ 703 w 2030"/>
              <a:gd name="T29" fmla="*/ 1195 h 1877"/>
              <a:gd name="T30" fmla="*/ 703 w 2030"/>
              <a:gd name="T31" fmla="*/ 711 h 1877"/>
              <a:gd name="T32" fmla="*/ 882 w 2030"/>
              <a:gd name="T33" fmla="*/ 770 h 1877"/>
              <a:gd name="T34" fmla="*/ 703 w 2030"/>
              <a:gd name="T35" fmla="*/ 948 h 1877"/>
              <a:gd name="T36" fmla="*/ 466 w 2030"/>
              <a:gd name="T37" fmla="*/ 780 h 1877"/>
              <a:gd name="T38" fmla="*/ 624 w 2030"/>
              <a:gd name="T39" fmla="*/ 919 h 1877"/>
              <a:gd name="T40" fmla="*/ 466 w 2030"/>
              <a:gd name="T41" fmla="*/ 810 h 1877"/>
              <a:gd name="T42" fmla="*/ 703 w 2030"/>
              <a:gd name="T43" fmla="*/ 227 h 1877"/>
              <a:gd name="T44" fmla="*/ 773 w 2030"/>
              <a:gd name="T45" fmla="*/ 583 h 1877"/>
              <a:gd name="T46" fmla="*/ 703 w 2030"/>
              <a:gd name="T47" fmla="*/ 632 h 1877"/>
              <a:gd name="T48" fmla="*/ 703 w 2030"/>
              <a:gd name="T49" fmla="*/ 227 h 1877"/>
              <a:gd name="T50" fmla="*/ 1000 w 2030"/>
              <a:gd name="T51" fmla="*/ 800 h 1877"/>
              <a:gd name="T52" fmla="*/ 1387 w 2030"/>
              <a:gd name="T53" fmla="*/ 1096 h 1877"/>
              <a:gd name="T54" fmla="*/ 882 w 2030"/>
              <a:gd name="T55" fmla="*/ 1017 h 1877"/>
              <a:gd name="T56" fmla="*/ 961 w 2030"/>
              <a:gd name="T57" fmla="*/ 800 h 1877"/>
              <a:gd name="T58" fmla="*/ 624 w 2030"/>
              <a:gd name="T59" fmla="*/ 652 h 1877"/>
              <a:gd name="T60" fmla="*/ 387 w 2030"/>
              <a:gd name="T61" fmla="*/ 642 h 1877"/>
              <a:gd name="T62" fmla="*/ 624 w 2030"/>
              <a:gd name="T63" fmla="*/ 247 h 1877"/>
              <a:gd name="T64" fmla="*/ 436 w 2030"/>
              <a:gd name="T65" fmla="*/ 928 h 1877"/>
              <a:gd name="T66" fmla="*/ 624 w 2030"/>
              <a:gd name="T67" fmla="*/ 1195 h 1877"/>
              <a:gd name="T68" fmla="*/ 387 w 2030"/>
              <a:gd name="T69" fmla="*/ 988 h 1877"/>
              <a:gd name="T70" fmla="*/ 990 w 2030"/>
              <a:gd name="T71" fmla="*/ 1432 h 1877"/>
              <a:gd name="T72" fmla="*/ 862 w 2030"/>
              <a:gd name="T73" fmla="*/ 1096 h 1877"/>
              <a:gd name="T74" fmla="*/ 1278 w 2030"/>
              <a:gd name="T75" fmla="*/ 1353 h 1877"/>
              <a:gd name="T76" fmla="*/ 990 w 2030"/>
              <a:gd name="T77" fmla="*/ 1432 h 18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030" h="1877">
                <a:moveTo>
                  <a:pt x="1654" y="978"/>
                </a:moveTo>
                <a:cubicBezTo>
                  <a:pt x="1575" y="978"/>
                  <a:pt x="1505" y="1007"/>
                  <a:pt x="1446" y="1047"/>
                </a:cubicBezTo>
                <a:cubicBezTo>
                  <a:pt x="1169" y="721"/>
                  <a:pt x="1169" y="721"/>
                  <a:pt x="1169" y="721"/>
                </a:cubicBezTo>
                <a:cubicBezTo>
                  <a:pt x="1198" y="681"/>
                  <a:pt x="1218" y="632"/>
                  <a:pt x="1218" y="583"/>
                </a:cubicBezTo>
                <a:cubicBezTo>
                  <a:pt x="1218" y="454"/>
                  <a:pt x="1119" y="355"/>
                  <a:pt x="1000" y="355"/>
                </a:cubicBezTo>
                <a:cubicBezTo>
                  <a:pt x="961" y="355"/>
                  <a:pt x="931" y="365"/>
                  <a:pt x="901" y="375"/>
                </a:cubicBezTo>
                <a:cubicBezTo>
                  <a:pt x="753" y="168"/>
                  <a:pt x="753" y="168"/>
                  <a:pt x="753" y="168"/>
                </a:cubicBezTo>
                <a:cubicBezTo>
                  <a:pt x="763" y="148"/>
                  <a:pt x="773" y="128"/>
                  <a:pt x="773" y="109"/>
                </a:cubicBezTo>
                <a:cubicBezTo>
                  <a:pt x="773" y="49"/>
                  <a:pt x="723" y="0"/>
                  <a:pt x="664" y="0"/>
                </a:cubicBezTo>
                <a:cubicBezTo>
                  <a:pt x="604" y="0"/>
                  <a:pt x="555" y="49"/>
                  <a:pt x="555" y="109"/>
                </a:cubicBezTo>
                <a:cubicBezTo>
                  <a:pt x="555" y="128"/>
                  <a:pt x="565" y="158"/>
                  <a:pt x="575" y="168"/>
                </a:cubicBezTo>
                <a:cubicBezTo>
                  <a:pt x="317" y="593"/>
                  <a:pt x="317" y="593"/>
                  <a:pt x="317" y="593"/>
                </a:cubicBezTo>
                <a:cubicBezTo>
                  <a:pt x="287" y="583"/>
                  <a:pt x="268" y="583"/>
                  <a:pt x="238" y="583"/>
                </a:cubicBezTo>
                <a:cubicBezTo>
                  <a:pt x="109" y="583"/>
                  <a:pt x="0" y="681"/>
                  <a:pt x="0" y="810"/>
                </a:cubicBezTo>
                <a:cubicBezTo>
                  <a:pt x="0" y="938"/>
                  <a:pt x="109" y="1047"/>
                  <a:pt x="238" y="1047"/>
                </a:cubicBezTo>
                <a:cubicBezTo>
                  <a:pt x="258" y="1047"/>
                  <a:pt x="287" y="1037"/>
                  <a:pt x="317" y="1027"/>
                </a:cubicBezTo>
                <a:cubicBezTo>
                  <a:pt x="456" y="1264"/>
                  <a:pt x="456" y="1264"/>
                  <a:pt x="456" y="1264"/>
                </a:cubicBezTo>
                <a:cubicBezTo>
                  <a:pt x="377" y="1323"/>
                  <a:pt x="327" y="1422"/>
                  <a:pt x="327" y="1531"/>
                </a:cubicBezTo>
                <a:cubicBezTo>
                  <a:pt x="327" y="1719"/>
                  <a:pt x="476" y="1877"/>
                  <a:pt x="664" y="1877"/>
                </a:cubicBezTo>
                <a:cubicBezTo>
                  <a:pt x="852" y="1877"/>
                  <a:pt x="1010" y="1719"/>
                  <a:pt x="1010" y="1531"/>
                </a:cubicBezTo>
                <a:cubicBezTo>
                  <a:pt x="1010" y="1531"/>
                  <a:pt x="1000" y="1521"/>
                  <a:pt x="1000" y="1511"/>
                </a:cubicBezTo>
                <a:cubicBezTo>
                  <a:pt x="1297" y="1462"/>
                  <a:pt x="1297" y="1462"/>
                  <a:pt x="1297" y="1462"/>
                </a:cubicBezTo>
                <a:cubicBezTo>
                  <a:pt x="1337" y="1620"/>
                  <a:pt x="1486" y="1728"/>
                  <a:pt x="1654" y="1728"/>
                </a:cubicBezTo>
                <a:cubicBezTo>
                  <a:pt x="1862" y="1728"/>
                  <a:pt x="2030" y="1561"/>
                  <a:pt x="2030" y="1353"/>
                </a:cubicBezTo>
                <a:cubicBezTo>
                  <a:pt x="2030" y="1146"/>
                  <a:pt x="1862" y="978"/>
                  <a:pt x="1654" y="978"/>
                </a:cubicBezTo>
                <a:close/>
                <a:moveTo>
                  <a:pt x="703" y="1195"/>
                </a:moveTo>
                <a:cubicBezTo>
                  <a:pt x="703" y="1037"/>
                  <a:pt x="703" y="1037"/>
                  <a:pt x="703" y="1037"/>
                </a:cubicBezTo>
                <a:cubicBezTo>
                  <a:pt x="783" y="1067"/>
                  <a:pt x="783" y="1067"/>
                  <a:pt x="783" y="1067"/>
                </a:cubicBezTo>
                <a:cubicBezTo>
                  <a:pt x="733" y="1205"/>
                  <a:pt x="733" y="1205"/>
                  <a:pt x="733" y="1205"/>
                </a:cubicBezTo>
                <a:cubicBezTo>
                  <a:pt x="723" y="1195"/>
                  <a:pt x="713" y="1195"/>
                  <a:pt x="703" y="1195"/>
                </a:cubicBezTo>
                <a:close/>
                <a:moveTo>
                  <a:pt x="703" y="948"/>
                </a:moveTo>
                <a:cubicBezTo>
                  <a:pt x="703" y="711"/>
                  <a:pt x="703" y="711"/>
                  <a:pt x="703" y="711"/>
                </a:cubicBezTo>
                <a:cubicBezTo>
                  <a:pt x="802" y="681"/>
                  <a:pt x="802" y="681"/>
                  <a:pt x="802" y="681"/>
                </a:cubicBezTo>
                <a:cubicBezTo>
                  <a:pt x="822" y="721"/>
                  <a:pt x="852" y="751"/>
                  <a:pt x="882" y="770"/>
                </a:cubicBezTo>
                <a:cubicBezTo>
                  <a:pt x="812" y="988"/>
                  <a:pt x="812" y="988"/>
                  <a:pt x="812" y="988"/>
                </a:cubicBezTo>
                <a:cubicBezTo>
                  <a:pt x="703" y="948"/>
                  <a:pt x="703" y="948"/>
                  <a:pt x="703" y="948"/>
                </a:cubicBezTo>
                <a:cubicBezTo>
                  <a:pt x="703" y="948"/>
                  <a:pt x="703" y="948"/>
                  <a:pt x="703" y="948"/>
                </a:cubicBezTo>
                <a:close/>
                <a:moveTo>
                  <a:pt x="466" y="780"/>
                </a:moveTo>
                <a:cubicBezTo>
                  <a:pt x="624" y="731"/>
                  <a:pt x="624" y="731"/>
                  <a:pt x="624" y="731"/>
                </a:cubicBezTo>
                <a:cubicBezTo>
                  <a:pt x="624" y="919"/>
                  <a:pt x="624" y="919"/>
                  <a:pt x="624" y="919"/>
                </a:cubicBezTo>
                <a:cubicBezTo>
                  <a:pt x="466" y="859"/>
                  <a:pt x="466" y="859"/>
                  <a:pt x="466" y="859"/>
                </a:cubicBezTo>
                <a:cubicBezTo>
                  <a:pt x="466" y="839"/>
                  <a:pt x="466" y="830"/>
                  <a:pt x="466" y="810"/>
                </a:cubicBezTo>
                <a:cubicBezTo>
                  <a:pt x="466" y="800"/>
                  <a:pt x="466" y="790"/>
                  <a:pt x="466" y="780"/>
                </a:cubicBezTo>
                <a:close/>
                <a:moveTo>
                  <a:pt x="703" y="227"/>
                </a:moveTo>
                <a:cubicBezTo>
                  <a:pt x="842" y="425"/>
                  <a:pt x="842" y="425"/>
                  <a:pt x="842" y="425"/>
                </a:cubicBezTo>
                <a:cubicBezTo>
                  <a:pt x="802" y="464"/>
                  <a:pt x="773" y="523"/>
                  <a:pt x="773" y="583"/>
                </a:cubicBezTo>
                <a:cubicBezTo>
                  <a:pt x="773" y="593"/>
                  <a:pt x="773" y="602"/>
                  <a:pt x="773" y="602"/>
                </a:cubicBezTo>
                <a:cubicBezTo>
                  <a:pt x="703" y="632"/>
                  <a:pt x="703" y="632"/>
                  <a:pt x="703" y="632"/>
                </a:cubicBezTo>
                <a:cubicBezTo>
                  <a:pt x="703" y="227"/>
                  <a:pt x="703" y="227"/>
                  <a:pt x="703" y="227"/>
                </a:cubicBezTo>
                <a:cubicBezTo>
                  <a:pt x="703" y="227"/>
                  <a:pt x="703" y="227"/>
                  <a:pt x="703" y="227"/>
                </a:cubicBezTo>
                <a:close/>
                <a:moveTo>
                  <a:pt x="961" y="800"/>
                </a:moveTo>
                <a:cubicBezTo>
                  <a:pt x="971" y="800"/>
                  <a:pt x="981" y="800"/>
                  <a:pt x="1000" y="800"/>
                </a:cubicBezTo>
                <a:cubicBezTo>
                  <a:pt x="1040" y="800"/>
                  <a:pt x="1070" y="790"/>
                  <a:pt x="1109" y="770"/>
                </a:cubicBezTo>
                <a:cubicBezTo>
                  <a:pt x="1387" y="1096"/>
                  <a:pt x="1387" y="1096"/>
                  <a:pt x="1387" y="1096"/>
                </a:cubicBezTo>
                <a:cubicBezTo>
                  <a:pt x="1357" y="1126"/>
                  <a:pt x="1337" y="1156"/>
                  <a:pt x="1317" y="1185"/>
                </a:cubicBezTo>
                <a:cubicBezTo>
                  <a:pt x="882" y="1017"/>
                  <a:pt x="882" y="1017"/>
                  <a:pt x="882" y="1017"/>
                </a:cubicBezTo>
                <a:cubicBezTo>
                  <a:pt x="961" y="800"/>
                  <a:pt x="961" y="800"/>
                  <a:pt x="961" y="800"/>
                </a:cubicBezTo>
                <a:cubicBezTo>
                  <a:pt x="961" y="800"/>
                  <a:pt x="961" y="800"/>
                  <a:pt x="961" y="800"/>
                </a:cubicBezTo>
                <a:close/>
                <a:moveTo>
                  <a:pt x="624" y="247"/>
                </a:moveTo>
                <a:cubicBezTo>
                  <a:pt x="624" y="652"/>
                  <a:pt x="624" y="652"/>
                  <a:pt x="624" y="652"/>
                </a:cubicBezTo>
                <a:cubicBezTo>
                  <a:pt x="436" y="711"/>
                  <a:pt x="436" y="711"/>
                  <a:pt x="436" y="711"/>
                </a:cubicBezTo>
                <a:cubicBezTo>
                  <a:pt x="426" y="681"/>
                  <a:pt x="406" y="662"/>
                  <a:pt x="387" y="642"/>
                </a:cubicBezTo>
                <a:cubicBezTo>
                  <a:pt x="624" y="247"/>
                  <a:pt x="624" y="247"/>
                  <a:pt x="624" y="247"/>
                </a:cubicBezTo>
                <a:cubicBezTo>
                  <a:pt x="624" y="247"/>
                  <a:pt x="624" y="247"/>
                  <a:pt x="624" y="247"/>
                </a:cubicBezTo>
                <a:close/>
                <a:moveTo>
                  <a:pt x="387" y="988"/>
                </a:moveTo>
                <a:cubicBezTo>
                  <a:pt x="406" y="968"/>
                  <a:pt x="416" y="948"/>
                  <a:pt x="436" y="928"/>
                </a:cubicBezTo>
                <a:cubicBezTo>
                  <a:pt x="624" y="1007"/>
                  <a:pt x="624" y="1007"/>
                  <a:pt x="624" y="1007"/>
                </a:cubicBezTo>
                <a:cubicBezTo>
                  <a:pt x="624" y="1195"/>
                  <a:pt x="624" y="1195"/>
                  <a:pt x="624" y="1195"/>
                </a:cubicBezTo>
                <a:cubicBezTo>
                  <a:pt x="585" y="1195"/>
                  <a:pt x="555" y="1205"/>
                  <a:pt x="525" y="1225"/>
                </a:cubicBezTo>
                <a:cubicBezTo>
                  <a:pt x="387" y="988"/>
                  <a:pt x="387" y="988"/>
                  <a:pt x="387" y="988"/>
                </a:cubicBezTo>
                <a:cubicBezTo>
                  <a:pt x="387" y="988"/>
                  <a:pt x="387" y="988"/>
                  <a:pt x="387" y="988"/>
                </a:cubicBezTo>
                <a:close/>
                <a:moveTo>
                  <a:pt x="990" y="1432"/>
                </a:moveTo>
                <a:cubicBezTo>
                  <a:pt x="961" y="1343"/>
                  <a:pt x="901" y="1264"/>
                  <a:pt x="812" y="1225"/>
                </a:cubicBezTo>
                <a:cubicBezTo>
                  <a:pt x="862" y="1096"/>
                  <a:pt x="862" y="1096"/>
                  <a:pt x="862" y="1096"/>
                </a:cubicBezTo>
                <a:cubicBezTo>
                  <a:pt x="1288" y="1254"/>
                  <a:pt x="1288" y="1254"/>
                  <a:pt x="1288" y="1254"/>
                </a:cubicBezTo>
                <a:cubicBezTo>
                  <a:pt x="1278" y="1294"/>
                  <a:pt x="1278" y="1323"/>
                  <a:pt x="1278" y="1353"/>
                </a:cubicBezTo>
                <a:cubicBezTo>
                  <a:pt x="1278" y="1363"/>
                  <a:pt x="1278" y="1373"/>
                  <a:pt x="1278" y="1383"/>
                </a:cubicBezTo>
                <a:cubicBezTo>
                  <a:pt x="990" y="1432"/>
                  <a:pt x="990" y="1432"/>
                  <a:pt x="990" y="1432"/>
                </a:cubicBezTo>
                <a:cubicBezTo>
                  <a:pt x="990" y="1432"/>
                  <a:pt x="990" y="1432"/>
                  <a:pt x="990" y="1432"/>
                </a:cubicBezTo>
                <a:close/>
              </a:path>
            </a:pathLst>
          </a:custGeom>
          <a:solidFill>
            <a:schemeClr val="bg1"/>
          </a:solidFill>
          <a:ln>
            <a:noFill/>
          </a:ln>
        </p:spPr>
        <p:txBody>
          <a:bodyPr vert="horz" wrap="square" lIns="89583" tIns="44791" rIns="89583" bIns="44791" numCol="1" anchor="t" anchorCtr="0" compatLnSpc="1">
            <a:prstTxWarp prst="textNoShape">
              <a:avLst/>
            </a:prstTxWarp>
          </a:bodyPr>
          <a:lstStyle/>
          <a:p>
            <a:pPr defTabSz="913731"/>
            <a:endParaRPr lang="en-US" sz="1959">
              <a:solidFill>
                <a:srgbClr val="FFFFFF"/>
              </a:solidFill>
            </a:endParaRPr>
          </a:p>
        </p:txBody>
      </p:sp>
      <p:sp>
        <p:nvSpPr>
          <p:cNvPr id="47" name="Freeform 14"/>
          <p:cNvSpPr>
            <a:spLocks noEditPoints="1"/>
          </p:cNvSpPr>
          <p:nvPr/>
        </p:nvSpPr>
        <p:spPr bwMode="auto">
          <a:xfrm>
            <a:off x="8434482" y="4356065"/>
            <a:ext cx="267940" cy="314242"/>
          </a:xfrm>
          <a:custGeom>
            <a:avLst/>
            <a:gdLst>
              <a:gd name="T0" fmla="*/ 0 w 1834"/>
              <a:gd name="T1" fmla="*/ 1186 h 2152"/>
              <a:gd name="T2" fmla="*/ 1834 w 1834"/>
              <a:gd name="T3" fmla="*/ 1186 h 2152"/>
              <a:gd name="T4" fmla="*/ 1834 w 1834"/>
              <a:gd name="T5" fmla="*/ 1962 h 2152"/>
              <a:gd name="T6" fmla="*/ 1650 w 1834"/>
              <a:gd name="T7" fmla="*/ 2152 h 2152"/>
              <a:gd name="T8" fmla="*/ 189 w 1834"/>
              <a:gd name="T9" fmla="*/ 2152 h 2152"/>
              <a:gd name="T10" fmla="*/ 0 w 1834"/>
              <a:gd name="T11" fmla="*/ 1962 h 2152"/>
              <a:gd name="T12" fmla="*/ 0 w 1834"/>
              <a:gd name="T13" fmla="*/ 1186 h 2152"/>
              <a:gd name="T14" fmla="*/ 0 w 1834"/>
              <a:gd name="T15" fmla="*/ 1186 h 2152"/>
              <a:gd name="T16" fmla="*/ 543 w 1834"/>
              <a:gd name="T17" fmla="*/ 832 h 2152"/>
              <a:gd name="T18" fmla="*/ 234 w 1834"/>
              <a:gd name="T19" fmla="*/ 832 h 2152"/>
              <a:gd name="T20" fmla="*/ 79 w 1834"/>
              <a:gd name="T21" fmla="*/ 1146 h 2152"/>
              <a:gd name="T22" fmla="*/ 384 w 1834"/>
              <a:gd name="T23" fmla="*/ 1146 h 2152"/>
              <a:gd name="T24" fmla="*/ 543 w 1834"/>
              <a:gd name="T25" fmla="*/ 832 h 2152"/>
              <a:gd name="T26" fmla="*/ 543 w 1834"/>
              <a:gd name="T27" fmla="*/ 832 h 2152"/>
              <a:gd name="T28" fmla="*/ 917 w 1834"/>
              <a:gd name="T29" fmla="*/ 1146 h 2152"/>
              <a:gd name="T30" fmla="*/ 1076 w 1834"/>
              <a:gd name="T31" fmla="*/ 832 h 2152"/>
              <a:gd name="T32" fmla="*/ 767 w 1834"/>
              <a:gd name="T33" fmla="*/ 832 h 2152"/>
              <a:gd name="T34" fmla="*/ 613 w 1834"/>
              <a:gd name="T35" fmla="*/ 1146 h 2152"/>
              <a:gd name="T36" fmla="*/ 917 w 1834"/>
              <a:gd name="T37" fmla="*/ 1146 h 2152"/>
              <a:gd name="T38" fmla="*/ 917 w 1834"/>
              <a:gd name="T39" fmla="*/ 1146 h 2152"/>
              <a:gd name="T40" fmla="*/ 1146 w 1834"/>
              <a:gd name="T41" fmla="*/ 1146 h 2152"/>
              <a:gd name="T42" fmla="*/ 1450 w 1834"/>
              <a:gd name="T43" fmla="*/ 1146 h 2152"/>
              <a:gd name="T44" fmla="*/ 1610 w 1834"/>
              <a:gd name="T45" fmla="*/ 832 h 2152"/>
              <a:gd name="T46" fmla="*/ 1301 w 1834"/>
              <a:gd name="T47" fmla="*/ 832 h 2152"/>
              <a:gd name="T48" fmla="*/ 1146 w 1834"/>
              <a:gd name="T49" fmla="*/ 1146 h 2152"/>
              <a:gd name="T50" fmla="*/ 1146 w 1834"/>
              <a:gd name="T51" fmla="*/ 1146 h 2152"/>
              <a:gd name="T52" fmla="*/ 1680 w 1834"/>
              <a:gd name="T53" fmla="*/ 1146 h 2152"/>
              <a:gd name="T54" fmla="*/ 1834 w 1834"/>
              <a:gd name="T55" fmla="*/ 1146 h 2152"/>
              <a:gd name="T56" fmla="*/ 1834 w 1834"/>
              <a:gd name="T57" fmla="*/ 832 h 2152"/>
              <a:gd name="T58" fmla="*/ 1680 w 1834"/>
              <a:gd name="T59" fmla="*/ 1146 h 2152"/>
              <a:gd name="T60" fmla="*/ 1680 w 1834"/>
              <a:gd name="T61" fmla="*/ 1146 h 2152"/>
              <a:gd name="T62" fmla="*/ 234 w 1834"/>
              <a:gd name="T63" fmla="*/ 707 h 2152"/>
              <a:gd name="T64" fmla="*/ 234 w 1834"/>
              <a:gd name="T65" fmla="*/ 707 h 2152"/>
              <a:gd name="T66" fmla="*/ 1530 w 1834"/>
              <a:gd name="T67" fmla="*/ 369 h 2152"/>
              <a:gd name="T68" fmla="*/ 1560 w 1834"/>
              <a:gd name="T69" fmla="*/ 364 h 2152"/>
              <a:gd name="T70" fmla="*/ 1560 w 1834"/>
              <a:gd name="T71" fmla="*/ 364 h 2152"/>
              <a:gd name="T72" fmla="*/ 1779 w 1834"/>
              <a:gd name="T73" fmla="*/ 304 h 2152"/>
              <a:gd name="T74" fmla="*/ 1779 w 1834"/>
              <a:gd name="T75" fmla="*/ 304 h 2152"/>
              <a:gd name="T76" fmla="*/ 1779 w 1834"/>
              <a:gd name="T77" fmla="*/ 304 h 2152"/>
              <a:gd name="T78" fmla="*/ 1700 w 1834"/>
              <a:gd name="T79" fmla="*/ 0 h 2152"/>
              <a:gd name="T80" fmla="*/ 1550 w 1834"/>
              <a:gd name="T81" fmla="*/ 40 h 2152"/>
              <a:gd name="T82" fmla="*/ 1745 w 1834"/>
              <a:gd name="T83" fmla="*/ 264 h 2152"/>
              <a:gd name="T84" fmla="*/ 1525 w 1834"/>
              <a:gd name="T85" fmla="*/ 324 h 2152"/>
              <a:gd name="T86" fmla="*/ 1326 w 1834"/>
              <a:gd name="T87" fmla="*/ 100 h 2152"/>
              <a:gd name="T88" fmla="*/ 1032 w 1834"/>
              <a:gd name="T89" fmla="*/ 175 h 2152"/>
              <a:gd name="T90" fmla="*/ 1226 w 1834"/>
              <a:gd name="T91" fmla="*/ 399 h 2152"/>
              <a:gd name="T92" fmla="*/ 1007 w 1834"/>
              <a:gd name="T93" fmla="*/ 459 h 2152"/>
              <a:gd name="T94" fmla="*/ 812 w 1834"/>
              <a:gd name="T95" fmla="*/ 234 h 2152"/>
              <a:gd name="T96" fmla="*/ 518 w 1834"/>
              <a:gd name="T97" fmla="*/ 309 h 2152"/>
              <a:gd name="T98" fmla="*/ 713 w 1834"/>
              <a:gd name="T99" fmla="*/ 533 h 2152"/>
              <a:gd name="T100" fmla="*/ 493 w 1834"/>
              <a:gd name="T101" fmla="*/ 593 h 2152"/>
              <a:gd name="T102" fmla="*/ 294 w 1834"/>
              <a:gd name="T103" fmla="*/ 369 h 2152"/>
              <a:gd name="T104" fmla="*/ 0 w 1834"/>
              <a:gd name="T105" fmla="*/ 444 h 2152"/>
              <a:gd name="T106" fmla="*/ 229 w 1834"/>
              <a:gd name="T107" fmla="*/ 707 h 2152"/>
              <a:gd name="T108" fmla="*/ 234 w 1834"/>
              <a:gd name="T109" fmla="*/ 707 h 2152"/>
              <a:gd name="T110" fmla="*/ 234 w 1834"/>
              <a:gd name="T111" fmla="*/ 707 h 2152"/>
              <a:gd name="T112" fmla="*/ 74 w 1834"/>
              <a:gd name="T113" fmla="*/ 707 h 2152"/>
              <a:gd name="T114" fmla="*/ 0 w 1834"/>
              <a:gd name="T115" fmla="*/ 782 h 2152"/>
              <a:gd name="T116" fmla="*/ 74 w 1834"/>
              <a:gd name="T117" fmla="*/ 852 h 2152"/>
              <a:gd name="T118" fmla="*/ 144 w 1834"/>
              <a:gd name="T119" fmla="*/ 782 h 2152"/>
              <a:gd name="T120" fmla="*/ 74 w 1834"/>
              <a:gd name="T121" fmla="*/ 707 h 2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34" h="2152">
                <a:moveTo>
                  <a:pt x="0" y="1186"/>
                </a:moveTo>
                <a:cubicBezTo>
                  <a:pt x="1834" y="1186"/>
                  <a:pt x="1834" y="1186"/>
                  <a:pt x="1834" y="1186"/>
                </a:cubicBezTo>
                <a:cubicBezTo>
                  <a:pt x="1834" y="1962"/>
                  <a:pt x="1834" y="1962"/>
                  <a:pt x="1834" y="1962"/>
                </a:cubicBezTo>
                <a:cubicBezTo>
                  <a:pt x="1834" y="2067"/>
                  <a:pt x="1750" y="2152"/>
                  <a:pt x="1650" y="2152"/>
                </a:cubicBezTo>
                <a:cubicBezTo>
                  <a:pt x="189" y="2152"/>
                  <a:pt x="189" y="2152"/>
                  <a:pt x="189" y="2152"/>
                </a:cubicBezTo>
                <a:cubicBezTo>
                  <a:pt x="84" y="2152"/>
                  <a:pt x="0" y="2067"/>
                  <a:pt x="0" y="1962"/>
                </a:cubicBezTo>
                <a:cubicBezTo>
                  <a:pt x="0" y="1186"/>
                  <a:pt x="0" y="1186"/>
                  <a:pt x="0" y="1186"/>
                </a:cubicBezTo>
                <a:cubicBezTo>
                  <a:pt x="0" y="1186"/>
                  <a:pt x="0" y="1186"/>
                  <a:pt x="0" y="1186"/>
                </a:cubicBezTo>
                <a:close/>
                <a:moveTo>
                  <a:pt x="543" y="832"/>
                </a:moveTo>
                <a:cubicBezTo>
                  <a:pt x="234" y="832"/>
                  <a:pt x="234" y="832"/>
                  <a:pt x="234" y="832"/>
                </a:cubicBezTo>
                <a:cubicBezTo>
                  <a:pt x="79" y="1146"/>
                  <a:pt x="79" y="1146"/>
                  <a:pt x="79" y="1146"/>
                </a:cubicBezTo>
                <a:cubicBezTo>
                  <a:pt x="384" y="1146"/>
                  <a:pt x="384" y="1146"/>
                  <a:pt x="384" y="1146"/>
                </a:cubicBezTo>
                <a:cubicBezTo>
                  <a:pt x="543" y="832"/>
                  <a:pt x="543" y="832"/>
                  <a:pt x="543" y="832"/>
                </a:cubicBezTo>
                <a:cubicBezTo>
                  <a:pt x="543" y="832"/>
                  <a:pt x="543" y="832"/>
                  <a:pt x="543" y="832"/>
                </a:cubicBezTo>
                <a:close/>
                <a:moveTo>
                  <a:pt x="917" y="1146"/>
                </a:moveTo>
                <a:cubicBezTo>
                  <a:pt x="1076" y="832"/>
                  <a:pt x="1076" y="832"/>
                  <a:pt x="1076" y="832"/>
                </a:cubicBezTo>
                <a:cubicBezTo>
                  <a:pt x="767" y="832"/>
                  <a:pt x="767" y="832"/>
                  <a:pt x="767" y="832"/>
                </a:cubicBezTo>
                <a:cubicBezTo>
                  <a:pt x="613" y="1146"/>
                  <a:pt x="613" y="1146"/>
                  <a:pt x="613" y="1146"/>
                </a:cubicBezTo>
                <a:cubicBezTo>
                  <a:pt x="917" y="1146"/>
                  <a:pt x="917" y="1146"/>
                  <a:pt x="917" y="1146"/>
                </a:cubicBezTo>
                <a:cubicBezTo>
                  <a:pt x="917" y="1146"/>
                  <a:pt x="917" y="1146"/>
                  <a:pt x="917" y="1146"/>
                </a:cubicBezTo>
                <a:close/>
                <a:moveTo>
                  <a:pt x="1146" y="1146"/>
                </a:moveTo>
                <a:cubicBezTo>
                  <a:pt x="1450" y="1146"/>
                  <a:pt x="1450" y="1146"/>
                  <a:pt x="1450" y="1146"/>
                </a:cubicBezTo>
                <a:cubicBezTo>
                  <a:pt x="1610" y="832"/>
                  <a:pt x="1610" y="832"/>
                  <a:pt x="1610" y="832"/>
                </a:cubicBezTo>
                <a:cubicBezTo>
                  <a:pt x="1301" y="832"/>
                  <a:pt x="1301" y="832"/>
                  <a:pt x="1301" y="832"/>
                </a:cubicBezTo>
                <a:cubicBezTo>
                  <a:pt x="1146" y="1146"/>
                  <a:pt x="1146" y="1146"/>
                  <a:pt x="1146" y="1146"/>
                </a:cubicBezTo>
                <a:cubicBezTo>
                  <a:pt x="1146" y="1146"/>
                  <a:pt x="1146" y="1146"/>
                  <a:pt x="1146" y="1146"/>
                </a:cubicBezTo>
                <a:close/>
                <a:moveTo>
                  <a:pt x="1680" y="1146"/>
                </a:moveTo>
                <a:cubicBezTo>
                  <a:pt x="1834" y="1146"/>
                  <a:pt x="1834" y="1146"/>
                  <a:pt x="1834" y="1146"/>
                </a:cubicBezTo>
                <a:cubicBezTo>
                  <a:pt x="1834" y="832"/>
                  <a:pt x="1834" y="832"/>
                  <a:pt x="1834" y="832"/>
                </a:cubicBezTo>
                <a:cubicBezTo>
                  <a:pt x="1680" y="1146"/>
                  <a:pt x="1680" y="1146"/>
                  <a:pt x="1680" y="1146"/>
                </a:cubicBezTo>
                <a:cubicBezTo>
                  <a:pt x="1680" y="1146"/>
                  <a:pt x="1680" y="1146"/>
                  <a:pt x="1680" y="1146"/>
                </a:cubicBezTo>
                <a:close/>
                <a:moveTo>
                  <a:pt x="234" y="707"/>
                </a:moveTo>
                <a:cubicBezTo>
                  <a:pt x="234" y="707"/>
                  <a:pt x="234" y="707"/>
                  <a:pt x="234" y="707"/>
                </a:cubicBezTo>
                <a:cubicBezTo>
                  <a:pt x="1530" y="369"/>
                  <a:pt x="1530" y="369"/>
                  <a:pt x="1530" y="369"/>
                </a:cubicBezTo>
                <a:cubicBezTo>
                  <a:pt x="1560" y="364"/>
                  <a:pt x="1560" y="364"/>
                  <a:pt x="1560" y="364"/>
                </a:cubicBezTo>
                <a:cubicBezTo>
                  <a:pt x="1560" y="364"/>
                  <a:pt x="1560" y="364"/>
                  <a:pt x="1560" y="364"/>
                </a:cubicBezTo>
                <a:cubicBezTo>
                  <a:pt x="1779" y="304"/>
                  <a:pt x="1779" y="304"/>
                  <a:pt x="1779" y="304"/>
                </a:cubicBezTo>
                <a:cubicBezTo>
                  <a:pt x="1779" y="304"/>
                  <a:pt x="1779" y="304"/>
                  <a:pt x="1779" y="304"/>
                </a:cubicBezTo>
                <a:cubicBezTo>
                  <a:pt x="1779" y="304"/>
                  <a:pt x="1779" y="304"/>
                  <a:pt x="1779" y="304"/>
                </a:cubicBezTo>
                <a:cubicBezTo>
                  <a:pt x="1700" y="0"/>
                  <a:pt x="1700" y="0"/>
                  <a:pt x="1700" y="0"/>
                </a:cubicBezTo>
                <a:cubicBezTo>
                  <a:pt x="1550" y="40"/>
                  <a:pt x="1550" y="40"/>
                  <a:pt x="1550" y="40"/>
                </a:cubicBezTo>
                <a:cubicBezTo>
                  <a:pt x="1745" y="264"/>
                  <a:pt x="1745" y="264"/>
                  <a:pt x="1745" y="264"/>
                </a:cubicBezTo>
                <a:cubicBezTo>
                  <a:pt x="1525" y="324"/>
                  <a:pt x="1525" y="324"/>
                  <a:pt x="1525" y="324"/>
                </a:cubicBezTo>
                <a:cubicBezTo>
                  <a:pt x="1326" y="100"/>
                  <a:pt x="1326" y="100"/>
                  <a:pt x="1326" y="100"/>
                </a:cubicBezTo>
                <a:cubicBezTo>
                  <a:pt x="1032" y="175"/>
                  <a:pt x="1032" y="175"/>
                  <a:pt x="1032" y="175"/>
                </a:cubicBezTo>
                <a:cubicBezTo>
                  <a:pt x="1226" y="399"/>
                  <a:pt x="1226" y="399"/>
                  <a:pt x="1226" y="399"/>
                </a:cubicBezTo>
                <a:cubicBezTo>
                  <a:pt x="1007" y="459"/>
                  <a:pt x="1007" y="459"/>
                  <a:pt x="1007" y="459"/>
                </a:cubicBezTo>
                <a:cubicBezTo>
                  <a:pt x="812" y="234"/>
                  <a:pt x="812" y="234"/>
                  <a:pt x="812" y="234"/>
                </a:cubicBezTo>
                <a:cubicBezTo>
                  <a:pt x="518" y="309"/>
                  <a:pt x="518" y="309"/>
                  <a:pt x="518" y="309"/>
                </a:cubicBezTo>
                <a:cubicBezTo>
                  <a:pt x="713" y="533"/>
                  <a:pt x="713" y="533"/>
                  <a:pt x="713" y="533"/>
                </a:cubicBezTo>
                <a:cubicBezTo>
                  <a:pt x="493" y="593"/>
                  <a:pt x="493" y="593"/>
                  <a:pt x="493" y="593"/>
                </a:cubicBezTo>
                <a:cubicBezTo>
                  <a:pt x="294" y="369"/>
                  <a:pt x="294" y="369"/>
                  <a:pt x="294" y="369"/>
                </a:cubicBezTo>
                <a:cubicBezTo>
                  <a:pt x="0" y="444"/>
                  <a:pt x="0" y="444"/>
                  <a:pt x="0" y="444"/>
                </a:cubicBezTo>
                <a:cubicBezTo>
                  <a:pt x="229" y="707"/>
                  <a:pt x="229" y="707"/>
                  <a:pt x="229" y="707"/>
                </a:cubicBezTo>
                <a:cubicBezTo>
                  <a:pt x="234" y="707"/>
                  <a:pt x="234" y="707"/>
                  <a:pt x="234" y="707"/>
                </a:cubicBezTo>
                <a:cubicBezTo>
                  <a:pt x="234" y="707"/>
                  <a:pt x="234" y="707"/>
                  <a:pt x="234" y="707"/>
                </a:cubicBezTo>
                <a:close/>
                <a:moveTo>
                  <a:pt x="74" y="707"/>
                </a:moveTo>
                <a:cubicBezTo>
                  <a:pt x="35" y="707"/>
                  <a:pt x="0" y="742"/>
                  <a:pt x="0" y="782"/>
                </a:cubicBezTo>
                <a:cubicBezTo>
                  <a:pt x="0" y="822"/>
                  <a:pt x="35" y="852"/>
                  <a:pt x="74" y="852"/>
                </a:cubicBezTo>
                <a:cubicBezTo>
                  <a:pt x="114" y="852"/>
                  <a:pt x="144" y="822"/>
                  <a:pt x="144" y="782"/>
                </a:cubicBezTo>
                <a:cubicBezTo>
                  <a:pt x="144" y="742"/>
                  <a:pt x="114" y="707"/>
                  <a:pt x="74" y="707"/>
                </a:cubicBezTo>
                <a:close/>
              </a:path>
            </a:pathLst>
          </a:custGeom>
          <a:solidFill>
            <a:schemeClr val="bg1"/>
          </a:solidFill>
          <a:ln>
            <a:noFill/>
          </a:ln>
        </p:spPr>
        <p:txBody>
          <a:bodyPr vert="horz" wrap="square" lIns="89583" tIns="44791" rIns="89583" bIns="44791" numCol="1" anchor="t" anchorCtr="0" compatLnSpc="1">
            <a:prstTxWarp prst="textNoShape">
              <a:avLst/>
            </a:prstTxWarp>
          </a:bodyPr>
          <a:lstStyle/>
          <a:p>
            <a:pPr defTabSz="913731"/>
            <a:endParaRPr lang="en-US" sz="1763">
              <a:solidFill>
                <a:srgbClr val="FFFFFF"/>
              </a:solidFill>
            </a:endParaRPr>
          </a:p>
        </p:txBody>
      </p:sp>
      <p:sp>
        <p:nvSpPr>
          <p:cNvPr id="48" name="Freeform 5"/>
          <p:cNvSpPr>
            <a:spLocks noChangeAspect="1" noEditPoints="1"/>
          </p:cNvSpPr>
          <p:nvPr/>
        </p:nvSpPr>
        <p:spPr bwMode="auto">
          <a:xfrm>
            <a:off x="4827024" y="4415171"/>
            <a:ext cx="286152" cy="243293"/>
          </a:xfrm>
          <a:custGeom>
            <a:avLst/>
            <a:gdLst>
              <a:gd name="T0" fmla="*/ 240 w 400"/>
              <a:gd name="T1" fmla="*/ 84 h 342"/>
              <a:gd name="T2" fmla="*/ 160 w 400"/>
              <a:gd name="T3" fmla="*/ 84 h 342"/>
              <a:gd name="T4" fmla="*/ 136 w 400"/>
              <a:gd name="T5" fmla="*/ 108 h 342"/>
              <a:gd name="T6" fmla="*/ 136 w 400"/>
              <a:gd name="T7" fmla="*/ 217 h 342"/>
              <a:gd name="T8" fmla="*/ 160 w 400"/>
              <a:gd name="T9" fmla="*/ 241 h 342"/>
              <a:gd name="T10" fmla="*/ 160 w 400"/>
              <a:gd name="T11" fmla="*/ 241 h 342"/>
              <a:gd name="T12" fmla="*/ 160 w 400"/>
              <a:gd name="T13" fmla="*/ 318 h 342"/>
              <a:gd name="T14" fmla="*/ 183 w 400"/>
              <a:gd name="T15" fmla="*/ 342 h 342"/>
              <a:gd name="T16" fmla="*/ 217 w 400"/>
              <a:gd name="T17" fmla="*/ 342 h 342"/>
              <a:gd name="T18" fmla="*/ 240 w 400"/>
              <a:gd name="T19" fmla="*/ 318 h 342"/>
              <a:gd name="T20" fmla="*/ 240 w 400"/>
              <a:gd name="T21" fmla="*/ 241 h 342"/>
              <a:gd name="T22" fmla="*/ 240 w 400"/>
              <a:gd name="T23" fmla="*/ 241 h 342"/>
              <a:gd name="T24" fmla="*/ 264 w 400"/>
              <a:gd name="T25" fmla="*/ 217 h 342"/>
              <a:gd name="T26" fmla="*/ 264 w 400"/>
              <a:gd name="T27" fmla="*/ 108 h 342"/>
              <a:gd name="T28" fmla="*/ 240 w 400"/>
              <a:gd name="T29" fmla="*/ 84 h 342"/>
              <a:gd name="T30" fmla="*/ 200 w 400"/>
              <a:gd name="T31" fmla="*/ 0 h 342"/>
              <a:gd name="T32" fmla="*/ 238 w 400"/>
              <a:gd name="T33" fmla="*/ 38 h 342"/>
              <a:gd name="T34" fmla="*/ 200 w 400"/>
              <a:gd name="T35" fmla="*/ 77 h 342"/>
              <a:gd name="T36" fmla="*/ 162 w 400"/>
              <a:gd name="T37" fmla="*/ 38 h 342"/>
              <a:gd name="T38" fmla="*/ 200 w 400"/>
              <a:gd name="T39" fmla="*/ 0 h 342"/>
              <a:gd name="T40" fmla="*/ 380 w 400"/>
              <a:gd name="T41" fmla="*/ 93 h 342"/>
              <a:gd name="T42" fmla="*/ 311 w 400"/>
              <a:gd name="T43" fmla="*/ 93 h 342"/>
              <a:gd name="T44" fmla="*/ 291 w 400"/>
              <a:gd name="T45" fmla="*/ 113 h 342"/>
              <a:gd name="T46" fmla="*/ 291 w 400"/>
              <a:gd name="T47" fmla="*/ 207 h 342"/>
              <a:gd name="T48" fmla="*/ 311 w 400"/>
              <a:gd name="T49" fmla="*/ 227 h 342"/>
              <a:gd name="T50" fmla="*/ 311 w 400"/>
              <a:gd name="T51" fmla="*/ 227 h 342"/>
              <a:gd name="T52" fmla="*/ 311 w 400"/>
              <a:gd name="T53" fmla="*/ 294 h 342"/>
              <a:gd name="T54" fmla="*/ 330 w 400"/>
              <a:gd name="T55" fmla="*/ 314 h 342"/>
              <a:gd name="T56" fmla="*/ 360 w 400"/>
              <a:gd name="T57" fmla="*/ 314 h 342"/>
              <a:gd name="T58" fmla="*/ 380 w 400"/>
              <a:gd name="T59" fmla="*/ 294 h 342"/>
              <a:gd name="T60" fmla="*/ 380 w 400"/>
              <a:gd name="T61" fmla="*/ 227 h 342"/>
              <a:gd name="T62" fmla="*/ 380 w 400"/>
              <a:gd name="T63" fmla="*/ 227 h 342"/>
              <a:gd name="T64" fmla="*/ 400 w 400"/>
              <a:gd name="T65" fmla="*/ 207 h 342"/>
              <a:gd name="T66" fmla="*/ 400 w 400"/>
              <a:gd name="T67" fmla="*/ 113 h 342"/>
              <a:gd name="T68" fmla="*/ 380 w 400"/>
              <a:gd name="T69" fmla="*/ 93 h 342"/>
              <a:gd name="T70" fmla="*/ 345 w 400"/>
              <a:gd name="T71" fmla="*/ 21 h 342"/>
              <a:gd name="T72" fmla="*/ 378 w 400"/>
              <a:gd name="T73" fmla="*/ 54 h 342"/>
              <a:gd name="T74" fmla="*/ 345 w 400"/>
              <a:gd name="T75" fmla="*/ 87 h 342"/>
              <a:gd name="T76" fmla="*/ 313 w 400"/>
              <a:gd name="T77" fmla="*/ 54 h 342"/>
              <a:gd name="T78" fmla="*/ 345 w 400"/>
              <a:gd name="T79" fmla="*/ 21 h 342"/>
              <a:gd name="T80" fmla="*/ 89 w 400"/>
              <a:gd name="T81" fmla="*/ 93 h 342"/>
              <a:gd name="T82" fmla="*/ 20 w 400"/>
              <a:gd name="T83" fmla="*/ 93 h 342"/>
              <a:gd name="T84" fmla="*/ 0 w 400"/>
              <a:gd name="T85" fmla="*/ 113 h 342"/>
              <a:gd name="T86" fmla="*/ 0 w 400"/>
              <a:gd name="T87" fmla="*/ 207 h 342"/>
              <a:gd name="T88" fmla="*/ 20 w 400"/>
              <a:gd name="T89" fmla="*/ 227 h 342"/>
              <a:gd name="T90" fmla="*/ 20 w 400"/>
              <a:gd name="T91" fmla="*/ 227 h 342"/>
              <a:gd name="T92" fmla="*/ 20 w 400"/>
              <a:gd name="T93" fmla="*/ 294 h 342"/>
              <a:gd name="T94" fmla="*/ 40 w 400"/>
              <a:gd name="T95" fmla="*/ 314 h 342"/>
              <a:gd name="T96" fmla="*/ 70 w 400"/>
              <a:gd name="T97" fmla="*/ 314 h 342"/>
              <a:gd name="T98" fmla="*/ 89 w 400"/>
              <a:gd name="T99" fmla="*/ 294 h 342"/>
              <a:gd name="T100" fmla="*/ 89 w 400"/>
              <a:gd name="T101" fmla="*/ 227 h 342"/>
              <a:gd name="T102" fmla="*/ 89 w 400"/>
              <a:gd name="T103" fmla="*/ 227 h 342"/>
              <a:gd name="T104" fmla="*/ 109 w 400"/>
              <a:gd name="T105" fmla="*/ 207 h 342"/>
              <a:gd name="T106" fmla="*/ 109 w 400"/>
              <a:gd name="T107" fmla="*/ 113 h 342"/>
              <a:gd name="T108" fmla="*/ 89 w 400"/>
              <a:gd name="T109" fmla="*/ 93 h 342"/>
              <a:gd name="T110" fmla="*/ 55 w 400"/>
              <a:gd name="T111" fmla="*/ 21 h 342"/>
              <a:gd name="T112" fmla="*/ 87 w 400"/>
              <a:gd name="T113" fmla="*/ 54 h 342"/>
              <a:gd name="T114" fmla="*/ 55 w 400"/>
              <a:gd name="T115" fmla="*/ 87 h 342"/>
              <a:gd name="T116" fmla="*/ 22 w 400"/>
              <a:gd name="T117" fmla="*/ 54 h 342"/>
              <a:gd name="T118" fmla="*/ 55 w 400"/>
              <a:gd name="T119" fmla="*/ 21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00" h="342">
                <a:moveTo>
                  <a:pt x="240" y="84"/>
                </a:moveTo>
                <a:cubicBezTo>
                  <a:pt x="160" y="84"/>
                  <a:pt x="160" y="84"/>
                  <a:pt x="160" y="84"/>
                </a:cubicBezTo>
                <a:cubicBezTo>
                  <a:pt x="147" y="84"/>
                  <a:pt x="136" y="95"/>
                  <a:pt x="136" y="108"/>
                </a:cubicBezTo>
                <a:cubicBezTo>
                  <a:pt x="136" y="217"/>
                  <a:pt x="136" y="217"/>
                  <a:pt x="136" y="217"/>
                </a:cubicBezTo>
                <a:cubicBezTo>
                  <a:pt x="136" y="230"/>
                  <a:pt x="147" y="241"/>
                  <a:pt x="160" y="241"/>
                </a:cubicBezTo>
                <a:cubicBezTo>
                  <a:pt x="160" y="241"/>
                  <a:pt x="160" y="241"/>
                  <a:pt x="160" y="241"/>
                </a:cubicBezTo>
                <a:cubicBezTo>
                  <a:pt x="160" y="318"/>
                  <a:pt x="160" y="318"/>
                  <a:pt x="160" y="318"/>
                </a:cubicBezTo>
                <a:cubicBezTo>
                  <a:pt x="160" y="331"/>
                  <a:pt x="170" y="342"/>
                  <a:pt x="183" y="342"/>
                </a:cubicBezTo>
                <a:cubicBezTo>
                  <a:pt x="217" y="342"/>
                  <a:pt x="217" y="342"/>
                  <a:pt x="217" y="342"/>
                </a:cubicBezTo>
                <a:cubicBezTo>
                  <a:pt x="230" y="342"/>
                  <a:pt x="240" y="331"/>
                  <a:pt x="240" y="318"/>
                </a:cubicBezTo>
                <a:cubicBezTo>
                  <a:pt x="240" y="241"/>
                  <a:pt x="240" y="241"/>
                  <a:pt x="240" y="241"/>
                </a:cubicBezTo>
                <a:cubicBezTo>
                  <a:pt x="240" y="241"/>
                  <a:pt x="240" y="241"/>
                  <a:pt x="240" y="241"/>
                </a:cubicBezTo>
                <a:cubicBezTo>
                  <a:pt x="253" y="241"/>
                  <a:pt x="264" y="230"/>
                  <a:pt x="264" y="217"/>
                </a:cubicBezTo>
                <a:cubicBezTo>
                  <a:pt x="264" y="108"/>
                  <a:pt x="264" y="108"/>
                  <a:pt x="264" y="108"/>
                </a:cubicBezTo>
                <a:cubicBezTo>
                  <a:pt x="264" y="95"/>
                  <a:pt x="253" y="84"/>
                  <a:pt x="240" y="84"/>
                </a:cubicBezTo>
                <a:close/>
                <a:moveTo>
                  <a:pt x="200" y="0"/>
                </a:moveTo>
                <a:cubicBezTo>
                  <a:pt x="221" y="0"/>
                  <a:pt x="238" y="17"/>
                  <a:pt x="238" y="38"/>
                </a:cubicBezTo>
                <a:cubicBezTo>
                  <a:pt x="238" y="59"/>
                  <a:pt x="221" y="77"/>
                  <a:pt x="200" y="77"/>
                </a:cubicBezTo>
                <a:cubicBezTo>
                  <a:pt x="179" y="77"/>
                  <a:pt x="162" y="59"/>
                  <a:pt x="162" y="38"/>
                </a:cubicBezTo>
                <a:cubicBezTo>
                  <a:pt x="162" y="17"/>
                  <a:pt x="179" y="0"/>
                  <a:pt x="200" y="0"/>
                </a:cubicBezTo>
                <a:close/>
                <a:moveTo>
                  <a:pt x="380" y="93"/>
                </a:moveTo>
                <a:cubicBezTo>
                  <a:pt x="311" y="93"/>
                  <a:pt x="311" y="93"/>
                  <a:pt x="311" y="93"/>
                </a:cubicBezTo>
                <a:cubicBezTo>
                  <a:pt x="300" y="93"/>
                  <a:pt x="291" y="102"/>
                  <a:pt x="291" y="113"/>
                </a:cubicBezTo>
                <a:cubicBezTo>
                  <a:pt x="291" y="207"/>
                  <a:pt x="291" y="207"/>
                  <a:pt x="291" y="207"/>
                </a:cubicBezTo>
                <a:cubicBezTo>
                  <a:pt x="291" y="218"/>
                  <a:pt x="300" y="227"/>
                  <a:pt x="311" y="227"/>
                </a:cubicBezTo>
                <a:cubicBezTo>
                  <a:pt x="311" y="227"/>
                  <a:pt x="311" y="227"/>
                  <a:pt x="311" y="227"/>
                </a:cubicBezTo>
                <a:cubicBezTo>
                  <a:pt x="311" y="294"/>
                  <a:pt x="311" y="294"/>
                  <a:pt x="311" y="294"/>
                </a:cubicBezTo>
                <a:cubicBezTo>
                  <a:pt x="311" y="305"/>
                  <a:pt x="320" y="314"/>
                  <a:pt x="330" y="314"/>
                </a:cubicBezTo>
                <a:cubicBezTo>
                  <a:pt x="360" y="314"/>
                  <a:pt x="360" y="314"/>
                  <a:pt x="360" y="314"/>
                </a:cubicBezTo>
                <a:cubicBezTo>
                  <a:pt x="371" y="314"/>
                  <a:pt x="380" y="305"/>
                  <a:pt x="380" y="294"/>
                </a:cubicBezTo>
                <a:cubicBezTo>
                  <a:pt x="380" y="227"/>
                  <a:pt x="380" y="227"/>
                  <a:pt x="380" y="227"/>
                </a:cubicBezTo>
                <a:cubicBezTo>
                  <a:pt x="380" y="227"/>
                  <a:pt x="380" y="227"/>
                  <a:pt x="380" y="227"/>
                </a:cubicBezTo>
                <a:cubicBezTo>
                  <a:pt x="391" y="227"/>
                  <a:pt x="400" y="218"/>
                  <a:pt x="400" y="207"/>
                </a:cubicBezTo>
                <a:cubicBezTo>
                  <a:pt x="400" y="113"/>
                  <a:pt x="400" y="113"/>
                  <a:pt x="400" y="113"/>
                </a:cubicBezTo>
                <a:cubicBezTo>
                  <a:pt x="400" y="102"/>
                  <a:pt x="391" y="93"/>
                  <a:pt x="380" y="93"/>
                </a:cubicBezTo>
                <a:close/>
                <a:moveTo>
                  <a:pt x="345" y="21"/>
                </a:moveTo>
                <a:cubicBezTo>
                  <a:pt x="363" y="21"/>
                  <a:pt x="378" y="36"/>
                  <a:pt x="378" y="54"/>
                </a:cubicBezTo>
                <a:cubicBezTo>
                  <a:pt x="378" y="72"/>
                  <a:pt x="363" y="87"/>
                  <a:pt x="345" y="87"/>
                </a:cubicBezTo>
                <a:cubicBezTo>
                  <a:pt x="327" y="87"/>
                  <a:pt x="313" y="72"/>
                  <a:pt x="313" y="54"/>
                </a:cubicBezTo>
                <a:cubicBezTo>
                  <a:pt x="313" y="36"/>
                  <a:pt x="327" y="21"/>
                  <a:pt x="345" y="21"/>
                </a:cubicBezTo>
                <a:close/>
                <a:moveTo>
                  <a:pt x="89" y="93"/>
                </a:moveTo>
                <a:cubicBezTo>
                  <a:pt x="20" y="93"/>
                  <a:pt x="20" y="93"/>
                  <a:pt x="20" y="93"/>
                </a:cubicBezTo>
                <a:cubicBezTo>
                  <a:pt x="9" y="93"/>
                  <a:pt x="0" y="102"/>
                  <a:pt x="0" y="113"/>
                </a:cubicBezTo>
                <a:cubicBezTo>
                  <a:pt x="0" y="207"/>
                  <a:pt x="0" y="207"/>
                  <a:pt x="0" y="207"/>
                </a:cubicBezTo>
                <a:cubicBezTo>
                  <a:pt x="0" y="218"/>
                  <a:pt x="9" y="227"/>
                  <a:pt x="20" y="227"/>
                </a:cubicBezTo>
                <a:cubicBezTo>
                  <a:pt x="20" y="227"/>
                  <a:pt x="20" y="227"/>
                  <a:pt x="20" y="227"/>
                </a:cubicBezTo>
                <a:cubicBezTo>
                  <a:pt x="20" y="294"/>
                  <a:pt x="20" y="294"/>
                  <a:pt x="20" y="294"/>
                </a:cubicBezTo>
                <a:cubicBezTo>
                  <a:pt x="20" y="305"/>
                  <a:pt x="29" y="314"/>
                  <a:pt x="40" y="314"/>
                </a:cubicBezTo>
                <a:cubicBezTo>
                  <a:pt x="70" y="314"/>
                  <a:pt x="70" y="314"/>
                  <a:pt x="70" y="314"/>
                </a:cubicBezTo>
                <a:cubicBezTo>
                  <a:pt x="80" y="314"/>
                  <a:pt x="89" y="305"/>
                  <a:pt x="89" y="294"/>
                </a:cubicBezTo>
                <a:cubicBezTo>
                  <a:pt x="89" y="227"/>
                  <a:pt x="89" y="227"/>
                  <a:pt x="89" y="227"/>
                </a:cubicBezTo>
                <a:cubicBezTo>
                  <a:pt x="89" y="227"/>
                  <a:pt x="89" y="227"/>
                  <a:pt x="89" y="227"/>
                </a:cubicBezTo>
                <a:cubicBezTo>
                  <a:pt x="100" y="227"/>
                  <a:pt x="109" y="218"/>
                  <a:pt x="109" y="207"/>
                </a:cubicBezTo>
                <a:cubicBezTo>
                  <a:pt x="109" y="113"/>
                  <a:pt x="109" y="113"/>
                  <a:pt x="109" y="113"/>
                </a:cubicBezTo>
                <a:cubicBezTo>
                  <a:pt x="109" y="102"/>
                  <a:pt x="100" y="93"/>
                  <a:pt x="89" y="93"/>
                </a:cubicBezTo>
                <a:close/>
                <a:moveTo>
                  <a:pt x="55" y="21"/>
                </a:moveTo>
                <a:cubicBezTo>
                  <a:pt x="73" y="21"/>
                  <a:pt x="87" y="36"/>
                  <a:pt x="87" y="54"/>
                </a:cubicBezTo>
                <a:cubicBezTo>
                  <a:pt x="87" y="72"/>
                  <a:pt x="73" y="87"/>
                  <a:pt x="55" y="87"/>
                </a:cubicBezTo>
                <a:cubicBezTo>
                  <a:pt x="37" y="87"/>
                  <a:pt x="22" y="72"/>
                  <a:pt x="22" y="54"/>
                </a:cubicBezTo>
                <a:cubicBezTo>
                  <a:pt x="22" y="36"/>
                  <a:pt x="37" y="21"/>
                  <a:pt x="55" y="21"/>
                </a:cubicBezTo>
                <a:close/>
              </a:path>
            </a:pathLst>
          </a:custGeom>
          <a:solidFill>
            <a:schemeClr val="bg1"/>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857" tIns="44810" rIns="0" bIns="44810" numCol="1" spcCol="0" rtlCol="0" fromWordArt="0" anchor="ctr" anchorCtr="0" forceAA="0" compatLnSpc="1">
            <a:prstTxWarp prst="textNoShape">
              <a:avLst/>
            </a:prstTxWarp>
            <a:noAutofit/>
          </a:bodyPr>
          <a:lstStyle/>
          <a:p>
            <a:pPr defTabSz="896171">
              <a:lnSpc>
                <a:spcPct val="90000"/>
              </a:lnSpc>
              <a:spcAft>
                <a:spcPts val="576"/>
              </a:spcAft>
            </a:pPr>
            <a:endParaRPr lang="en-US" sz="1345" b="1" dirty="0">
              <a:gradFill>
                <a:gsLst>
                  <a:gs pos="50427">
                    <a:srgbClr val="FFFFFF"/>
                  </a:gs>
                  <a:gs pos="30000">
                    <a:srgbClr val="FFFFFF"/>
                  </a:gs>
                </a:gsLst>
                <a:lin ang="5400000" scaled="0"/>
              </a:gradFill>
            </a:endParaRPr>
          </a:p>
        </p:txBody>
      </p:sp>
    </p:spTree>
    <p:extLst>
      <p:ext uri="{BB962C8B-B14F-4D97-AF65-F5344CB8AC3E}">
        <p14:creationId xmlns:p14="http://schemas.microsoft.com/office/powerpoint/2010/main" val="3666854617"/>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89625" y="3428504"/>
            <a:ext cx="2419741" cy="1157264"/>
            <a:chOff x="91445" y="3496755"/>
            <a:chExt cx="2468904" cy="1180777"/>
          </a:xfrm>
        </p:grpSpPr>
        <p:cxnSp>
          <p:nvCxnSpPr>
            <p:cNvPr id="197" name="Straight Connector 196"/>
            <p:cNvCxnSpPr/>
            <p:nvPr/>
          </p:nvCxnSpPr>
          <p:spPr>
            <a:xfrm flipV="1">
              <a:off x="810319" y="4280766"/>
              <a:ext cx="1750030" cy="11109"/>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341" name="Title 1"/>
            <p:cNvSpPr txBox="1">
              <a:spLocks/>
            </p:cNvSpPr>
            <p:nvPr/>
          </p:nvSpPr>
          <p:spPr>
            <a:xfrm>
              <a:off x="91445" y="3496755"/>
              <a:ext cx="945414"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3951">
                <a:lnSpc>
                  <a:spcPct val="150000"/>
                </a:lnSpc>
                <a:defRPr/>
              </a:pPr>
              <a:r>
                <a:rPr lang="en-US" sz="1999" dirty="0">
                  <a:solidFill>
                    <a:srgbClr val="404040"/>
                  </a:solidFill>
                  <a:latin typeface="Segoe UI" panose="020B0502040204020203" pitchFamily="34" charset="0"/>
                  <a:cs typeface="Segoe UI" panose="020B0502040204020203" pitchFamily="34" charset="0"/>
                </a:rPr>
                <a:t>TASKS</a:t>
              </a:r>
            </a:p>
          </p:txBody>
        </p:sp>
        <p:grpSp>
          <p:nvGrpSpPr>
            <p:cNvPr id="362" name="Group 361"/>
            <p:cNvGrpSpPr/>
            <p:nvPr/>
          </p:nvGrpSpPr>
          <p:grpSpPr>
            <a:xfrm>
              <a:off x="300086" y="3884001"/>
              <a:ext cx="793531" cy="793531"/>
              <a:chOff x="300086" y="3884001"/>
              <a:chExt cx="793531" cy="793531"/>
            </a:xfrm>
          </p:grpSpPr>
          <p:sp>
            <p:nvSpPr>
              <p:cNvPr id="363" name="Oval 362"/>
              <p:cNvSpPr/>
              <p:nvPr/>
            </p:nvSpPr>
            <p:spPr>
              <a:xfrm rot="5400000">
                <a:off x="300086" y="3884001"/>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51">
                  <a:defRPr/>
                </a:pPr>
                <a:endParaRPr lang="en-GB" sz="1799" dirty="0">
                  <a:solidFill>
                    <a:prstClr val="white"/>
                  </a:solidFill>
                  <a:latin typeface="Calibri" panose="020F0502020204030204"/>
                </a:endParaRPr>
              </a:p>
            </p:txBody>
          </p:sp>
          <p:sp>
            <p:nvSpPr>
              <p:cNvPr id="364" name="Freeform 18"/>
              <p:cNvSpPr>
                <a:spLocks noEditPoints="1"/>
              </p:cNvSpPr>
              <p:nvPr/>
            </p:nvSpPr>
            <p:spPr bwMode="gray">
              <a:xfrm>
                <a:off x="505839" y="4072571"/>
                <a:ext cx="412597" cy="436199"/>
              </a:xfrm>
              <a:custGeom>
                <a:avLst/>
                <a:gdLst>
                  <a:gd name="T0" fmla="*/ 129 w 246"/>
                  <a:gd name="T1" fmla="*/ 192 h 300"/>
                  <a:gd name="T2" fmla="*/ 43 w 246"/>
                  <a:gd name="T3" fmla="*/ 202 h 300"/>
                  <a:gd name="T4" fmla="*/ 129 w 246"/>
                  <a:gd name="T5" fmla="*/ 126 h 300"/>
                  <a:gd name="T6" fmla="*/ 43 w 246"/>
                  <a:gd name="T7" fmla="*/ 135 h 300"/>
                  <a:gd name="T8" fmla="*/ 129 w 246"/>
                  <a:gd name="T9" fmla="*/ 126 h 300"/>
                  <a:gd name="T10" fmla="*/ 215 w 246"/>
                  <a:gd name="T11" fmla="*/ 101 h 300"/>
                  <a:gd name="T12" fmla="*/ 219 w 246"/>
                  <a:gd name="T13" fmla="*/ 90 h 300"/>
                  <a:gd name="T14" fmla="*/ 208 w 246"/>
                  <a:gd name="T15" fmla="*/ 111 h 300"/>
                  <a:gd name="T16" fmla="*/ 43 w 246"/>
                  <a:gd name="T17" fmla="*/ 92 h 300"/>
                  <a:gd name="T18" fmla="*/ 117 w 246"/>
                  <a:gd name="T19" fmla="*/ 102 h 300"/>
                  <a:gd name="T20" fmla="*/ 43 w 246"/>
                  <a:gd name="T21" fmla="*/ 235 h 300"/>
                  <a:gd name="T22" fmla="*/ 117 w 246"/>
                  <a:gd name="T23" fmla="*/ 226 h 300"/>
                  <a:gd name="T24" fmla="*/ 43 w 246"/>
                  <a:gd name="T25" fmla="*/ 235 h 300"/>
                  <a:gd name="T26" fmla="*/ 11 w 246"/>
                  <a:gd name="T27" fmla="*/ 287 h 300"/>
                  <a:gd name="T28" fmla="*/ 35 w 246"/>
                  <a:gd name="T29" fmla="*/ 36 h 300"/>
                  <a:gd name="T30" fmla="*/ 0 w 246"/>
                  <a:gd name="T31" fmla="*/ 22 h 300"/>
                  <a:gd name="T32" fmla="*/ 219 w 246"/>
                  <a:gd name="T33" fmla="*/ 300 h 300"/>
                  <a:gd name="T34" fmla="*/ 208 w 246"/>
                  <a:gd name="T35" fmla="*/ 173 h 300"/>
                  <a:gd name="T36" fmla="*/ 117 w 246"/>
                  <a:gd name="T37" fmla="*/ 159 h 300"/>
                  <a:gd name="T38" fmla="*/ 43 w 246"/>
                  <a:gd name="T39" fmla="*/ 169 h 300"/>
                  <a:gd name="T40" fmla="*/ 117 w 246"/>
                  <a:gd name="T41" fmla="*/ 159 h 300"/>
                  <a:gd name="T42" fmla="*/ 57 w 246"/>
                  <a:gd name="T43" fmla="*/ 22 h 300"/>
                  <a:gd name="T44" fmla="*/ 86 w 246"/>
                  <a:gd name="T45" fmla="*/ 20 h 300"/>
                  <a:gd name="T46" fmla="*/ 110 w 246"/>
                  <a:gd name="T47" fmla="*/ 0 h 300"/>
                  <a:gd name="T48" fmla="*/ 133 w 246"/>
                  <a:gd name="T49" fmla="*/ 20 h 300"/>
                  <a:gd name="T50" fmla="*/ 162 w 246"/>
                  <a:gd name="T51" fmla="*/ 22 h 300"/>
                  <a:gd name="T52" fmla="*/ 179 w 246"/>
                  <a:gd name="T53" fmla="*/ 43 h 300"/>
                  <a:gd name="T54" fmla="*/ 41 w 246"/>
                  <a:gd name="T55" fmla="*/ 36 h 300"/>
                  <a:gd name="T56" fmla="*/ 110 w 246"/>
                  <a:gd name="T57" fmla="*/ 20 h 300"/>
                  <a:gd name="T58" fmla="*/ 110 w 246"/>
                  <a:gd name="T59" fmla="*/ 11 h 300"/>
                  <a:gd name="T60" fmla="*/ 190 w 246"/>
                  <a:gd name="T61" fmla="*/ 269 h 300"/>
                  <a:gd name="T62" fmla="*/ 29 w 246"/>
                  <a:gd name="T63" fmla="*/ 59 h 300"/>
                  <a:gd name="T64" fmla="*/ 190 w 246"/>
                  <a:gd name="T65" fmla="*/ 71 h 300"/>
                  <a:gd name="T66" fmla="*/ 200 w 246"/>
                  <a:gd name="T67" fmla="*/ 49 h 300"/>
                  <a:gd name="T68" fmla="*/ 19 w 246"/>
                  <a:gd name="T69" fmla="*/ 278 h 300"/>
                  <a:gd name="T70" fmla="*/ 200 w 246"/>
                  <a:gd name="T71" fmla="*/ 185 h 300"/>
                  <a:gd name="T72" fmla="*/ 190 w 246"/>
                  <a:gd name="T73" fmla="*/ 269 h 300"/>
                  <a:gd name="T74" fmla="*/ 190 w 246"/>
                  <a:gd name="T75" fmla="*/ 133 h 300"/>
                  <a:gd name="T76" fmla="*/ 200 w 246"/>
                  <a:gd name="T77" fmla="*/ 124 h 300"/>
                  <a:gd name="T78" fmla="*/ 215 w 246"/>
                  <a:gd name="T79" fmla="*/ 35 h 300"/>
                  <a:gd name="T80" fmla="*/ 219 w 246"/>
                  <a:gd name="T81" fmla="*/ 22 h 300"/>
                  <a:gd name="T82" fmla="*/ 184 w 246"/>
                  <a:gd name="T83" fmla="*/ 36 h 300"/>
                  <a:gd name="T84" fmla="*/ 208 w 246"/>
                  <a:gd name="T85" fmla="*/ 44 h 300"/>
                  <a:gd name="T86" fmla="*/ 246 w 246"/>
                  <a:gd name="T87" fmla="*/ 41 h 300"/>
                  <a:gd name="T88" fmla="*/ 155 w 246"/>
                  <a:gd name="T89" fmla="*/ 134 h 300"/>
                  <a:gd name="T90" fmla="*/ 156 w 246"/>
                  <a:gd name="T91" fmla="*/ 92 h 300"/>
                  <a:gd name="T92" fmla="*/ 218 w 246"/>
                  <a:gd name="T93" fmla="*/ 41 h 300"/>
                  <a:gd name="T94" fmla="*/ 246 w 246"/>
                  <a:gd name="T95" fmla="*/ 107 h 300"/>
                  <a:gd name="T96" fmla="*/ 155 w 246"/>
                  <a:gd name="T97" fmla="*/ 201 h 300"/>
                  <a:gd name="T98" fmla="*/ 156 w 246"/>
                  <a:gd name="T99" fmla="*/ 159 h 300"/>
                  <a:gd name="T100" fmla="*/ 218 w 246"/>
                  <a:gd name="T101" fmla="*/ 10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46" h="300">
                    <a:moveTo>
                      <a:pt x="43" y="192"/>
                    </a:moveTo>
                    <a:cubicBezTo>
                      <a:pt x="129" y="192"/>
                      <a:pt x="129" y="192"/>
                      <a:pt x="129" y="192"/>
                    </a:cubicBezTo>
                    <a:cubicBezTo>
                      <a:pt x="129" y="202"/>
                      <a:pt x="129" y="202"/>
                      <a:pt x="129" y="202"/>
                    </a:cubicBezTo>
                    <a:cubicBezTo>
                      <a:pt x="43" y="202"/>
                      <a:pt x="43" y="202"/>
                      <a:pt x="43" y="202"/>
                    </a:cubicBezTo>
                    <a:lnTo>
                      <a:pt x="43" y="192"/>
                    </a:lnTo>
                    <a:close/>
                    <a:moveTo>
                      <a:pt x="129" y="126"/>
                    </a:moveTo>
                    <a:cubicBezTo>
                      <a:pt x="43" y="126"/>
                      <a:pt x="43" y="126"/>
                      <a:pt x="43" y="126"/>
                    </a:cubicBezTo>
                    <a:cubicBezTo>
                      <a:pt x="43" y="135"/>
                      <a:pt x="43" y="135"/>
                      <a:pt x="43" y="135"/>
                    </a:cubicBezTo>
                    <a:cubicBezTo>
                      <a:pt x="129" y="135"/>
                      <a:pt x="129" y="135"/>
                      <a:pt x="129" y="135"/>
                    </a:cubicBezTo>
                    <a:lnTo>
                      <a:pt x="129" y="126"/>
                    </a:lnTo>
                    <a:close/>
                    <a:moveTo>
                      <a:pt x="208" y="111"/>
                    </a:moveTo>
                    <a:cubicBezTo>
                      <a:pt x="215" y="101"/>
                      <a:pt x="215" y="101"/>
                      <a:pt x="215" y="101"/>
                    </a:cubicBezTo>
                    <a:cubicBezTo>
                      <a:pt x="219" y="101"/>
                      <a:pt x="219" y="101"/>
                      <a:pt x="219" y="101"/>
                    </a:cubicBezTo>
                    <a:cubicBezTo>
                      <a:pt x="219" y="90"/>
                      <a:pt x="219" y="90"/>
                      <a:pt x="219" y="90"/>
                    </a:cubicBezTo>
                    <a:cubicBezTo>
                      <a:pt x="208" y="106"/>
                      <a:pt x="208" y="106"/>
                      <a:pt x="208" y="106"/>
                    </a:cubicBezTo>
                    <a:lnTo>
                      <a:pt x="208" y="111"/>
                    </a:lnTo>
                    <a:close/>
                    <a:moveTo>
                      <a:pt x="117" y="92"/>
                    </a:moveTo>
                    <a:cubicBezTo>
                      <a:pt x="43" y="92"/>
                      <a:pt x="43" y="92"/>
                      <a:pt x="43" y="92"/>
                    </a:cubicBezTo>
                    <a:cubicBezTo>
                      <a:pt x="43" y="102"/>
                      <a:pt x="43" y="102"/>
                      <a:pt x="43" y="102"/>
                    </a:cubicBezTo>
                    <a:cubicBezTo>
                      <a:pt x="117" y="102"/>
                      <a:pt x="117" y="102"/>
                      <a:pt x="117" y="102"/>
                    </a:cubicBezTo>
                    <a:lnTo>
                      <a:pt x="117" y="92"/>
                    </a:lnTo>
                    <a:close/>
                    <a:moveTo>
                      <a:pt x="43" y="235"/>
                    </a:moveTo>
                    <a:cubicBezTo>
                      <a:pt x="117" y="235"/>
                      <a:pt x="117" y="235"/>
                      <a:pt x="117" y="235"/>
                    </a:cubicBezTo>
                    <a:cubicBezTo>
                      <a:pt x="117" y="226"/>
                      <a:pt x="117" y="226"/>
                      <a:pt x="117" y="226"/>
                    </a:cubicBezTo>
                    <a:cubicBezTo>
                      <a:pt x="43" y="226"/>
                      <a:pt x="43" y="226"/>
                      <a:pt x="43" y="226"/>
                    </a:cubicBezTo>
                    <a:lnTo>
                      <a:pt x="43" y="235"/>
                    </a:lnTo>
                    <a:close/>
                    <a:moveTo>
                      <a:pt x="208" y="287"/>
                    </a:moveTo>
                    <a:cubicBezTo>
                      <a:pt x="11" y="287"/>
                      <a:pt x="11" y="287"/>
                      <a:pt x="11" y="287"/>
                    </a:cubicBezTo>
                    <a:cubicBezTo>
                      <a:pt x="11" y="36"/>
                      <a:pt x="11" y="36"/>
                      <a:pt x="11" y="36"/>
                    </a:cubicBezTo>
                    <a:cubicBezTo>
                      <a:pt x="35" y="36"/>
                      <a:pt x="35" y="36"/>
                      <a:pt x="35" y="36"/>
                    </a:cubicBezTo>
                    <a:cubicBezTo>
                      <a:pt x="37" y="31"/>
                      <a:pt x="40" y="26"/>
                      <a:pt x="44" y="22"/>
                    </a:cubicBezTo>
                    <a:cubicBezTo>
                      <a:pt x="0" y="22"/>
                      <a:pt x="0" y="22"/>
                      <a:pt x="0" y="22"/>
                    </a:cubicBezTo>
                    <a:cubicBezTo>
                      <a:pt x="0" y="300"/>
                      <a:pt x="0" y="300"/>
                      <a:pt x="0" y="300"/>
                    </a:cubicBezTo>
                    <a:cubicBezTo>
                      <a:pt x="219" y="300"/>
                      <a:pt x="219" y="300"/>
                      <a:pt x="219" y="300"/>
                    </a:cubicBezTo>
                    <a:cubicBezTo>
                      <a:pt x="219" y="157"/>
                      <a:pt x="219" y="157"/>
                      <a:pt x="219" y="157"/>
                    </a:cubicBezTo>
                    <a:cubicBezTo>
                      <a:pt x="208" y="173"/>
                      <a:pt x="208" y="173"/>
                      <a:pt x="208" y="173"/>
                    </a:cubicBezTo>
                    <a:lnTo>
                      <a:pt x="208" y="287"/>
                    </a:lnTo>
                    <a:close/>
                    <a:moveTo>
                      <a:pt x="117" y="159"/>
                    </a:moveTo>
                    <a:cubicBezTo>
                      <a:pt x="43" y="159"/>
                      <a:pt x="43" y="159"/>
                      <a:pt x="43" y="159"/>
                    </a:cubicBezTo>
                    <a:cubicBezTo>
                      <a:pt x="43" y="169"/>
                      <a:pt x="43" y="169"/>
                      <a:pt x="43" y="169"/>
                    </a:cubicBezTo>
                    <a:cubicBezTo>
                      <a:pt x="117" y="169"/>
                      <a:pt x="117" y="169"/>
                      <a:pt x="117" y="169"/>
                    </a:cubicBezTo>
                    <a:lnTo>
                      <a:pt x="117" y="159"/>
                    </a:lnTo>
                    <a:close/>
                    <a:moveTo>
                      <a:pt x="41" y="36"/>
                    </a:moveTo>
                    <a:cubicBezTo>
                      <a:pt x="43" y="29"/>
                      <a:pt x="50" y="25"/>
                      <a:pt x="57" y="22"/>
                    </a:cubicBezTo>
                    <a:cubicBezTo>
                      <a:pt x="63" y="21"/>
                      <a:pt x="71" y="20"/>
                      <a:pt x="77" y="20"/>
                    </a:cubicBezTo>
                    <a:cubicBezTo>
                      <a:pt x="80" y="20"/>
                      <a:pt x="83" y="20"/>
                      <a:pt x="86" y="20"/>
                    </a:cubicBezTo>
                    <a:cubicBezTo>
                      <a:pt x="87" y="20"/>
                      <a:pt x="88" y="20"/>
                      <a:pt x="89" y="20"/>
                    </a:cubicBezTo>
                    <a:cubicBezTo>
                      <a:pt x="89" y="9"/>
                      <a:pt x="98" y="0"/>
                      <a:pt x="110" y="0"/>
                    </a:cubicBezTo>
                    <a:cubicBezTo>
                      <a:pt x="121" y="0"/>
                      <a:pt x="130" y="9"/>
                      <a:pt x="130" y="20"/>
                    </a:cubicBezTo>
                    <a:cubicBezTo>
                      <a:pt x="131" y="20"/>
                      <a:pt x="132" y="20"/>
                      <a:pt x="133" y="20"/>
                    </a:cubicBezTo>
                    <a:cubicBezTo>
                      <a:pt x="136" y="20"/>
                      <a:pt x="139" y="20"/>
                      <a:pt x="142" y="20"/>
                    </a:cubicBezTo>
                    <a:cubicBezTo>
                      <a:pt x="149" y="20"/>
                      <a:pt x="156" y="21"/>
                      <a:pt x="162" y="22"/>
                    </a:cubicBezTo>
                    <a:cubicBezTo>
                      <a:pt x="170" y="25"/>
                      <a:pt x="176" y="29"/>
                      <a:pt x="178" y="36"/>
                    </a:cubicBezTo>
                    <a:cubicBezTo>
                      <a:pt x="179" y="38"/>
                      <a:pt x="179" y="41"/>
                      <a:pt x="179" y="43"/>
                    </a:cubicBezTo>
                    <a:cubicBezTo>
                      <a:pt x="145" y="43"/>
                      <a:pt x="74" y="43"/>
                      <a:pt x="40" y="43"/>
                    </a:cubicBezTo>
                    <a:cubicBezTo>
                      <a:pt x="40" y="41"/>
                      <a:pt x="41" y="38"/>
                      <a:pt x="41" y="36"/>
                    </a:cubicBezTo>
                    <a:close/>
                    <a:moveTo>
                      <a:pt x="99" y="20"/>
                    </a:moveTo>
                    <a:cubicBezTo>
                      <a:pt x="103" y="20"/>
                      <a:pt x="106" y="20"/>
                      <a:pt x="110" y="20"/>
                    </a:cubicBezTo>
                    <a:cubicBezTo>
                      <a:pt x="113" y="20"/>
                      <a:pt x="116" y="20"/>
                      <a:pt x="120" y="20"/>
                    </a:cubicBezTo>
                    <a:cubicBezTo>
                      <a:pt x="119" y="15"/>
                      <a:pt x="115" y="11"/>
                      <a:pt x="110" y="11"/>
                    </a:cubicBezTo>
                    <a:cubicBezTo>
                      <a:pt x="104" y="11"/>
                      <a:pt x="100" y="15"/>
                      <a:pt x="99" y="20"/>
                    </a:cubicBezTo>
                    <a:close/>
                    <a:moveTo>
                      <a:pt x="190" y="269"/>
                    </a:moveTo>
                    <a:cubicBezTo>
                      <a:pt x="29" y="269"/>
                      <a:pt x="29" y="269"/>
                      <a:pt x="29" y="269"/>
                    </a:cubicBezTo>
                    <a:cubicBezTo>
                      <a:pt x="29" y="59"/>
                      <a:pt x="29" y="59"/>
                      <a:pt x="29" y="59"/>
                    </a:cubicBezTo>
                    <a:cubicBezTo>
                      <a:pt x="190" y="59"/>
                      <a:pt x="190" y="59"/>
                      <a:pt x="190" y="59"/>
                    </a:cubicBezTo>
                    <a:cubicBezTo>
                      <a:pt x="190" y="71"/>
                      <a:pt x="190" y="71"/>
                      <a:pt x="190" y="71"/>
                    </a:cubicBezTo>
                    <a:cubicBezTo>
                      <a:pt x="200" y="57"/>
                      <a:pt x="200" y="57"/>
                      <a:pt x="200" y="57"/>
                    </a:cubicBezTo>
                    <a:cubicBezTo>
                      <a:pt x="200" y="49"/>
                      <a:pt x="200" y="49"/>
                      <a:pt x="200" y="49"/>
                    </a:cubicBezTo>
                    <a:cubicBezTo>
                      <a:pt x="19" y="49"/>
                      <a:pt x="19" y="49"/>
                      <a:pt x="19" y="49"/>
                    </a:cubicBezTo>
                    <a:cubicBezTo>
                      <a:pt x="19" y="278"/>
                      <a:pt x="19" y="278"/>
                      <a:pt x="19" y="278"/>
                    </a:cubicBezTo>
                    <a:cubicBezTo>
                      <a:pt x="200" y="278"/>
                      <a:pt x="200" y="278"/>
                      <a:pt x="200" y="278"/>
                    </a:cubicBezTo>
                    <a:cubicBezTo>
                      <a:pt x="200" y="185"/>
                      <a:pt x="200" y="185"/>
                      <a:pt x="200" y="185"/>
                    </a:cubicBezTo>
                    <a:cubicBezTo>
                      <a:pt x="190" y="199"/>
                      <a:pt x="190" y="199"/>
                      <a:pt x="190" y="199"/>
                    </a:cubicBezTo>
                    <a:lnTo>
                      <a:pt x="190" y="269"/>
                    </a:lnTo>
                    <a:close/>
                    <a:moveTo>
                      <a:pt x="200" y="119"/>
                    </a:moveTo>
                    <a:cubicBezTo>
                      <a:pt x="190" y="133"/>
                      <a:pt x="190" y="133"/>
                      <a:pt x="190" y="133"/>
                    </a:cubicBezTo>
                    <a:cubicBezTo>
                      <a:pt x="190" y="138"/>
                      <a:pt x="190" y="138"/>
                      <a:pt x="190" y="138"/>
                    </a:cubicBezTo>
                    <a:cubicBezTo>
                      <a:pt x="200" y="124"/>
                      <a:pt x="200" y="124"/>
                      <a:pt x="200" y="124"/>
                    </a:cubicBezTo>
                    <a:lnTo>
                      <a:pt x="200" y="119"/>
                    </a:lnTo>
                    <a:close/>
                    <a:moveTo>
                      <a:pt x="215" y="35"/>
                    </a:moveTo>
                    <a:cubicBezTo>
                      <a:pt x="219" y="35"/>
                      <a:pt x="219" y="35"/>
                      <a:pt x="219" y="35"/>
                    </a:cubicBezTo>
                    <a:cubicBezTo>
                      <a:pt x="219" y="22"/>
                      <a:pt x="219" y="22"/>
                      <a:pt x="219" y="22"/>
                    </a:cubicBezTo>
                    <a:cubicBezTo>
                      <a:pt x="175" y="22"/>
                      <a:pt x="175" y="22"/>
                      <a:pt x="175" y="22"/>
                    </a:cubicBezTo>
                    <a:cubicBezTo>
                      <a:pt x="179" y="26"/>
                      <a:pt x="182" y="30"/>
                      <a:pt x="184" y="36"/>
                    </a:cubicBezTo>
                    <a:cubicBezTo>
                      <a:pt x="208" y="36"/>
                      <a:pt x="208" y="36"/>
                      <a:pt x="208" y="36"/>
                    </a:cubicBezTo>
                    <a:cubicBezTo>
                      <a:pt x="208" y="44"/>
                      <a:pt x="208" y="44"/>
                      <a:pt x="208" y="44"/>
                    </a:cubicBezTo>
                    <a:lnTo>
                      <a:pt x="215" y="35"/>
                    </a:lnTo>
                    <a:close/>
                    <a:moveTo>
                      <a:pt x="246" y="41"/>
                    </a:moveTo>
                    <a:cubicBezTo>
                      <a:pt x="182" y="134"/>
                      <a:pt x="182" y="134"/>
                      <a:pt x="182" y="134"/>
                    </a:cubicBezTo>
                    <a:cubicBezTo>
                      <a:pt x="155" y="134"/>
                      <a:pt x="155" y="134"/>
                      <a:pt x="155" y="134"/>
                    </a:cubicBezTo>
                    <a:cubicBezTo>
                      <a:pt x="129" y="92"/>
                      <a:pt x="129" y="92"/>
                      <a:pt x="129" y="92"/>
                    </a:cubicBezTo>
                    <a:cubicBezTo>
                      <a:pt x="156" y="92"/>
                      <a:pt x="156" y="92"/>
                      <a:pt x="156" y="92"/>
                    </a:cubicBezTo>
                    <a:cubicBezTo>
                      <a:pt x="169" y="113"/>
                      <a:pt x="169" y="113"/>
                      <a:pt x="169" y="113"/>
                    </a:cubicBezTo>
                    <a:cubicBezTo>
                      <a:pt x="218" y="41"/>
                      <a:pt x="218" y="41"/>
                      <a:pt x="218" y="41"/>
                    </a:cubicBezTo>
                    <a:lnTo>
                      <a:pt x="246" y="41"/>
                    </a:lnTo>
                    <a:close/>
                    <a:moveTo>
                      <a:pt x="246" y="107"/>
                    </a:moveTo>
                    <a:cubicBezTo>
                      <a:pt x="182" y="201"/>
                      <a:pt x="182" y="201"/>
                      <a:pt x="182" y="201"/>
                    </a:cubicBezTo>
                    <a:cubicBezTo>
                      <a:pt x="155" y="201"/>
                      <a:pt x="155" y="201"/>
                      <a:pt x="155" y="201"/>
                    </a:cubicBezTo>
                    <a:cubicBezTo>
                      <a:pt x="129" y="159"/>
                      <a:pt x="129" y="159"/>
                      <a:pt x="129" y="159"/>
                    </a:cubicBezTo>
                    <a:cubicBezTo>
                      <a:pt x="156" y="159"/>
                      <a:pt x="156" y="159"/>
                      <a:pt x="156" y="159"/>
                    </a:cubicBezTo>
                    <a:cubicBezTo>
                      <a:pt x="169" y="180"/>
                      <a:pt x="169" y="180"/>
                      <a:pt x="169" y="180"/>
                    </a:cubicBezTo>
                    <a:cubicBezTo>
                      <a:pt x="218" y="107"/>
                      <a:pt x="218" y="107"/>
                      <a:pt x="218" y="107"/>
                    </a:cubicBezTo>
                    <a:lnTo>
                      <a:pt x="246" y="107"/>
                    </a:lnTo>
                    <a:close/>
                  </a:path>
                </a:pathLst>
              </a:custGeom>
              <a:solidFill>
                <a:srgbClr val="2172B9"/>
              </a:solidFill>
              <a:ln>
                <a:noFill/>
              </a:ln>
            </p:spPr>
            <p:txBody>
              <a:bodyPr vert="horz" wrap="square" lIns="107526" tIns="53764" rIns="107526" bIns="53764" numCol="1" anchor="t" anchorCtr="0" compatLnSpc="1">
                <a:prstTxWarp prst="textNoShape">
                  <a:avLst/>
                </a:prstTxWarp>
              </a:bodyPr>
              <a:lstStyle/>
              <a:p>
                <a:pPr defTabSz="1194525">
                  <a:defRPr/>
                </a:pPr>
                <a:endParaRPr lang="en-US" sz="1307" kern="0" dirty="0">
                  <a:solidFill>
                    <a:prstClr val="black"/>
                  </a:solidFill>
                  <a:latin typeface="Segoe UI" panose="020B0502040204020203" pitchFamily="34" charset="0"/>
                  <a:ea typeface="Segoe UI" panose="020B0502040204020203" pitchFamily="34" charset="0"/>
                  <a:cs typeface="Segoe UI" panose="020B0502040204020203" pitchFamily="34" charset="0"/>
                </a:endParaRPr>
              </a:p>
            </p:txBody>
          </p:sp>
        </p:grpSp>
      </p:grpSp>
      <p:cxnSp>
        <p:nvCxnSpPr>
          <p:cNvPr id="282" name="Straight Connector 281"/>
          <p:cNvCxnSpPr/>
          <p:nvPr/>
        </p:nvCxnSpPr>
        <p:spPr>
          <a:xfrm>
            <a:off x="9633790" y="2628047"/>
            <a:ext cx="213867" cy="1622876"/>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p:nvCxnSpPr>
        <p:spPr>
          <a:xfrm flipH="1">
            <a:off x="2527603" y="2620017"/>
            <a:ext cx="14428" cy="1592558"/>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p:cNvCxnSpPr/>
          <p:nvPr/>
        </p:nvCxnSpPr>
        <p:spPr>
          <a:xfrm>
            <a:off x="1094105" y="3088989"/>
            <a:ext cx="1472554" cy="1128236"/>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4132562" y="2620019"/>
            <a:ext cx="1916321" cy="820431"/>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flipV="1">
            <a:off x="4080071" y="3430761"/>
            <a:ext cx="1974503" cy="1638758"/>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a:off x="2563363" y="2620018"/>
            <a:ext cx="1569200"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a:off x="2563363" y="4217224"/>
            <a:ext cx="1569200"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flipV="1">
            <a:off x="4131697" y="3398852"/>
            <a:ext cx="1978909" cy="818373"/>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flipV="1">
            <a:off x="6054576" y="1218658"/>
            <a:ext cx="1414785" cy="2219825"/>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a:off x="7438700" y="1205523"/>
            <a:ext cx="1569200"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a:off x="3049421" y="5642867"/>
            <a:ext cx="1569200"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a:off x="3049421" y="1205523"/>
            <a:ext cx="1569200"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a:off x="2542031" y="4232982"/>
            <a:ext cx="506523" cy="1409885"/>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285" name="Straight Connector 284"/>
          <p:cNvCxnSpPr/>
          <p:nvPr/>
        </p:nvCxnSpPr>
        <p:spPr>
          <a:xfrm flipH="1" flipV="1">
            <a:off x="4600759" y="1188522"/>
            <a:ext cx="1448124" cy="2242241"/>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286" name="Straight Connector 285"/>
          <p:cNvCxnSpPr/>
          <p:nvPr/>
        </p:nvCxnSpPr>
        <p:spPr>
          <a:xfrm flipV="1">
            <a:off x="4622057" y="3430762"/>
            <a:ext cx="1424780" cy="2197639"/>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288" name="Straight Connector 287"/>
          <p:cNvCxnSpPr/>
          <p:nvPr/>
        </p:nvCxnSpPr>
        <p:spPr>
          <a:xfrm flipV="1">
            <a:off x="6054574" y="1802182"/>
            <a:ext cx="1919544" cy="1628579"/>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289" name="Straight Connector 288"/>
          <p:cNvCxnSpPr/>
          <p:nvPr/>
        </p:nvCxnSpPr>
        <p:spPr>
          <a:xfrm>
            <a:off x="4135524" y="1830351"/>
            <a:ext cx="1911312" cy="1608131"/>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298" name="Group 297"/>
          <p:cNvGrpSpPr/>
          <p:nvPr/>
        </p:nvGrpSpPr>
        <p:grpSpPr>
          <a:xfrm>
            <a:off x="3310870" y="4696811"/>
            <a:ext cx="1079566" cy="777729"/>
            <a:chOff x="8290358" y="2705101"/>
            <a:chExt cx="1080000" cy="778042"/>
          </a:xfrm>
        </p:grpSpPr>
        <p:sp>
          <p:nvSpPr>
            <p:cNvPr id="299" name="Oval 298"/>
            <p:cNvSpPr/>
            <p:nvPr/>
          </p:nvSpPr>
          <p:spPr>
            <a:xfrm>
              <a:off x="8442539" y="2705101"/>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51">
                <a:defRPr/>
              </a:pPr>
              <a:endParaRPr lang="en-GB" sz="1799" dirty="0">
                <a:solidFill>
                  <a:prstClr val="white"/>
                </a:solidFill>
                <a:latin typeface="Calibri" panose="020F0502020204030204"/>
              </a:endParaRPr>
            </a:p>
          </p:txBody>
        </p:sp>
        <p:graphicFrame>
          <p:nvGraphicFramePr>
            <p:cNvPr id="300" name="Diagram 299"/>
            <p:cNvGraphicFramePr/>
            <p:nvPr>
              <p:extLst/>
            </p:nvPr>
          </p:nvGraphicFramePr>
          <p:xfrm>
            <a:off x="8290358" y="2755166"/>
            <a:ext cx="1080000" cy="68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grpSp>
        <p:nvGrpSpPr>
          <p:cNvPr id="304" name="Group 303"/>
          <p:cNvGrpSpPr/>
          <p:nvPr/>
        </p:nvGrpSpPr>
        <p:grpSpPr>
          <a:xfrm>
            <a:off x="7782829" y="1212224"/>
            <a:ext cx="777729" cy="1079566"/>
            <a:chOff x="7559471" y="2559928"/>
            <a:chExt cx="778042" cy="1080000"/>
          </a:xfrm>
        </p:grpSpPr>
        <p:sp>
          <p:nvSpPr>
            <p:cNvPr id="305" name="Oval 304"/>
            <p:cNvSpPr/>
            <p:nvPr/>
          </p:nvSpPr>
          <p:spPr>
            <a:xfrm>
              <a:off x="7559471" y="2705101"/>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51">
                <a:defRPr/>
              </a:pPr>
              <a:endParaRPr lang="en-GB" sz="1799" dirty="0">
                <a:solidFill>
                  <a:prstClr val="white"/>
                </a:solidFill>
                <a:latin typeface="Calibri" panose="020F0502020204030204"/>
              </a:endParaRPr>
            </a:p>
          </p:txBody>
        </p:sp>
        <p:graphicFrame>
          <p:nvGraphicFramePr>
            <p:cNvPr id="306" name="Diagram 305"/>
            <p:cNvGraphicFramePr/>
            <p:nvPr>
              <p:extLst/>
            </p:nvPr>
          </p:nvGraphicFramePr>
          <p:xfrm>
            <a:off x="7585281" y="2559928"/>
            <a:ext cx="720000" cy="10800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pSp>
      <p:grpSp>
        <p:nvGrpSpPr>
          <p:cNvPr id="307" name="Group 306"/>
          <p:cNvGrpSpPr/>
          <p:nvPr/>
        </p:nvGrpSpPr>
        <p:grpSpPr>
          <a:xfrm>
            <a:off x="3327624" y="1323950"/>
            <a:ext cx="1079566" cy="777729"/>
            <a:chOff x="7408118" y="3567362"/>
            <a:chExt cx="1080000" cy="778042"/>
          </a:xfrm>
        </p:grpSpPr>
        <p:sp>
          <p:nvSpPr>
            <p:cNvPr id="308" name="Oval 307"/>
            <p:cNvSpPr/>
            <p:nvPr/>
          </p:nvSpPr>
          <p:spPr>
            <a:xfrm>
              <a:off x="7559471"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51">
                <a:defRPr/>
              </a:pPr>
              <a:endParaRPr lang="en-GB" sz="1799" dirty="0">
                <a:solidFill>
                  <a:prstClr val="white"/>
                </a:solidFill>
                <a:latin typeface="Calibri" panose="020F0502020204030204"/>
              </a:endParaRPr>
            </a:p>
          </p:txBody>
        </p:sp>
        <p:graphicFrame>
          <p:nvGraphicFramePr>
            <p:cNvPr id="309" name="Diagram 308"/>
            <p:cNvGraphicFramePr/>
            <p:nvPr>
              <p:extLst/>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grpSp>
      <p:grpSp>
        <p:nvGrpSpPr>
          <p:cNvPr id="310" name="Group 309"/>
          <p:cNvGrpSpPr/>
          <p:nvPr/>
        </p:nvGrpSpPr>
        <p:grpSpPr>
          <a:xfrm>
            <a:off x="2363384" y="795965"/>
            <a:ext cx="777729" cy="777729"/>
            <a:chOff x="2986088" y="3567362"/>
            <a:chExt cx="778042" cy="778042"/>
          </a:xfrm>
        </p:grpSpPr>
        <p:sp>
          <p:nvSpPr>
            <p:cNvPr id="311" name="Oval 310"/>
            <p:cNvSpPr/>
            <p:nvPr/>
          </p:nvSpPr>
          <p:spPr>
            <a:xfrm>
              <a:off x="2986088"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51">
                <a:defRPr/>
              </a:pPr>
              <a:endParaRPr lang="en-GB" sz="1799" dirty="0">
                <a:solidFill>
                  <a:prstClr val="white"/>
                </a:solidFill>
                <a:latin typeface="Calibri" panose="020F0502020204030204"/>
              </a:endParaRPr>
            </a:p>
          </p:txBody>
        </p:sp>
        <p:pic>
          <p:nvPicPr>
            <p:cNvPr id="312" name="Picture 311"/>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3134719" y="3723183"/>
              <a:ext cx="465286" cy="465286"/>
            </a:xfrm>
            <a:prstGeom prst="rect">
              <a:avLst/>
            </a:prstGeom>
          </p:spPr>
        </p:pic>
      </p:grpSp>
      <p:grpSp>
        <p:nvGrpSpPr>
          <p:cNvPr id="313" name="Group 312"/>
          <p:cNvGrpSpPr/>
          <p:nvPr/>
        </p:nvGrpSpPr>
        <p:grpSpPr>
          <a:xfrm>
            <a:off x="2122553" y="2218931"/>
            <a:ext cx="803531" cy="794510"/>
            <a:chOff x="10113425" y="3530904"/>
            <a:chExt cx="803854" cy="794830"/>
          </a:xfrm>
        </p:grpSpPr>
        <p:sp>
          <p:nvSpPr>
            <p:cNvPr id="314" name="Oval 313"/>
            <p:cNvSpPr/>
            <p:nvPr/>
          </p:nvSpPr>
          <p:spPr>
            <a:xfrm rot="5400000">
              <a:off x="10113425" y="3535656"/>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51">
                <a:defRPr/>
              </a:pPr>
              <a:endParaRPr lang="en-GB" sz="1799" dirty="0">
                <a:solidFill>
                  <a:prstClr val="white"/>
                </a:solidFill>
                <a:latin typeface="Calibri" panose="020F0502020204030204"/>
              </a:endParaRPr>
            </a:p>
          </p:txBody>
        </p:sp>
        <p:pic>
          <p:nvPicPr>
            <p:cNvPr id="315" name="Picture 314"/>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10122449" y="3530904"/>
              <a:ext cx="794830" cy="794830"/>
            </a:xfrm>
            <a:prstGeom prst="rect">
              <a:avLst/>
            </a:prstGeom>
          </p:spPr>
        </p:pic>
      </p:grpSp>
      <p:grpSp>
        <p:nvGrpSpPr>
          <p:cNvPr id="316" name="Group 315"/>
          <p:cNvGrpSpPr/>
          <p:nvPr/>
        </p:nvGrpSpPr>
        <p:grpSpPr>
          <a:xfrm>
            <a:off x="507205" y="2493360"/>
            <a:ext cx="777729" cy="777729"/>
            <a:chOff x="5681540" y="2652588"/>
            <a:chExt cx="778042" cy="778042"/>
          </a:xfrm>
        </p:grpSpPr>
        <p:sp>
          <p:nvSpPr>
            <p:cNvPr id="317" name="Oval 316"/>
            <p:cNvSpPr/>
            <p:nvPr/>
          </p:nvSpPr>
          <p:spPr>
            <a:xfrm rot="5400000">
              <a:off x="5681540"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51">
                <a:defRPr/>
              </a:pPr>
              <a:endParaRPr lang="en-GB" sz="1799" dirty="0">
                <a:solidFill>
                  <a:prstClr val="white"/>
                </a:solidFill>
                <a:latin typeface="Calibri" panose="020F0502020204030204"/>
              </a:endParaRPr>
            </a:p>
          </p:txBody>
        </p:sp>
        <p:pic>
          <p:nvPicPr>
            <p:cNvPr id="318" name="Picture 317"/>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5830137" y="2809206"/>
              <a:ext cx="480847" cy="480847"/>
            </a:xfrm>
            <a:prstGeom prst="rect">
              <a:avLst/>
            </a:prstGeom>
          </p:spPr>
        </p:pic>
      </p:grpSp>
      <p:sp>
        <p:nvSpPr>
          <p:cNvPr id="319" name="Rounded Rectangle 318"/>
          <p:cNvSpPr/>
          <p:nvPr/>
        </p:nvSpPr>
        <p:spPr>
          <a:xfrm>
            <a:off x="4285987" y="2241422"/>
            <a:ext cx="847007" cy="256779"/>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51">
              <a:defRPr/>
            </a:pPr>
            <a:r>
              <a:rPr lang="en-GB" sz="1176" dirty="0">
                <a:solidFill>
                  <a:srgbClr val="0072C6"/>
                </a:solidFill>
                <a:latin typeface="Segoe UI Semibold" panose="020B0702040204020203" pitchFamily="34" charset="0"/>
                <a:cs typeface="Segoe UI Semibold" panose="020B0702040204020203" pitchFamily="34" charset="0"/>
              </a:rPr>
              <a:t>m</a:t>
            </a:r>
            <a:r>
              <a:rPr lang="en-GB" sz="1176" dirty="0" err="1">
                <a:solidFill>
                  <a:srgbClr val="0072C6"/>
                </a:solidFill>
                <a:latin typeface="Segoe UI Semibold" panose="020B0702040204020203" pitchFamily="34" charset="0"/>
                <a:cs typeface="Segoe UI Semibold" panose="020B0702040204020203" pitchFamily="34" charset="0"/>
              </a:rPr>
              <a:t>anager</a:t>
            </a:r>
            <a:endParaRPr lang="en-GB" sz="1176" dirty="0">
              <a:solidFill>
                <a:srgbClr val="0072C6"/>
              </a:solidFill>
              <a:latin typeface="Segoe UI Semibold" panose="020B0702040204020203" pitchFamily="34" charset="0"/>
              <a:cs typeface="Segoe UI Semibold" panose="020B0702040204020203" pitchFamily="34" charset="0"/>
            </a:endParaRPr>
          </a:p>
        </p:txBody>
      </p:sp>
      <p:sp>
        <p:nvSpPr>
          <p:cNvPr id="321" name="Rounded Rectangle 320"/>
          <p:cNvSpPr/>
          <p:nvPr/>
        </p:nvSpPr>
        <p:spPr>
          <a:xfrm>
            <a:off x="3405627" y="4068574"/>
            <a:ext cx="972261" cy="256779"/>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51">
              <a:defRPr/>
            </a:pPr>
            <a:r>
              <a:rPr lang="en-GB" sz="1176" dirty="0">
                <a:solidFill>
                  <a:srgbClr val="0072C6"/>
                </a:solidFill>
                <a:latin typeface="Segoe UI Semibold" panose="020B0702040204020203" pitchFamily="34" charset="0"/>
                <a:cs typeface="Segoe UI Semibold" panose="020B0702040204020203" pitchFamily="34" charset="0"/>
              </a:rPr>
              <a:t>memberOf</a:t>
            </a:r>
          </a:p>
        </p:txBody>
      </p:sp>
      <p:grpSp>
        <p:nvGrpSpPr>
          <p:cNvPr id="5" name="Group 4"/>
          <p:cNvGrpSpPr/>
          <p:nvPr/>
        </p:nvGrpSpPr>
        <p:grpSpPr>
          <a:xfrm>
            <a:off x="6040180" y="3066362"/>
            <a:ext cx="4244015" cy="1547143"/>
            <a:chOff x="6162902" y="3127256"/>
            <a:chExt cx="4330245" cy="1578578"/>
          </a:xfrm>
        </p:grpSpPr>
        <p:cxnSp>
          <p:nvCxnSpPr>
            <p:cNvPr id="82" name="Straight Connector 81"/>
            <p:cNvCxnSpPr/>
            <p:nvPr/>
          </p:nvCxnSpPr>
          <p:spPr>
            <a:xfrm>
              <a:off x="8144630" y="4310988"/>
              <a:ext cx="1676400"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flipH="1" flipV="1">
              <a:off x="6162902" y="3491183"/>
              <a:ext cx="1981728" cy="819805"/>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287" name="Straight Connector 286"/>
            <p:cNvCxnSpPr/>
            <p:nvPr/>
          </p:nvCxnSpPr>
          <p:spPr>
            <a:xfrm>
              <a:off x="6177590" y="3499059"/>
              <a:ext cx="2043240" cy="989"/>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295" name="Group 294"/>
            <p:cNvGrpSpPr/>
            <p:nvPr/>
          </p:nvGrpSpPr>
          <p:grpSpPr>
            <a:xfrm>
              <a:off x="9699616" y="3912303"/>
              <a:ext cx="793531" cy="793531"/>
              <a:chOff x="2986088" y="3567362"/>
              <a:chExt cx="778042" cy="778042"/>
            </a:xfrm>
          </p:grpSpPr>
          <p:sp>
            <p:nvSpPr>
              <p:cNvPr id="296" name="Oval 295"/>
              <p:cNvSpPr/>
              <p:nvPr/>
            </p:nvSpPr>
            <p:spPr>
              <a:xfrm>
                <a:off x="2986088"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51">
                  <a:defRPr/>
                </a:pPr>
                <a:endParaRPr lang="en-GB" sz="1799" dirty="0">
                  <a:solidFill>
                    <a:prstClr val="white"/>
                  </a:solidFill>
                  <a:latin typeface="Calibri" panose="020F0502020204030204"/>
                </a:endParaRPr>
              </a:p>
            </p:txBody>
          </p:sp>
          <p:pic>
            <p:nvPicPr>
              <p:cNvPr id="297" name="Picture 296"/>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3134719" y="3723183"/>
                <a:ext cx="465286" cy="465286"/>
              </a:xfrm>
              <a:prstGeom prst="rect">
                <a:avLst/>
              </a:prstGeom>
            </p:spPr>
          </p:pic>
        </p:grpSp>
        <p:grpSp>
          <p:nvGrpSpPr>
            <p:cNvPr id="322" name="Group 321"/>
            <p:cNvGrpSpPr/>
            <p:nvPr/>
          </p:nvGrpSpPr>
          <p:grpSpPr>
            <a:xfrm>
              <a:off x="7961591" y="3127256"/>
              <a:ext cx="793531" cy="793531"/>
              <a:chOff x="3869156" y="2705101"/>
              <a:chExt cx="778042" cy="778042"/>
            </a:xfrm>
          </p:grpSpPr>
          <p:sp>
            <p:nvSpPr>
              <p:cNvPr id="323" name="Oval 322"/>
              <p:cNvSpPr/>
              <p:nvPr/>
            </p:nvSpPr>
            <p:spPr>
              <a:xfrm>
                <a:off x="3869156" y="2705101"/>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51">
                  <a:defRPr/>
                </a:pPr>
                <a:endParaRPr lang="en-GB" sz="1799" dirty="0">
                  <a:solidFill>
                    <a:prstClr val="white"/>
                  </a:solidFill>
                  <a:latin typeface="Calibri" panose="020F0502020204030204"/>
                </a:endParaRPr>
              </a:p>
            </p:txBody>
          </p:sp>
          <p:pic>
            <p:nvPicPr>
              <p:cNvPr id="324" name="Picture 323"/>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4025003" y="2870452"/>
                <a:ext cx="465221" cy="465221"/>
              </a:xfrm>
              <a:prstGeom prst="rect">
                <a:avLst/>
              </a:prstGeom>
            </p:spPr>
          </p:pic>
        </p:grpSp>
        <p:sp>
          <p:nvSpPr>
            <p:cNvPr id="325" name="Title 1"/>
            <p:cNvSpPr txBox="1">
              <a:spLocks/>
            </p:cNvSpPr>
            <p:nvPr/>
          </p:nvSpPr>
          <p:spPr>
            <a:xfrm>
              <a:off x="8711870" y="3615023"/>
              <a:ext cx="876404"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3951">
                <a:lnSpc>
                  <a:spcPct val="150000"/>
                </a:lnSpc>
                <a:defRPr/>
              </a:pPr>
              <a:r>
                <a:rPr lang="en-US" sz="1999" dirty="0">
                  <a:solidFill>
                    <a:srgbClr val="404040"/>
                  </a:solidFill>
                  <a:latin typeface="Segoe UI" panose="020B0502040204020203" pitchFamily="34" charset="0"/>
                  <a:cs typeface="Segoe UI" panose="020B0502040204020203" pitchFamily="34" charset="0"/>
                </a:rPr>
                <a:t>FILES</a:t>
              </a:r>
            </a:p>
          </p:txBody>
        </p:sp>
      </p:grpSp>
      <p:grpSp>
        <p:nvGrpSpPr>
          <p:cNvPr id="3" name="Group 2"/>
          <p:cNvGrpSpPr/>
          <p:nvPr/>
        </p:nvGrpSpPr>
        <p:grpSpPr>
          <a:xfrm>
            <a:off x="5278172" y="3430761"/>
            <a:ext cx="1441988" cy="2623101"/>
            <a:chOff x="5385413" y="3499060"/>
            <a:chExt cx="1471286" cy="2676396"/>
          </a:xfrm>
        </p:grpSpPr>
        <p:cxnSp>
          <p:nvCxnSpPr>
            <p:cNvPr id="52" name="Straight Connector 51"/>
            <p:cNvCxnSpPr/>
            <p:nvPr/>
          </p:nvCxnSpPr>
          <p:spPr>
            <a:xfrm flipH="1" flipV="1">
              <a:off x="6162902" y="3499060"/>
              <a:ext cx="8882" cy="1920746"/>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301" name="Group 300"/>
            <p:cNvGrpSpPr/>
            <p:nvPr/>
          </p:nvGrpSpPr>
          <p:grpSpPr>
            <a:xfrm>
              <a:off x="5761037" y="5027783"/>
              <a:ext cx="793531" cy="793531"/>
              <a:chOff x="5681540" y="2652588"/>
              <a:chExt cx="778042" cy="778042"/>
            </a:xfrm>
          </p:grpSpPr>
          <p:sp>
            <p:nvSpPr>
              <p:cNvPr id="302" name="Oval 301"/>
              <p:cNvSpPr/>
              <p:nvPr/>
            </p:nvSpPr>
            <p:spPr>
              <a:xfrm rot="5400000">
                <a:off x="5681540"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51">
                  <a:defRPr/>
                </a:pPr>
                <a:endParaRPr lang="en-GB" sz="1799" dirty="0">
                  <a:solidFill>
                    <a:prstClr val="white"/>
                  </a:solidFill>
                  <a:latin typeface="Calibri" panose="020F0502020204030204"/>
                </a:endParaRPr>
              </a:p>
            </p:txBody>
          </p:sp>
          <p:pic>
            <p:nvPicPr>
              <p:cNvPr id="303" name="Picture 302"/>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5830137" y="2809206"/>
                <a:ext cx="480847" cy="480847"/>
              </a:xfrm>
              <a:prstGeom prst="rect">
                <a:avLst/>
              </a:prstGeom>
            </p:spPr>
          </p:pic>
        </p:grpSp>
        <p:sp>
          <p:nvSpPr>
            <p:cNvPr id="326" name="Title 1"/>
            <p:cNvSpPr txBox="1">
              <a:spLocks/>
            </p:cNvSpPr>
            <p:nvPr/>
          </p:nvSpPr>
          <p:spPr>
            <a:xfrm>
              <a:off x="5385413" y="5813970"/>
              <a:ext cx="1471286"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3951">
                <a:lnSpc>
                  <a:spcPct val="150000"/>
                </a:lnSpc>
                <a:defRPr/>
              </a:pPr>
              <a:r>
                <a:rPr lang="en-US" sz="1999" dirty="0">
                  <a:solidFill>
                    <a:srgbClr val="404040"/>
                  </a:solidFill>
                  <a:latin typeface="Segoe UI" panose="020B0502040204020203" pitchFamily="34" charset="0"/>
                  <a:cs typeface="Segoe UI" panose="020B0502040204020203" pitchFamily="34" charset="0"/>
                </a:rPr>
                <a:t>MESSAGES</a:t>
              </a:r>
            </a:p>
          </p:txBody>
        </p:sp>
      </p:grpSp>
      <p:sp>
        <p:nvSpPr>
          <p:cNvPr id="330" name="Rounded Rectangle 329"/>
          <p:cNvSpPr/>
          <p:nvPr/>
        </p:nvSpPr>
        <p:spPr>
          <a:xfrm>
            <a:off x="4030451" y="4423876"/>
            <a:ext cx="1134126" cy="256779"/>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51">
              <a:defRPr/>
            </a:pPr>
            <a:r>
              <a:rPr lang="en-GB" sz="1176" dirty="0">
                <a:solidFill>
                  <a:srgbClr val="0072C6"/>
                </a:solidFill>
                <a:latin typeface="Segoe UI Semibold" panose="020B0702040204020203" pitchFamily="34" charset="0"/>
                <a:cs typeface="Segoe UI Semibold" panose="020B0702040204020203" pitchFamily="34" charset="0"/>
              </a:rPr>
              <a:t>workingWith</a:t>
            </a:r>
          </a:p>
        </p:txBody>
      </p:sp>
      <p:sp>
        <p:nvSpPr>
          <p:cNvPr id="331" name="Rounded Rectangle 330"/>
          <p:cNvSpPr/>
          <p:nvPr/>
        </p:nvSpPr>
        <p:spPr>
          <a:xfrm>
            <a:off x="6692184" y="1043080"/>
            <a:ext cx="1356934" cy="256779"/>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51">
              <a:defRPr/>
            </a:pPr>
            <a:r>
              <a:rPr lang="en-GB" sz="1176" dirty="0">
                <a:solidFill>
                  <a:srgbClr val="0072C6"/>
                </a:solidFill>
                <a:latin typeface="Segoe UI Semibold" panose="020B0702040204020203" pitchFamily="34" charset="0"/>
                <a:cs typeface="Segoe UI Semibold" panose="020B0702040204020203" pitchFamily="34" charset="0"/>
              </a:rPr>
              <a:t>Shared with me</a:t>
            </a:r>
          </a:p>
        </p:txBody>
      </p:sp>
      <p:grpSp>
        <p:nvGrpSpPr>
          <p:cNvPr id="7" name="Group 6"/>
          <p:cNvGrpSpPr/>
          <p:nvPr/>
        </p:nvGrpSpPr>
        <p:grpSpPr>
          <a:xfrm>
            <a:off x="6110606" y="2500368"/>
            <a:ext cx="3514855" cy="898483"/>
            <a:chOff x="6234760" y="2549762"/>
            <a:chExt cx="3586270" cy="916738"/>
          </a:xfrm>
        </p:grpSpPr>
        <p:cxnSp>
          <p:nvCxnSpPr>
            <p:cNvPr id="81" name="Straight Connector 80"/>
            <p:cNvCxnSpPr/>
            <p:nvPr/>
          </p:nvCxnSpPr>
          <p:spPr>
            <a:xfrm>
              <a:off x="8219947" y="2671843"/>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a:endCxn id="38" idx="3"/>
            </p:cNvCxnSpPr>
            <p:nvPr/>
          </p:nvCxnSpPr>
          <p:spPr>
            <a:xfrm flipH="1">
              <a:off x="6234760" y="2671842"/>
              <a:ext cx="2008815" cy="794658"/>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320" name="Rounded Rectangle 319"/>
            <p:cNvSpPr/>
            <p:nvPr/>
          </p:nvSpPr>
          <p:spPr>
            <a:xfrm>
              <a:off x="7751031" y="2549762"/>
              <a:ext cx="117537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51">
                <a:defRPr/>
              </a:pPr>
              <a:r>
                <a:rPr lang="en-GB" sz="1176" dirty="0">
                  <a:solidFill>
                    <a:srgbClr val="0072C6"/>
                  </a:solidFill>
                  <a:latin typeface="Segoe UI Semibold" panose="020B0702040204020203" pitchFamily="34" charset="0"/>
                  <a:cs typeface="Segoe UI Semibold" panose="020B0702040204020203" pitchFamily="34" charset="0"/>
                </a:rPr>
                <a:t>directReports</a:t>
              </a:r>
            </a:p>
          </p:txBody>
        </p:sp>
      </p:grpSp>
      <p:grpSp>
        <p:nvGrpSpPr>
          <p:cNvPr id="9" name="Group 8"/>
          <p:cNvGrpSpPr/>
          <p:nvPr/>
        </p:nvGrpSpPr>
        <p:grpSpPr>
          <a:xfrm>
            <a:off x="8584889" y="788625"/>
            <a:ext cx="1188814" cy="1845063"/>
            <a:chOff x="8759315" y="803240"/>
            <a:chExt cx="1212968" cy="1882551"/>
          </a:xfrm>
        </p:grpSpPr>
        <p:cxnSp>
          <p:nvCxnSpPr>
            <p:cNvPr id="94" name="Straight Connector 93"/>
            <p:cNvCxnSpPr/>
            <p:nvPr/>
          </p:nvCxnSpPr>
          <p:spPr>
            <a:xfrm>
              <a:off x="9190920" y="1242010"/>
              <a:ext cx="638605" cy="1443781"/>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335" name="Group 334"/>
            <p:cNvGrpSpPr/>
            <p:nvPr/>
          </p:nvGrpSpPr>
          <p:grpSpPr>
            <a:xfrm>
              <a:off x="8759315" y="803240"/>
              <a:ext cx="793531" cy="793531"/>
              <a:chOff x="3869156" y="2705101"/>
              <a:chExt cx="778042" cy="778042"/>
            </a:xfrm>
          </p:grpSpPr>
          <p:sp>
            <p:nvSpPr>
              <p:cNvPr id="336" name="Oval 335"/>
              <p:cNvSpPr/>
              <p:nvPr/>
            </p:nvSpPr>
            <p:spPr>
              <a:xfrm>
                <a:off x="3869156" y="2705101"/>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51">
                  <a:defRPr/>
                </a:pPr>
                <a:endParaRPr lang="en-GB" sz="1799" dirty="0">
                  <a:solidFill>
                    <a:prstClr val="white"/>
                  </a:solidFill>
                  <a:latin typeface="Calibri" panose="020F0502020204030204"/>
                </a:endParaRPr>
              </a:p>
            </p:txBody>
          </p:sp>
          <p:pic>
            <p:nvPicPr>
              <p:cNvPr id="337" name="Picture 336"/>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4025003" y="2870452"/>
                <a:ext cx="465221" cy="465221"/>
              </a:xfrm>
              <a:prstGeom prst="rect">
                <a:avLst/>
              </a:prstGeom>
            </p:spPr>
          </p:pic>
        </p:grpSp>
        <p:sp>
          <p:nvSpPr>
            <p:cNvPr id="338" name="Rounded Rectangle 337"/>
            <p:cNvSpPr/>
            <p:nvPr/>
          </p:nvSpPr>
          <p:spPr>
            <a:xfrm>
              <a:off x="8955980" y="1767308"/>
              <a:ext cx="1016303"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51">
                <a:defRPr/>
              </a:pPr>
              <a:r>
                <a:rPr lang="en-GB" sz="1176" dirty="0">
                  <a:solidFill>
                    <a:srgbClr val="0072C6"/>
                  </a:solidFill>
                  <a:latin typeface="Segoe UI Semibold" panose="020B0702040204020203" pitchFamily="34" charset="0"/>
                  <a:cs typeface="Segoe UI Semibold" panose="020B0702040204020203" pitchFamily="34" charset="0"/>
                </a:rPr>
                <a:t>createdBy</a:t>
              </a:r>
            </a:p>
          </p:txBody>
        </p:sp>
      </p:grpSp>
      <p:sp>
        <p:nvSpPr>
          <p:cNvPr id="339" name="Title 1"/>
          <p:cNvSpPr txBox="1">
            <a:spLocks/>
          </p:cNvSpPr>
          <p:nvPr/>
        </p:nvSpPr>
        <p:spPr>
          <a:xfrm>
            <a:off x="2548554" y="6035736"/>
            <a:ext cx="858952" cy="354288"/>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3951">
              <a:lnSpc>
                <a:spcPct val="150000"/>
              </a:lnSpc>
              <a:defRPr/>
            </a:pPr>
            <a:r>
              <a:rPr lang="en-US" sz="1999" dirty="0">
                <a:solidFill>
                  <a:srgbClr val="404040"/>
                </a:solidFill>
                <a:latin typeface="Segoe UI" panose="020B0502040204020203" pitchFamily="34" charset="0"/>
                <a:cs typeface="Segoe UI" panose="020B0502040204020203" pitchFamily="34" charset="0"/>
              </a:rPr>
              <a:t>FILES</a:t>
            </a:r>
          </a:p>
        </p:txBody>
      </p:sp>
      <p:sp>
        <p:nvSpPr>
          <p:cNvPr id="342" name="Title 1"/>
          <p:cNvSpPr txBox="1">
            <a:spLocks/>
          </p:cNvSpPr>
          <p:nvPr/>
        </p:nvSpPr>
        <p:spPr>
          <a:xfrm>
            <a:off x="47056" y="1947437"/>
            <a:ext cx="2180898" cy="354288"/>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3951">
              <a:lnSpc>
                <a:spcPct val="150000"/>
              </a:lnSpc>
              <a:defRPr/>
            </a:pPr>
            <a:r>
              <a:rPr lang="en-US" sz="1999" dirty="0">
                <a:solidFill>
                  <a:srgbClr val="404040"/>
                </a:solidFill>
                <a:latin typeface="Segoe UI" panose="020B0502040204020203" pitchFamily="34" charset="0"/>
                <a:cs typeface="Segoe UI" panose="020B0502040204020203" pitchFamily="34" charset="0"/>
              </a:rPr>
              <a:t>CONVERSATIONS</a:t>
            </a:r>
          </a:p>
        </p:txBody>
      </p:sp>
      <p:sp>
        <p:nvSpPr>
          <p:cNvPr id="343" name="Rounded Rectangle 342"/>
          <p:cNvSpPr/>
          <p:nvPr/>
        </p:nvSpPr>
        <p:spPr>
          <a:xfrm>
            <a:off x="4198217" y="5501408"/>
            <a:ext cx="890156" cy="256779"/>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51">
              <a:defRPr/>
            </a:pPr>
            <a:r>
              <a:rPr lang="en-GB" sz="1176" dirty="0">
                <a:solidFill>
                  <a:srgbClr val="0072C6"/>
                </a:solidFill>
                <a:latin typeface="Segoe UI Semibold" panose="020B0702040204020203" pitchFamily="34" charset="0"/>
                <a:cs typeface="Segoe UI Semibold" panose="020B0702040204020203" pitchFamily="34" charset="0"/>
              </a:rPr>
              <a:t>createdBy</a:t>
            </a:r>
          </a:p>
        </p:txBody>
      </p:sp>
      <p:sp>
        <p:nvSpPr>
          <p:cNvPr id="344" name="Rounded Rectangle 343"/>
          <p:cNvSpPr/>
          <p:nvPr/>
        </p:nvSpPr>
        <p:spPr>
          <a:xfrm>
            <a:off x="6922319" y="2173920"/>
            <a:ext cx="1126796" cy="256779"/>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51">
              <a:defRPr/>
            </a:pPr>
            <a:r>
              <a:rPr lang="en-GB" sz="1176" dirty="0">
                <a:solidFill>
                  <a:srgbClr val="0072C6"/>
                </a:solidFill>
                <a:latin typeface="Segoe UI Semibold" panose="020B0702040204020203" pitchFamily="34" charset="0"/>
                <a:cs typeface="Segoe UI Semibold" panose="020B0702040204020203" pitchFamily="34" charset="0"/>
              </a:rPr>
              <a:t>workingWith</a:t>
            </a:r>
          </a:p>
        </p:txBody>
      </p:sp>
      <p:grpSp>
        <p:nvGrpSpPr>
          <p:cNvPr id="345" name="Group 344"/>
          <p:cNvGrpSpPr/>
          <p:nvPr/>
        </p:nvGrpSpPr>
        <p:grpSpPr>
          <a:xfrm>
            <a:off x="2627839" y="5266823"/>
            <a:ext cx="777729" cy="777729"/>
            <a:chOff x="3869156" y="3567362"/>
            <a:chExt cx="778042" cy="778042"/>
          </a:xfrm>
        </p:grpSpPr>
        <p:sp>
          <p:nvSpPr>
            <p:cNvPr id="346" name="Oval 345"/>
            <p:cNvSpPr/>
            <p:nvPr/>
          </p:nvSpPr>
          <p:spPr>
            <a:xfrm>
              <a:off x="3869156"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51">
                <a:defRPr/>
              </a:pPr>
              <a:endParaRPr lang="en-GB" sz="1799" dirty="0">
                <a:solidFill>
                  <a:prstClr val="white"/>
                </a:solidFill>
                <a:latin typeface="Calibri" panose="020F0502020204030204"/>
              </a:endParaRPr>
            </a:p>
          </p:txBody>
        </p:sp>
        <p:pic>
          <p:nvPicPr>
            <p:cNvPr id="347" name="Picture 346"/>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4025003" y="3724695"/>
              <a:ext cx="465286" cy="465286"/>
            </a:xfrm>
            <a:prstGeom prst="rect">
              <a:avLst/>
            </a:prstGeom>
          </p:spPr>
        </p:pic>
      </p:grpSp>
      <p:cxnSp>
        <p:nvCxnSpPr>
          <p:cNvPr id="59" name="Straight Connector 58"/>
          <p:cNvCxnSpPr/>
          <p:nvPr/>
        </p:nvCxnSpPr>
        <p:spPr>
          <a:xfrm flipV="1">
            <a:off x="4080937" y="3438483"/>
            <a:ext cx="1965900" cy="1967"/>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327" name="Title 1"/>
          <p:cNvSpPr txBox="1">
            <a:spLocks/>
          </p:cNvSpPr>
          <p:nvPr/>
        </p:nvSpPr>
        <p:spPr>
          <a:xfrm>
            <a:off x="2653620" y="2750620"/>
            <a:ext cx="1323837" cy="354288"/>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3951">
              <a:lnSpc>
                <a:spcPct val="150000"/>
              </a:lnSpc>
              <a:defRPr/>
            </a:pPr>
            <a:r>
              <a:rPr lang="en-US" sz="1999" dirty="0">
                <a:solidFill>
                  <a:srgbClr val="404040"/>
                </a:solidFill>
                <a:latin typeface="Segoe UI" panose="020B0502040204020203" pitchFamily="34" charset="0"/>
                <a:cs typeface="Segoe UI" panose="020B0502040204020203" pitchFamily="34" charset="0"/>
              </a:rPr>
              <a:t>EVENTS</a:t>
            </a:r>
          </a:p>
        </p:txBody>
      </p:sp>
      <p:grpSp>
        <p:nvGrpSpPr>
          <p:cNvPr id="348" name="Group 347"/>
          <p:cNvGrpSpPr/>
          <p:nvPr/>
        </p:nvGrpSpPr>
        <p:grpSpPr>
          <a:xfrm>
            <a:off x="3608340" y="3020856"/>
            <a:ext cx="795830" cy="779106"/>
            <a:chOff x="10113425" y="2651210"/>
            <a:chExt cx="796150" cy="779420"/>
          </a:xfrm>
        </p:grpSpPr>
        <p:sp>
          <p:nvSpPr>
            <p:cNvPr id="349" name="Oval 348"/>
            <p:cNvSpPr/>
            <p:nvPr/>
          </p:nvSpPr>
          <p:spPr>
            <a:xfrm rot="5400000">
              <a:off x="10113425"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51">
                <a:defRPr/>
              </a:pPr>
              <a:endParaRPr lang="en-GB" sz="1799" dirty="0">
                <a:solidFill>
                  <a:prstClr val="white"/>
                </a:solidFill>
                <a:latin typeface="Calibri" panose="020F0502020204030204"/>
              </a:endParaRPr>
            </a:p>
          </p:txBody>
        </p:sp>
        <p:pic>
          <p:nvPicPr>
            <p:cNvPr id="350" name="Picture 349"/>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10130153" y="2651210"/>
              <a:ext cx="779422" cy="779420"/>
            </a:xfrm>
            <a:prstGeom prst="rect">
              <a:avLst/>
            </a:prstGeom>
          </p:spPr>
        </p:pic>
      </p:grpSp>
      <p:sp>
        <p:nvSpPr>
          <p:cNvPr id="354" name="Rounded Rectangle 353"/>
          <p:cNvSpPr/>
          <p:nvPr/>
        </p:nvSpPr>
        <p:spPr>
          <a:xfrm>
            <a:off x="4021004" y="1036129"/>
            <a:ext cx="1321573" cy="256779"/>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51">
              <a:defRPr/>
            </a:pPr>
            <a:r>
              <a:rPr lang="en-GB" sz="1176" dirty="0">
                <a:solidFill>
                  <a:srgbClr val="0072C6"/>
                </a:solidFill>
                <a:latin typeface="Segoe UI Semibold" panose="020B0702040204020203" pitchFamily="34" charset="0"/>
                <a:cs typeface="Segoe UI Semibold" panose="020B0702040204020203" pitchFamily="34" charset="0"/>
              </a:rPr>
              <a:t>trendingAround</a:t>
            </a:r>
          </a:p>
        </p:txBody>
      </p:sp>
      <p:sp>
        <p:nvSpPr>
          <p:cNvPr id="358" name="Title 1"/>
          <p:cNvSpPr txBox="1">
            <a:spLocks/>
          </p:cNvSpPr>
          <p:nvPr/>
        </p:nvSpPr>
        <p:spPr>
          <a:xfrm>
            <a:off x="1573706" y="4943260"/>
            <a:ext cx="1323837" cy="354288"/>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3951">
              <a:lnSpc>
                <a:spcPct val="150000"/>
              </a:lnSpc>
              <a:defRPr/>
            </a:pPr>
            <a:r>
              <a:rPr lang="en-US" sz="1999" dirty="0">
                <a:solidFill>
                  <a:srgbClr val="404040"/>
                </a:solidFill>
                <a:latin typeface="Segoe UI" panose="020B0502040204020203" pitchFamily="34" charset="0"/>
                <a:cs typeface="Segoe UI" panose="020B0502040204020203" pitchFamily="34" charset="0"/>
              </a:rPr>
              <a:t>GROUPS</a:t>
            </a:r>
          </a:p>
        </p:txBody>
      </p:sp>
      <p:grpSp>
        <p:nvGrpSpPr>
          <p:cNvPr id="6" name="Group 5"/>
          <p:cNvGrpSpPr/>
          <p:nvPr/>
        </p:nvGrpSpPr>
        <p:grpSpPr>
          <a:xfrm>
            <a:off x="6053342" y="3451615"/>
            <a:ext cx="3359366" cy="2006769"/>
            <a:chOff x="6176332" y="3520337"/>
            <a:chExt cx="3427621" cy="2047542"/>
          </a:xfrm>
        </p:grpSpPr>
        <p:cxnSp>
          <p:nvCxnSpPr>
            <p:cNvPr id="61" name="Straight Connector 60"/>
            <p:cNvCxnSpPr/>
            <p:nvPr/>
          </p:nvCxnSpPr>
          <p:spPr>
            <a:xfrm>
              <a:off x="6176332" y="3520337"/>
              <a:ext cx="2043614" cy="1668538"/>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328" name="Title 1"/>
            <p:cNvSpPr txBox="1">
              <a:spLocks/>
            </p:cNvSpPr>
            <p:nvPr/>
          </p:nvSpPr>
          <p:spPr>
            <a:xfrm>
              <a:off x="8658539" y="4715154"/>
              <a:ext cx="945414"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3951">
                <a:lnSpc>
                  <a:spcPct val="150000"/>
                </a:lnSpc>
                <a:defRPr/>
              </a:pPr>
              <a:r>
                <a:rPr lang="en-US" sz="1999" dirty="0">
                  <a:solidFill>
                    <a:srgbClr val="404040"/>
                  </a:solidFill>
                  <a:latin typeface="Segoe UI" panose="020B0502040204020203" pitchFamily="34" charset="0"/>
                  <a:cs typeface="Segoe UI" panose="020B0502040204020203" pitchFamily="34" charset="0"/>
                </a:rPr>
                <a:t>TASKS</a:t>
              </a:r>
            </a:p>
          </p:txBody>
        </p:sp>
        <p:grpSp>
          <p:nvGrpSpPr>
            <p:cNvPr id="359" name="Group 358"/>
            <p:cNvGrpSpPr/>
            <p:nvPr/>
          </p:nvGrpSpPr>
          <p:grpSpPr>
            <a:xfrm>
              <a:off x="7944573" y="4774348"/>
              <a:ext cx="793531" cy="793531"/>
              <a:chOff x="7944573" y="4774348"/>
              <a:chExt cx="793531" cy="793531"/>
            </a:xfrm>
          </p:grpSpPr>
          <p:sp>
            <p:nvSpPr>
              <p:cNvPr id="360" name="Oval 359"/>
              <p:cNvSpPr/>
              <p:nvPr/>
            </p:nvSpPr>
            <p:spPr>
              <a:xfrm rot="5400000">
                <a:off x="7944573" y="4774348"/>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51">
                  <a:defRPr/>
                </a:pPr>
                <a:endParaRPr lang="en-GB" sz="1799" dirty="0">
                  <a:solidFill>
                    <a:prstClr val="white"/>
                  </a:solidFill>
                  <a:latin typeface="Calibri" panose="020F0502020204030204"/>
                </a:endParaRPr>
              </a:p>
            </p:txBody>
          </p:sp>
          <p:sp>
            <p:nvSpPr>
              <p:cNvPr id="361" name="Freeform 18"/>
              <p:cNvSpPr>
                <a:spLocks noEditPoints="1"/>
              </p:cNvSpPr>
              <p:nvPr/>
            </p:nvSpPr>
            <p:spPr bwMode="gray">
              <a:xfrm>
                <a:off x="8157628" y="4942053"/>
                <a:ext cx="412597" cy="436199"/>
              </a:xfrm>
              <a:custGeom>
                <a:avLst/>
                <a:gdLst>
                  <a:gd name="T0" fmla="*/ 129 w 246"/>
                  <a:gd name="T1" fmla="*/ 192 h 300"/>
                  <a:gd name="T2" fmla="*/ 43 w 246"/>
                  <a:gd name="T3" fmla="*/ 202 h 300"/>
                  <a:gd name="T4" fmla="*/ 129 w 246"/>
                  <a:gd name="T5" fmla="*/ 126 h 300"/>
                  <a:gd name="T6" fmla="*/ 43 w 246"/>
                  <a:gd name="T7" fmla="*/ 135 h 300"/>
                  <a:gd name="T8" fmla="*/ 129 w 246"/>
                  <a:gd name="T9" fmla="*/ 126 h 300"/>
                  <a:gd name="T10" fmla="*/ 215 w 246"/>
                  <a:gd name="T11" fmla="*/ 101 h 300"/>
                  <a:gd name="T12" fmla="*/ 219 w 246"/>
                  <a:gd name="T13" fmla="*/ 90 h 300"/>
                  <a:gd name="T14" fmla="*/ 208 w 246"/>
                  <a:gd name="T15" fmla="*/ 111 h 300"/>
                  <a:gd name="T16" fmla="*/ 43 w 246"/>
                  <a:gd name="T17" fmla="*/ 92 h 300"/>
                  <a:gd name="T18" fmla="*/ 117 w 246"/>
                  <a:gd name="T19" fmla="*/ 102 h 300"/>
                  <a:gd name="T20" fmla="*/ 43 w 246"/>
                  <a:gd name="T21" fmla="*/ 235 h 300"/>
                  <a:gd name="T22" fmla="*/ 117 w 246"/>
                  <a:gd name="T23" fmla="*/ 226 h 300"/>
                  <a:gd name="T24" fmla="*/ 43 w 246"/>
                  <a:gd name="T25" fmla="*/ 235 h 300"/>
                  <a:gd name="T26" fmla="*/ 11 w 246"/>
                  <a:gd name="T27" fmla="*/ 287 h 300"/>
                  <a:gd name="T28" fmla="*/ 35 w 246"/>
                  <a:gd name="T29" fmla="*/ 36 h 300"/>
                  <a:gd name="T30" fmla="*/ 0 w 246"/>
                  <a:gd name="T31" fmla="*/ 22 h 300"/>
                  <a:gd name="T32" fmla="*/ 219 w 246"/>
                  <a:gd name="T33" fmla="*/ 300 h 300"/>
                  <a:gd name="T34" fmla="*/ 208 w 246"/>
                  <a:gd name="T35" fmla="*/ 173 h 300"/>
                  <a:gd name="T36" fmla="*/ 117 w 246"/>
                  <a:gd name="T37" fmla="*/ 159 h 300"/>
                  <a:gd name="T38" fmla="*/ 43 w 246"/>
                  <a:gd name="T39" fmla="*/ 169 h 300"/>
                  <a:gd name="T40" fmla="*/ 117 w 246"/>
                  <a:gd name="T41" fmla="*/ 159 h 300"/>
                  <a:gd name="T42" fmla="*/ 57 w 246"/>
                  <a:gd name="T43" fmla="*/ 22 h 300"/>
                  <a:gd name="T44" fmla="*/ 86 w 246"/>
                  <a:gd name="T45" fmla="*/ 20 h 300"/>
                  <a:gd name="T46" fmla="*/ 110 w 246"/>
                  <a:gd name="T47" fmla="*/ 0 h 300"/>
                  <a:gd name="T48" fmla="*/ 133 w 246"/>
                  <a:gd name="T49" fmla="*/ 20 h 300"/>
                  <a:gd name="T50" fmla="*/ 162 w 246"/>
                  <a:gd name="T51" fmla="*/ 22 h 300"/>
                  <a:gd name="T52" fmla="*/ 179 w 246"/>
                  <a:gd name="T53" fmla="*/ 43 h 300"/>
                  <a:gd name="T54" fmla="*/ 41 w 246"/>
                  <a:gd name="T55" fmla="*/ 36 h 300"/>
                  <a:gd name="T56" fmla="*/ 110 w 246"/>
                  <a:gd name="T57" fmla="*/ 20 h 300"/>
                  <a:gd name="T58" fmla="*/ 110 w 246"/>
                  <a:gd name="T59" fmla="*/ 11 h 300"/>
                  <a:gd name="T60" fmla="*/ 190 w 246"/>
                  <a:gd name="T61" fmla="*/ 269 h 300"/>
                  <a:gd name="T62" fmla="*/ 29 w 246"/>
                  <a:gd name="T63" fmla="*/ 59 h 300"/>
                  <a:gd name="T64" fmla="*/ 190 w 246"/>
                  <a:gd name="T65" fmla="*/ 71 h 300"/>
                  <a:gd name="T66" fmla="*/ 200 w 246"/>
                  <a:gd name="T67" fmla="*/ 49 h 300"/>
                  <a:gd name="T68" fmla="*/ 19 w 246"/>
                  <a:gd name="T69" fmla="*/ 278 h 300"/>
                  <a:gd name="T70" fmla="*/ 200 w 246"/>
                  <a:gd name="T71" fmla="*/ 185 h 300"/>
                  <a:gd name="T72" fmla="*/ 190 w 246"/>
                  <a:gd name="T73" fmla="*/ 269 h 300"/>
                  <a:gd name="T74" fmla="*/ 190 w 246"/>
                  <a:gd name="T75" fmla="*/ 133 h 300"/>
                  <a:gd name="T76" fmla="*/ 200 w 246"/>
                  <a:gd name="T77" fmla="*/ 124 h 300"/>
                  <a:gd name="T78" fmla="*/ 215 w 246"/>
                  <a:gd name="T79" fmla="*/ 35 h 300"/>
                  <a:gd name="T80" fmla="*/ 219 w 246"/>
                  <a:gd name="T81" fmla="*/ 22 h 300"/>
                  <a:gd name="T82" fmla="*/ 184 w 246"/>
                  <a:gd name="T83" fmla="*/ 36 h 300"/>
                  <a:gd name="T84" fmla="*/ 208 w 246"/>
                  <a:gd name="T85" fmla="*/ 44 h 300"/>
                  <a:gd name="T86" fmla="*/ 246 w 246"/>
                  <a:gd name="T87" fmla="*/ 41 h 300"/>
                  <a:gd name="T88" fmla="*/ 155 w 246"/>
                  <a:gd name="T89" fmla="*/ 134 h 300"/>
                  <a:gd name="T90" fmla="*/ 156 w 246"/>
                  <a:gd name="T91" fmla="*/ 92 h 300"/>
                  <a:gd name="T92" fmla="*/ 218 w 246"/>
                  <a:gd name="T93" fmla="*/ 41 h 300"/>
                  <a:gd name="T94" fmla="*/ 246 w 246"/>
                  <a:gd name="T95" fmla="*/ 107 h 300"/>
                  <a:gd name="T96" fmla="*/ 155 w 246"/>
                  <a:gd name="T97" fmla="*/ 201 h 300"/>
                  <a:gd name="T98" fmla="*/ 156 w 246"/>
                  <a:gd name="T99" fmla="*/ 159 h 300"/>
                  <a:gd name="T100" fmla="*/ 218 w 246"/>
                  <a:gd name="T101" fmla="*/ 10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46" h="300">
                    <a:moveTo>
                      <a:pt x="43" y="192"/>
                    </a:moveTo>
                    <a:cubicBezTo>
                      <a:pt x="129" y="192"/>
                      <a:pt x="129" y="192"/>
                      <a:pt x="129" y="192"/>
                    </a:cubicBezTo>
                    <a:cubicBezTo>
                      <a:pt x="129" y="202"/>
                      <a:pt x="129" y="202"/>
                      <a:pt x="129" y="202"/>
                    </a:cubicBezTo>
                    <a:cubicBezTo>
                      <a:pt x="43" y="202"/>
                      <a:pt x="43" y="202"/>
                      <a:pt x="43" y="202"/>
                    </a:cubicBezTo>
                    <a:lnTo>
                      <a:pt x="43" y="192"/>
                    </a:lnTo>
                    <a:close/>
                    <a:moveTo>
                      <a:pt x="129" y="126"/>
                    </a:moveTo>
                    <a:cubicBezTo>
                      <a:pt x="43" y="126"/>
                      <a:pt x="43" y="126"/>
                      <a:pt x="43" y="126"/>
                    </a:cubicBezTo>
                    <a:cubicBezTo>
                      <a:pt x="43" y="135"/>
                      <a:pt x="43" y="135"/>
                      <a:pt x="43" y="135"/>
                    </a:cubicBezTo>
                    <a:cubicBezTo>
                      <a:pt x="129" y="135"/>
                      <a:pt x="129" y="135"/>
                      <a:pt x="129" y="135"/>
                    </a:cubicBezTo>
                    <a:lnTo>
                      <a:pt x="129" y="126"/>
                    </a:lnTo>
                    <a:close/>
                    <a:moveTo>
                      <a:pt x="208" y="111"/>
                    </a:moveTo>
                    <a:cubicBezTo>
                      <a:pt x="215" y="101"/>
                      <a:pt x="215" y="101"/>
                      <a:pt x="215" y="101"/>
                    </a:cubicBezTo>
                    <a:cubicBezTo>
                      <a:pt x="219" y="101"/>
                      <a:pt x="219" y="101"/>
                      <a:pt x="219" y="101"/>
                    </a:cubicBezTo>
                    <a:cubicBezTo>
                      <a:pt x="219" y="90"/>
                      <a:pt x="219" y="90"/>
                      <a:pt x="219" y="90"/>
                    </a:cubicBezTo>
                    <a:cubicBezTo>
                      <a:pt x="208" y="106"/>
                      <a:pt x="208" y="106"/>
                      <a:pt x="208" y="106"/>
                    </a:cubicBezTo>
                    <a:lnTo>
                      <a:pt x="208" y="111"/>
                    </a:lnTo>
                    <a:close/>
                    <a:moveTo>
                      <a:pt x="117" y="92"/>
                    </a:moveTo>
                    <a:cubicBezTo>
                      <a:pt x="43" y="92"/>
                      <a:pt x="43" y="92"/>
                      <a:pt x="43" y="92"/>
                    </a:cubicBezTo>
                    <a:cubicBezTo>
                      <a:pt x="43" y="102"/>
                      <a:pt x="43" y="102"/>
                      <a:pt x="43" y="102"/>
                    </a:cubicBezTo>
                    <a:cubicBezTo>
                      <a:pt x="117" y="102"/>
                      <a:pt x="117" y="102"/>
                      <a:pt x="117" y="102"/>
                    </a:cubicBezTo>
                    <a:lnTo>
                      <a:pt x="117" y="92"/>
                    </a:lnTo>
                    <a:close/>
                    <a:moveTo>
                      <a:pt x="43" y="235"/>
                    </a:moveTo>
                    <a:cubicBezTo>
                      <a:pt x="117" y="235"/>
                      <a:pt x="117" y="235"/>
                      <a:pt x="117" y="235"/>
                    </a:cubicBezTo>
                    <a:cubicBezTo>
                      <a:pt x="117" y="226"/>
                      <a:pt x="117" y="226"/>
                      <a:pt x="117" y="226"/>
                    </a:cubicBezTo>
                    <a:cubicBezTo>
                      <a:pt x="43" y="226"/>
                      <a:pt x="43" y="226"/>
                      <a:pt x="43" y="226"/>
                    </a:cubicBezTo>
                    <a:lnTo>
                      <a:pt x="43" y="235"/>
                    </a:lnTo>
                    <a:close/>
                    <a:moveTo>
                      <a:pt x="208" y="287"/>
                    </a:moveTo>
                    <a:cubicBezTo>
                      <a:pt x="11" y="287"/>
                      <a:pt x="11" y="287"/>
                      <a:pt x="11" y="287"/>
                    </a:cubicBezTo>
                    <a:cubicBezTo>
                      <a:pt x="11" y="36"/>
                      <a:pt x="11" y="36"/>
                      <a:pt x="11" y="36"/>
                    </a:cubicBezTo>
                    <a:cubicBezTo>
                      <a:pt x="35" y="36"/>
                      <a:pt x="35" y="36"/>
                      <a:pt x="35" y="36"/>
                    </a:cubicBezTo>
                    <a:cubicBezTo>
                      <a:pt x="37" y="31"/>
                      <a:pt x="40" y="26"/>
                      <a:pt x="44" y="22"/>
                    </a:cubicBezTo>
                    <a:cubicBezTo>
                      <a:pt x="0" y="22"/>
                      <a:pt x="0" y="22"/>
                      <a:pt x="0" y="22"/>
                    </a:cubicBezTo>
                    <a:cubicBezTo>
                      <a:pt x="0" y="300"/>
                      <a:pt x="0" y="300"/>
                      <a:pt x="0" y="300"/>
                    </a:cubicBezTo>
                    <a:cubicBezTo>
                      <a:pt x="219" y="300"/>
                      <a:pt x="219" y="300"/>
                      <a:pt x="219" y="300"/>
                    </a:cubicBezTo>
                    <a:cubicBezTo>
                      <a:pt x="219" y="157"/>
                      <a:pt x="219" y="157"/>
                      <a:pt x="219" y="157"/>
                    </a:cubicBezTo>
                    <a:cubicBezTo>
                      <a:pt x="208" y="173"/>
                      <a:pt x="208" y="173"/>
                      <a:pt x="208" y="173"/>
                    </a:cubicBezTo>
                    <a:lnTo>
                      <a:pt x="208" y="287"/>
                    </a:lnTo>
                    <a:close/>
                    <a:moveTo>
                      <a:pt x="117" y="159"/>
                    </a:moveTo>
                    <a:cubicBezTo>
                      <a:pt x="43" y="159"/>
                      <a:pt x="43" y="159"/>
                      <a:pt x="43" y="159"/>
                    </a:cubicBezTo>
                    <a:cubicBezTo>
                      <a:pt x="43" y="169"/>
                      <a:pt x="43" y="169"/>
                      <a:pt x="43" y="169"/>
                    </a:cubicBezTo>
                    <a:cubicBezTo>
                      <a:pt x="117" y="169"/>
                      <a:pt x="117" y="169"/>
                      <a:pt x="117" y="169"/>
                    </a:cubicBezTo>
                    <a:lnTo>
                      <a:pt x="117" y="159"/>
                    </a:lnTo>
                    <a:close/>
                    <a:moveTo>
                      <a:pt x="41" y="36"/>
                    </a:moveTo>
                    <a:cubicBezTo>
                      <a:pt x="43" y="29"/>
                      <a:pt x="50" y="25"/>
                      <a:pt x="57" y="22"/>
                    </a:cubicBezTo>
                    <a:cubicBezTo>
                      <a:pt x="63" y="21"/>
                      <a:pt x="71" y="20"/>
                      <a:pt x="77" y="20"/>
                    </a:cubicBezTo>
                    <a:cubicBezTo>
                      <a:pt x="80" y="20"/>
                      <a:pt x="83" y="20"/>
                      <a:pt x="86" y="20"/>
                    </a:cubicBezTo>
                    <a:cubicBezTo>
                      <a:pt x="87" y="20"/>
                      <a:pt x="88" y="20"/>
                      <a:pt x="89" y="20"/>
                    </a:cubicBezTo>
                    <a:cubicBezTo>
                      <a:pt x="89" y="9"/>
                      <a:pt x="98" y="0"/>
                      <a:pt x="110" y="0"/>
                    </a:cubicBezTo>
                    <a:cubicBezTo>
                      <a:pt x="121" y="0"/>
                      <a:pt x="130" y="9"/>
                      <a:pt x="130" y="20"/>
                    </a:cubicBezTo>
                    <a:cubicBezTo>
                      <a:pt x="131" y="20"/>
                      <a:pt x="132" y="20"/>
                      <a:pt x="133" y="20"/>
                    </a:cubicBezTo>
                    <a:cubicBezTo>
                      <a:pt x="136" y="20"/>
                      <a:pt x="139" y="20"/>
                      <a:pt x="142" y="20"/>
                    </a:cubicBezTo>
                    <a:cubicBezTo>
                      <a:pt x="149" y="20"/>
                      <a:pt x="156" y="21"/>
                      <a:pt x="162" y="22"/>
                    </a:cubicBezTo>
                    <a:cubicBezTo>
                      <a:pt x="170" y="25"/>
                      <a:pt x="176" y="29"/>
                      <a:pt x="178" y="36"/>
                    </a:cubicBezTo>
                    <a:cubicBezTo>
                      <a:pt x="179" y="38"/>
                      <a:pt x="179" y="41"/>
                      <a:pt x="179" y="43"/>
                    </a:cubicBezTo>
                    <a:cubicBezTo>
                      <a:pt x="145" y="43"/>
                      <a:pt x="74" y="43"/>
                      <a:pt x="40" y="43"/>
                    </a:cubicBezTo>
                    <a:cubicBezTo>
                      <a:pt x="40" y="41"/>
                      <a:pt x="41" y="38"/>
                      <a:pt x="41" y="36"/>
                    </a:cubicBezTo>
                    <a:close/>
                    <a:moveTo>
                      <a:pt x="99" y="20"/>
                    </a:moveTo>
                    <a:cubicBezTo>
                      <a:pt x="103" y="20"/>
                      <a:pt x="106" y="20"/>
                      <a:pt x="110" y="20"/>
                    </a:cubicBezTo>
                    <a:cubicBezTo>
                      <a:pt x="113" y="20"/>
                      <a:pt x="116" y="20"/>
                      <a:pt x="120" y="20"/>
                    </a:cubicBezTo>
                    <a:cubicBezTo>
                      <a:pt x="119" y="15"/>
                      <a:pt x="115" y="11"/>
                      <a:pt x="110" y="11"/>
                    </a:cubicBezTo>
                    <a:cubicBezTo>
                      <a:pt x="104" y="11"/>
                      <a:pt x="100" y="15"/>
                      <a:pt x="99" y="20"/>
                    </a:cubicBezTo>
                    <a:close/>
                    <a:moveTo>
                      <a:pt x="190" y="269"/>
                    </a:moveTo>
                    <a:cubicBezTo>
                      <a:pt x="29" y="269"/>
                      <a:pt x="29" y="269"/>
                      <a:pt x="29" y="269"/>
                    </a:cubicBezTo>
                    <a:cubicBezTo>
                      <a:pt x="29" y="59"/>
                      <a:pt x="29" y="59"/>
                      <a:pt x="29" y="59"/>
                    </a:cubicBezTo>
                    <a:cubicBezTo>
                      <a:pt x="190" y="59"/>
                      <a:pt x="190" y="59"/>
                      <a:pt x="190" y="59"/>
                    </a:cubicBezTo>
                    <a:cubicBezTo>
                      <a:pt x="190" y="71"/>
                      <a:pt x="190" y="71"/>
                      <a:pt x="190" y="71"/>
                    </a:cubicBezTo>
                    <a:cubicBezTo>
                      <a:pt x="200" y="57"/>
                      <a:pt x="200" y="57"/>
                      <a:pt x="200" y="57"/>
                    </a:cubicBezTo>
                    <a:cubicBezTo>
                      <a:pt x="200" y="49"/>
                      <a:pt x="200" y="49"/>
                      <a:pt x="200" y="49"/>
                    </a:cubicBezTo>
                    <a:cubicBezTo>
                      <a:pt x="19" y="49"/>
                      <a:pt x="19" y="49"/>
                      <a:pt x="19" y="49"/>
                    </a:cubicBezTo>
                    <a:cubicBezTo>
                      <a:pt x="19" y="278"/>
                      <a:pt x="19" y="278"/>
                      <a:pt x="19" y="278"/>
                    </a:cubicBezTo>
                    <a:cubicBezTo>
                      <a:pt x="200" y="278"/>
                      <a:pt x="200" y="278"/>
                      <a:pt x="200" y="278"/>
                    </a:cubicBezTo>
                    <a:cubicBezTo>
                      <a:pt x="200" y="185"/>
                      <a:pt x="200" y="185"/>
                      <a:pt x="200" y="185"/>
                    </a:cubicBezTo>
                    <a:cubicBezTo>
                      <a:pt x="190" y="199"/>
                      <a:pt x="190" y="199"/>
                      <a:pt x="190" y="199"/>
                    </a:cubicBezTo>
                    <a:lnTo>
                      <a:pt x="190" y="269"/>
                    </a:lnTo>
                    <a:close/>
                    <a:moveTo>
                      <a:pt x="200" y="119"/>
                    </a:moveTo>
                    <a:cubicBezTo>
                      <a:pt x="190" y="133"/>
                      <a:pt x="190" y="133"/>
                      <a:pt x="190" y="133"/>
                    </a:cubicBezTo>
                    <a:cubicBezTo>
                      <a:pt x="190" y="138"/>
                      <a:pt x="190" y="138"/>
                      <a:pt x="190" y="138"/>
                    </a:cubicBezTo>
                    <a:cubicBezTo>
                      <a:pt x="200" y="124"/>
                      <a:pt x="200" y="124"/>
                      <a:pt x="200" y="124"/>
                    </a:cubicBezTo>
                    <a:lnTo>
                      <a:pt x="200" y="119"/>
                    </a:lnTo>
                    <a:close/>
                    <a:moveTo>
                      <a:pt x="215" y="35"/>
                    </a:moveTo>
                    <a:cubicBezTo>
                      <a:pt x="219" y="35"/>
                      <a:pt x="219" y="35"/>
                      <a:pt x="219" y="35"/>
                    </a:cubicBezTo>
                    <a:cubicBezTo>
                      <a:pt x="219" y="22"/>
                      <a:pt x="219" y="22"/>
                      <a:pt x="219" y="22"/>
                    </a:cubicBezTo>
                    <a:cubicBezTo>
                      <a:pt x="175" y="22"/>
                      <a:pt x="175" y="22"/>
                      <a:pt x="175" y="22"/>
                    </a:cubicBezTo>
                    <a:cubicBezTo>
                      <a:pt x="179" y="26"/>
                      <a:pt x="182" y="30"/>
                      <a:pt x="184" y="36"/>
                    </a:cubicBezTo>
                    <a:cubicBezTo>
                      <a:pt x="208" y="36"/>
                      <a:pt x="208" y="36"/>
                      <a:pt x="208" y="36"/>
                    </a:cubicBezTo>
                    <a:cubicBezTo>
                      <a:pt x="208" y="44"/>
                      <a:pt x="208" y="44"/>
                      <a:pt x="208" y="44"/>
                    </a:cubicBezTo>
                    <a:lnTo>
                      <a:pt x="215" y="35"/>
                    </a:lnTo>
                    <a:close/>
                    <a:moveTo>
                      <a:pt x="246" y="41"/>
                    </a:moveTo>
                    <a:cubicBezTo>
                      <a:pt x="182" y="134"/>
                      <a:pt x="182" y="134"/>
                      <a:pt x="182" y="134"/>
                    </a:cubicBezTo>
                    <a:cubicBezTo>
                      <a:pt x="155" y="134"/>
                      <a:pt x="155" y="134"/>
                      <a:pt x="155" y="134"/>
                    </a:cubicBezTo>
                    <a:cubicBezTo>
                      <a:pt x="129" y="92"/>
                      <a:pt x="129" y="92"/>
                      <a:pt x="129" y="92"/>
                    </a:cubicBezTo>
                    <a:cubicBezTo>
                      <a:pt x="156" y="92"/>
                      <a:pt x="156" y="92"/>
                      <a:pt x="156" y="92"/>
                    </a:cubicBezTo>
                    <a:cubicBezTo>
                      <a:pt x="169" y="113"/>
                      <a:pt x="169" y="113"/>
                      <a:pt x="169" y="113"/>
                    </a:cubicBezTo>
                    <a:cubicBezTo>
                      <a:pt x="218" y="41"/>
                      <a:pt x="218" y="41"/>
                      <a:pt x="218" y="41"/>
                    </a:cubicBezTo>
                    <a:lnTo>
                      <a:pt x="246" y="41"/>
                    </a:lnTo>
                    <a:close/>
                    <a:moveTo>
                      <a:pt x="246" y="107"/>
                    </a:moveTo>
                    <a:cubicBezTo>
                      <a:pt x="182" y="201"/>
                      <a:pt x="182" y="201"/>
                      <a:pt x="182" y="201"/>
                    </a:cubicBezTo>
                    <a:cubicBezTo>
                      <a:pt x="155" y="201"/>
                      <a:pt x="155" y="201"/>
                      <a:pt x="155" y="201"/>
                    </a:cubicBezTo>
                    <a:cubicBezTo>
                      <a:pt x="129" y="159"/>
                      <a:pt x="129" y="159"/>
                      <a:pt x="129" y="159"/>
                    </a:cubicBezTo>
                    <a:cubicBezTo>
                      <a:pt x="156" y="159"/>
                      <a:pt x="156" y="159"/>
                      <a:pt x="156" y="159"/>
                    </a:cubicBezTo>
                    <a:cubicBezTo>
                      <a:pt x="169" y="180"/>
                      <a:pt x="169" y="180"/>
                      <a:pt x="169" y="180"/>
                    </a:cubicBezTo>
                    <a:cubicBezTo>
                      <a:pt x="218" y="107"/>
                      <a:pt x="218" y="107"/>
                      <a:pt x="218" y="107"/>
                    </a:cubicBezTo>
                    <a:lnTo>
                      <a:pt x="246" y="107"/>
                    </a:lnTo>
                    <a:close/>
                  </a:path>
                </a:pathLst>
              </a:custGeom>
              <a:solidFill>
                <a:srgbClr val="2172B9"/>
              </a:solidFill>
              <a:ln>
                <a:noFill/>
              </a:ln>
            </p:spPr>
            <p:txBody>
              <a:bodyPr vert="horz" wrap="square" lIns="107526" tIns="53764" rIns="107526" bIns="53764" numCol="1" anchor="t" anchorCtr="0" compatLnSpc="1">
                <a:prstTxWarp prst="textNoShape">
                  <a:avLst/>
                </a:prstTxWarp>
              </a:bodyPr>
              <a:lstStyle/>
              <a:p>
                <a:pPr defTabSz="1194525">
                  <a:defRPr/>
                </a:pPr>
                <a:endParaRPr lang="en-US" sz="1307" kern="0" dirty="0">
                  <a:solidFill>
                    <a:prstClr val="black"/>
                  </a:solidFill>
                  <a:latin typeface="Segoe UI" panose="020B0502040204020203" pitchFamily="34" charset="0"/>
                  <a:ea typeface="Segoe UI" panose="020B0502040204020203" pitchFamily="34" charset="0"/>
                  <a:cs typeface="Segoe UI" panose="020B0502040204020203" pitchFamily="34" charset="0"/>
                </a:endParaRPr>
              </a:p>
            </p:txBody>
          </p:sp>
        </p:grpSp>
      </p:grpSp>
      <p:grpSp>
        <p:nvGrpSpPr>
          <p:cNvPr id="10" name="Group 9"/>
          <p:cNvGrpSpPr/>
          <p:nvPr/>
        </p:nvGrpSpPr>
        <p:grpSpPr>
          <a:xfrm>
            <a:off x="6040180" y="3430763"/>
            <a:ext cx="4609872" cy="2660226"/>
            <a:chOff x="6162902" y="3499060"/>
            <a:chExt cx="4703535" cy="2714276"/>
          </a:xfrm>
        </p:grpSpPr>
        <p:cxnSp>
          <p:nvCxnSpPr>
            <p:cNvPr id="91" name="Straight Connector 90"/>
            <p:cNvCxnSpPr/>
            <p:nvPr/>
          </p:nvCxnSpPr>
          <p:spPr>
            <a:xfrm flipH="1" flipV="1">
              <a:off x="6162902" y="3499060"/>
              <a:ext cx="1458219" cy="2284202"/>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a:off x="7621121" y="5783262"/>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329" name="Title 1"/>
            <p:cNvSpPr txBox="1">
              <a:spLocks/>
            </p:cNvSpPr>
            <p:nvPr/>
          </p:nvSpPr>
          <p:spPr>
            <a:xfrm>
              <a:off x="9829525" y="5588448"/>
              <a:ext cx="1036912"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3951">
                <a:lnSpc>
                  <a:spcPct val="150000"/>
                </a:lnSpc>
                <a:defRPr/>
              </a:pPr>
              <a:r>
                <a:rPr lang="en-US" sz="1999" dirty="0">
                  <a:solidFill>
                    <a:srgbClr val="404040"/>
                  </a:solidFill>
                  <a:latin typeface="Segoe UI" panose="020B0502040204020203" pitchFamily="34" charset="0"/>
                  <a:cs typeface="Segoe UI" panose="020B0502040204020203" pitchFamily="34" charset="0"/>
                </a:rPr>
                <a:t>NOTES</a:t>
              </a:r>
            </a:p>
          </p:txBody>
        </p:sp>
        <p:grpSp>
          <p:nvGrpSpPr>
            <p:cNvPr id="365" name="Group 364"/>
            <p:cNvGrpSpPr/>
            <p:nvPr/>
          </p:nvGrpSpPr>
          <p:grpSpPr>
            <a:xfrm>
              <a:off x="8955980" y="5419805"/>
              <a:ext cx="793531" cy="793531"/>
              <a:chOff x="8955980" y="5419805"/>
              <a:chExt cx="793531" cy="793531"/>
            </a:xfrm>
          </p:grpSpPr>
          <p:sp>
            <p:nvSpPr>
              <p:cNvPr id="366" name="Oval 365"/>
              <p:cNvSpPr/>
              <p:nvPr/>
            </p:nvSpPr>
            <p:spPr>
              <a:xfrm>
                <a:off x="8955980" y="5419805"/>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51">
                  <a:defRPr/>
                </a:pPr>
                <a:endParaRPr lang="en-GB" sz="1799" dirty="0">
                  <a:solidFill>
                    <a:prstClr val="white"/>
                  </a:solidFill>
                  <a:latin typeface="Calibri" panose="020F0502020204030204"/>
                </a:endParaRPr>
              </a:p>
            </p:txBody>
          </p:sp>
          <p:pic>
            <p:nvPicPr>
              <p:cNvPr id="367" name="Picture 366"/>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9113837" y="5560807"/>
                <a:ext cx="521013" cy="521013"/>
              </a:xfrm>
              <a:prstGeom prst="rect">
                <a:avLst/>
              </a:prstGeom>
            </p:spPr>
          </p:pic>
        </p:grpSp>
      </p:grpSp>
      <p:grpSp>
        <p:nvGrpSpPr>
          <p:cNvPr id="8" name="Group 7"/>
          <p:cNvGrpSpPr/>
          <p:nvPr/>
        </p:nvGrpSpPr>
        <p:grpSpPr>
          <a:xfrm>
            <a:off x="190738" y="4226523"/>
            <a:ext cx="2371758" cy="1902915"/>
            <a:chOff x="194613" y="4310988"/>
            <a:chExt cx="2419947" cy="1941578"/>
          </a:xfrm>
        </p:grpSpPr>
        <p:cxnSp>
          <p:nvCxnSpPr>
            <p:cNvPr id="167" name="Straight Connector 166"/>
            <p:cNvCxnSpPr/>
            <p:nvPr/>
          </p:nvCxnSpPr>
          <p:spPr>
            <a:xfrm flipH="1">
              <a:off x="1053360" y="4310988"/>
              <a:ext cx="1561200" cy="1158129"/>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340" name="Title 1"/>
            <p:cNvSpPr txBox="1">
              <a:spLocks/>
            </p:cNvSpPr>
            <p:nvPr/>
          </p:nvSpPr>
          <p:spPr>
            <a:xfrm>
              <a:off x="194613" y="5891080"/>
              <a:ext cx="1036912"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3951">
                <a:lnSpc>
                  <a:spcPct val="150000"/>
                </a:lnSpc>
                <a:defRPr/>
              </a:pPr>
              <a:r>
                <a:rPr lang="en-US" sz="1999" dirty="0">
                  <a:solidFill>
                    <a:srgbClr val="404040"/>
                  </a:solidFill>
                  <a:latin typeface="Segoe UI" panose="020B0502040204020203" pitchFamily="34" charset="0"/>
                  <a:cs typeface="Segoe UI" panose="020B0502040204020203" pitchFamily="34" charset="0"/>
                </a:rPr>
                <a:t>NOTES</a:t>
              </a:r>
            </a:p>
          </p:txBody>
        </p:sp>
        <p:grpSp>
          <p:nvGrpSpPr>
            <p:cNvPr id="368" name="Group 367"/>
            <p:cNvGrpSpPr/>
            <p:nvPr/>
          </p:nvGrpSpPr>
          <p:grpSpPr>
            <a:xfrm>
              <a:off x="519369" y="5047253"/>
              <a:ext cx="793531" cy="793531"/>
              <a:chOff x="519369" y="5047253"/>
              <a:chExt cx="793531" cy="793531"/>
            </a:xfrm>
          </p:grpSpPr>
          <p:sp>
            <p:nvSpPr>
              <p:cNvPr id="369" name="Oval 368"/>
              <p:cNvSpPr/>
              <p:nvPr/>
            </p:nvSpPr>
            <p:spPr>
              <a:xfrm rot="5400000">
                <a:off x="519369" y="5047253"/>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51">
                  <a:defRPr/>
                </a:pPr>
                <a:endParaRPr lang="en-GB" sz="1799" dirty="0">
                  <a:solidFill>
                    <a:prstClr val="white"/>
                  </a:solidFill>
                  <a:latin typeface="Calibri" panose="020F0502020204030204"/>
                </a:endParaRPr>
              </a:p>
            </p:txBody>
          </p:sp>
          <p:pic>
            <p:nvPicPr>
              <p:cNvPr id="370" name="Picture 369"/>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658265" y="5173662"/>
                <a:ext cx="521013" cy="521013"/>
              </a:xfrm>
              <a:prstGeom prst="rect">
                <a:avLst/>
              </a:prstGeom>
            </p:spPr>
          </p:pic>
        </p:grpSp>
      </p:grpSp>
      <p:cxnSp>
        <p:nvCxnSpPr>
          <p:cNvPr id="134" name="Straight Connector 133"/>
          <p:cNvCxnSpPr/>
          <p:nvPr/>
        </p:nvCxnSpPr>
        <p:spPr>
          <a:xfrm flipH="1">
            <a:off x="9639480" y="1744580"/>
            <a:ext cx="1166211" cy="888424"/>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355" name="Group 354"/>
          <p:cNvGrpSpPr/>
          <p:nvPr/>
        </p:nvGrpSpPr>
        <p:grpSpPr>
          <a:xfrm>
            <a:off x="10521597" y="1341112"/>
            <a:ext cx="777729" cy="777729"/>
            <a:chOff x="2986088" y="3567362"/>
            <a:chExt cx="778042" cy="778042"/>
          </a:xfrm>
        </p:grpSpPr>
        <p:sp>
          <p:nvSpPr>
            <p:cNvPr id="356" name="Oval 355"/>
            <p:cNvSpPr/>
            <p:nvPr/>
          </p:nvSpPr>
          <p:spPr>
            <a:xfrm>
              <a:off x="2986088"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51">
                <a:defRPr/>
              </a:pPr>
              <a:endParaRPr lang="en-GB" sz="1799" dirty="0">
                <a:solidFill>
                  <a:prstClr val="white"/>
                </a:solidFill>
                <a:latin typeface="Calibri" panose="020F0502020204030204"/>
              </a:endParaRPr>
            </a:p>
          </p:txBody>
        </p:sp>
        <p:pic>
          <p:nvPicPr>
            <p:cNvPr id="357" name="Picture 356"/>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3134719" y="3723183"/>
              <a:ext cx="465286" cy="465286"/>
            </a:xfrm>
            <a:prstGeom prst="rect">
              <a:avLst/>
            </a:prstGeom>
          </p:spPr>
        </p:pic>
      </p:grpSp>
      <p:sp>
        <p:nvSpPr>
          <p:cNvPr id="371" name="Rounded Rectangle 370"/>
          <p:cNvSpPr/>
          <p:nvPr/>
        </p:nvSpPr>
        <p:spPr>
          <a:xfrm>
            <a:off x="9941542" y="2017820"/>
            <a:ext cx="669454" cy="256779"/>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51">
              <a:defRPr/>
            </a:pPr>
            <a:r>
              <a:rPr lang="en-GB" sz="1176" dirty="0">
                <a:solidFill>
                  <a:srgbClr val="0072C6"/>
                </a:solidFill>
                <a:latin typeface="Segoe UI Semibold" panose="020B0702040204020203" pitchFamily="34" charset="0"/>
                <a:cs typeface="Segoe UI Semibold" panose="020B0702040204020203" pitchFamily="34" charset="0"/>
              </a:rPr>
              <a:t>public</a:t>
            </a:r>
          </a:p>
        </p:txBody>
      </p:sp>
      <p:sp>
        <p:nvSpPr>
          <p:cNvPr id="372" name="Rounded Rectangle 371"/>
          <p:cNvSpPr/>
          <p:nvPr/>
        </p:nvSpPr>
        <p:spPr>
          <a:xfrm>
            <a:off x="9327476" y="3244578"/>
            <a:ext cx="1023844" cy="256779"/>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51">
              <a:defRPr/>
            </a:pPr>
            <a:r>
              <a:rPr lang="en-GB" sz="1176" dirty="0">
                <a:solidFill>
                  <a:srgbClr val="0072C6"/>
                </a:solidFill>
                <a:latin typeface="Segoe UI Semibold" panose="020B0702040204020203" pitchFamily="34" charset="0"/>
                <a:cs typeface="Segoe UI Semibold" panose="020B0702040204020203" pitchFamily="34" charset="0"/>
              </a:rPr>
              <a:t>modifiedBy</a:t>
            </a:r>
          </a:p>
        </p:txBody>
      </p:sp>
      <p:grpSp>
        <p:nvGrpSpPr>
          <p:cNvPr id="290" name="Group 289"/>
          <p:cNvGrpSpPr/>
          <p:nvPr/>
        </p:nvGrpSpPr>
        <p:grpSpPr>
          <a:xfrm>
            <a:off x="4965099" y="2248321"/>
            <a:ext cx="2167570" cy="2174191"/>
            <a:chOff x="266954" y="2436606"/>
            <a:chExt cx="2211611" cy="2218365"/>
          </a:xfrm>
        </p:grpSpPr>
        <p:sp>
          <p:nvSpPr>
            <p:cNvPr id="291" name="Title 1"/>
            <p:cNvSpPr txBox="1">
              <a:spLocks/>
            </p:cNvSpPr>
            <p:nvPr/>
          </p:nvSpPr>
          <p:spPr>
            <a:xfrm>
              <a:off x="266954" y="2436606"/>
              <a:ext cx="2211611"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3951">
                <a:lnSpc>
                  <a:spcPct val="150000"/>
                </a:lnSpc>
                <a:defRPr/>
              </a:pPr>
              <a:r>
                <a:rPr lang="en-US" sz="1999" dirty="0">
                  <a:solidFill>
                    <a:srgbClr val="404040"/>
                  </a:solidFill>
                  <a:latin typeface="Segoe UI" panose="020B0502040204020203" pitchFamily="34" charset="0"/>
                  <a:cs typeface="Segoe UI" panose="020B0502040204020203" pitchFamily="34" charset="0"/>
                </a:rPr>
                <a:t>USER</a:t>
              </a:r>
            </a:p>
          </p:txBody>
        </p:sp>
        <p:grpSp>
          <p:nvGrpSpPr>
            <p:cNvPr id="292" name="Group 291"/>
            <p:cNvGrpSpPr/>
            <p:nvPr/>
          </p:nvGrpSpPr>
          <p:grpSpPr>
            <a:xfrm>
              <a:off x="649844" y="2568614"/>
              <a:ext cx="1464350" cy="2086357"/>
              <a:chOff x="636295" y="2518478"/>
              <a:chExt cx="1435768" cy="2045634"/>
            </a:xfrm>
          </p:grpSpPr>
          <p:sp>
            <p:nvSpPr>
              <p:cNvPr id="293" name="Oval 292"/>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51">
                  <a:defRPr/>
                </a:pPr>
                <a:endParaRPr lang="en-GB" sz="1799" dirty="0">
                  <a:solidFill>
                    <a:srgbClr val="404040"/>
                  </a:solidFill>
                  <a:latin typeface="Calibri" panose="020F0502020204030204"/>
                </a:endParaRPr>
              </a:p>
            </p:txBody>
          </p:sp>
          <p:graphicFrame>
            <p:nvGraphicFramePr>
              <p:cNvPr id="294" name="Diagram 293"/>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25" r:lo="rId26" r:qs="rId27" r:cs="rId28"/>
              </a:graphicData>
            </a:graphic>
          </p:graphicFrame>
        </p:grpSp>
      </p:grpSp>
      <p:cxnSp>
        <p:nvCxnSpPr>
          <p:cNvPr id="135" name="Straight Connector 134"/>
          <p:cNvCxnSpPr/>
          <p:nvPr/>
        </p:nvCxnSpPr>
        <p:spPr>
          <a:xfrm>
            <a:off x="9633788" y="2644089"/>
            <a:ext cx="1213758" cy="647693"/>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137" name="Rounded Rectangle 136"/>
          <p:cNvSpPr/>
          <p:nvPr/>
        </p:nvSpPr>
        <p:spPr>
          <a:xfrm>
            <a:off x="10133589" y="2810938"/>
            <a:ext cx="1321573" cy="256779"/>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51">
              <a:defRPr/>
            </a:pPr>
            <a:r>
              <a:rPr lang="en-GB" sz="1176" dirty="0">
                <a:solidFill>
                  <a:srgbClr val="0072C6"/>
                </a:solidFill>
                <a:latin typeface="Segoe UI Semibold" panose="020B0702040204020203" pitchFamily="34" charset="0"/>
                <a:cs typeface="Segoe UI Semibold" panose="020B0702040204020203" pitchFamily="34" charset="0"/>
              </a:rPr>
              <a:t>trendingAround</a:t>
            </a:r>
          </a:p>
        </p:txBody>
      </p:sp>
      <p:grpSp>
        <p:nvGrpSpPr>
          <p:cNvPr id="138" name="Group 137"/>
          <p:cNvGrpSpPr/>
          <p:nvPr/>
        </p:nvGrpSpPr>
        <p:grpSpPr>
          <a:xfrm>
            <a:off x="10722813" y="3112493"/>
            <a:ext cx="777729" cy="777729"/>
            <a:chOff x="3869156" y="3567362"/>
            <a:chExt cx="778042" cy="778042"/>
          </a:xfrm>
        </p:grpSpPr>
        <p:sp>
          <p:nvSpPr>
            <p:cNvPr id="139" name="Oval 138"/>
            <p:cNvSpPr/>
            <p:nvPr/>
          </p:nvSpPr>
          <p:spPr>
            <a:xfrm>
              <a:off x="3869156"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51">
                <a:defRPr/>
              </a:pPr>
              <a:endParaRPr lang="en-GB" sz="1799" dirty="0">
                <a:solidFill>
                  <a:prstClr val="white"/>
                </a:solidFill>
                <a:latin typeface="Calibri" panose="020F0502020204030204"/>
              </a:endParaRPr>
            </a:p>
          </p:txBody>
        </p:sp>
        <p:pic>
          <p:nvPicPr>
            <p:cNvPr id="140" name="Picture 139"/>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4025003" y="3724695"/>
              <a:ext cx="465286" cy="465286"/>
            </a:xfrm>
            <a:prstGeom prst="rect">
              <a:avLst/>
            </a:prstGeom>
          </p:spPr>
        </p:pic>
      </p:grpSp>
      <p:grpSp>
        <p:nvGrpSpPr>
          <p:cNvPr id="332" name="Group 331"/>
          <p:cNvGrpSpPr/>
          <p:nvPr/>
        </p:nvGrpSpPr>
        <p:grpSpPr>
          <a:xfrm>
            <a:off x="9108356" y="2230463"/>
            <a:ext cx="1079566" cy="777729"/>
            <a:chOff x="7408118" y="3567362"/>
            <a:chExt cx="1080000" cy="778042"/>
          </a:xfrm>
        </p:grpSpPr>
        <p:sp>
          <p:nvSpPr>
            <p:cNvPr id="333" name="Oval 332"/>
            <p:cNvSpPr/>
            <p:nvPr/>
          </p:nvSpPr>
          <p:spPr>
            <a:xfrm>
              <a:off x="7559471"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51">
                <a:defRPr/>
              </a:pPr>
              <a:endParaRPr lang="en-GB" sz="1799" dirty="0">
                <a:solidFill>
                  <a:prstClr val="white"/>
                </a:solidFill>
                <a:latin typeface="Calibri" panose="020F0502020204030204"/>
              </a:endParaRPr>
            </a:p>
          </p:txBody>
        </p:sp>
        <p:graphicFrame>
          <p:nvGraphicFramePr>
            <p:cNvPr id="334" name="Diagram 333"/>
            <p:cNvGraphicFramePr/>
            <p:nvPr>
              <p:extLst/>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30" r:lo="rId31" r:qs="rId32" r:cs="rId33"/>
            </a:graphicData>
          </a:graphic>
        </p:graphicFrame>
      </p:grpSp>
      <p:grpSp>
        <p:nvGrpSpPr>
          <p:cNvPr id="351" name="Group 350"/>
          <p:cNvGrpSpPr/>
          <p:nvPr/>
        </p:nvGrpSpPr>
        <p:grpSpPr>
          <a:xfrm>
            <a:off x="1763983" y="3220380"/>
            <a:ext cx="1435190" cy="2044811"/>
            <a:chOff x="636295" y="2518478"/>
            <a:chExt cx="1435768" cy="2045634"/>
          </a:xfrm>
        </p:grpSpPr>
        <p:sp>
          <p:nvSpPr>
            <p:cNvPr id="352" name="Oval 351"/>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51">
                <a:defRPr/>
              </a:pPr>
              <a:endParaRPr lang="en-GB" sz="1799" dirty="0">
                <a:solidFill>
                  <a:prstClr val="white"/>
                </a:solidFill>
                <a:latin typeface="Calibri" panose="020F0502020204030204"/>
              </a:endParaRPr>
            </a:p>
          </p:txBody>
        </p:sp>
        <p:graphicFrame>
          <p:nvGraphicFramePr>
            <p:cNvPr id="353" name="Diagram 352"/>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35" r:lo="rId36" r:qs="rId37" r:cs="rId38"/>
            </a:graphicData>
          </a:graphic>
        </p:graphicFrame>
      </p:grpSp>
      <p:sp>
        <p:nvSpPr>
          <p:cNvPr id="11" name="Title 10"/>
          <p:cNvSpPr>
            <a:spLocks noGrp="1"/>
          </p:cNvSpPr>
          <p:nvPr>
            <p:ph type="title"/>
          </p:nvPr>
        </p:nvSpPr>
        <p:spPr/>
        <p:txBody>
          <a:bodyPr/>
          <a:lstStyle/>
          <a:p>
            <a:r>
              <a:rPr lang="en-US" dirty="0" smtClean="0"/>
              <a:t>Microsoft Graph </a:t>
            </a:r>
            <a:endParaRPr lang="en-US" dirty="0"/>
          </a:p>
        </p:txBody>
      </p:sp>
    </p:spTree>
    <p:extLst>
      <p:ext uri="{BB962C8B-B14F-4D97-AF65-F5344CB8AC3E}">
        <p14:creationId xmlns:p14="http://schemas.microsoft.com/office/powerpoint/2010/main" val="3099937706"/>
      </p:ext>
    </p:extLst>
  </p:cSld>
  <p:clrMapOvr>
    <a:masterClrMapping/>
  </p:clrMapOvr>
  <p:transition spd="slow">
    <p:wip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169" y="1190079"/>
            <a:ext cx="5001416" cy="4041464"/>
          </a:xfrm>
        </p:spPr>
        <p:txBody>
          <a:bodyPr/>
          <a:lstStyle/>
          <a:p>
            <a:r>
              <a:rPr lang="en-US" dirty="0" smtClean="0"/>
              <a:t>Users</a:t>
            </a:r>
          </a:p>
          <a:p>
            <a:r>
              <a:rPr lang="en-US" dirty="0" smtClean="0"/>
              <a:t>Files</a:t>
            </a:r>
          </a:p>
          <a:p>
            <a:r>
              <a:rPr lang="en-US" dirty="0" smtClean="0"/>
              <a:t>Mail</a:t>
            </a:r>
          </a:p>
          <a:p>
            <a:r>
              <a:rPr lang="en-US" dirty="0" smtClean="0"/>
              <a:t>Calendar</a:t>
            </a:r>
          </a:p>
          <a:p>
            <a:r>
              <a:rPr lang="en-US" dirty="0" smtClean="0"/>
              <a:t>Personal Contacts</a:t>
            </a:r>
          </a:p>
          <a:p>
            <a:r>
              <a:rPr lang="en-US" dirty="0" smtClean="0"/>
              <a:t>Groups</a:t>
            </a:r>
            <a:endParaRPr lang="en-US" dirty="0"/>
          </a:p>
        </p:txBody>
      </p:sp>
      <p:sp>
        <p:nvSpPr>
          <p:cNvPr id="3" name="Title 2"/>
          <p:cNvSpPr>
            <a:spLocks noGrp="1"/>
          </p:cNvSpPr>
          <p:nvPr>
            <p:ph type="title"/>
          </p:nvPr>
        </p:nvSpPr>
        <p:spPr/>
        <p:txBody>
          <a:bodyPr/>
          <a:lstStyle/>
          <a:p>
            <a:r>
              <a:rPr lang="en-US" dirty="0" smtClean="0"/>
              <a:t>Functionality - /v1.0</a:t>
            </a:r>
            <a:endParaRPr lang="en-US" dirty="0"/>
          </a:p>
        </p:txBody>
      </p:sp>
      <p:sp>
        <p:nvSpPr>
          <p:cNvPr id="11" name="Text Placeholder 1"/>
          <p:cNvSpPr txBox="1">
            <a:spLocks/>
          </p:cNvSpPr>
          <p:nvPr/>
        </p:nvSpPr>
        <p:spPr>
          <a:xfrm>
            <a:off x="5496952" y="1190078"/>
            <a:ext cx="6198656" cy="4705704"/>
          </a:xfrm>
          <a:prstGeom prst="rect">
            <a:avLst/>
          </a:prstGeom>
        </p:spPr>
        <p:txBody>
          <a:bodyPr vert="horz" wrap="square" lIns="146266" tIns="91416" rIns="146266" bIns="91416" rtlCol="0">
            <a:spAutoFit/>
          </a:bodyPr>
          <a:lstStyle>
            <a:lvl1pPr marR="0" indent="0" defTabSz="913355" fontAlgn="auto">
              <a:lnSpc>
                <a:spcPct val="90000"/>
              </a:lnSpc>
              <a:spcBef>
                <a:spcPct val="20000"/>
              </a:spcBef>
              <a:spcAft>
                <a:spcPts val="0"/>
              </a:spcAft>
              <a:buClr>
                <a:schemeClr val="bg1"/>
              </a:buClr>
              <a:buSzPct val="100000"/>
              <a:buFontTx/>
              <a:buNone/>
              <a:tabLst/>
              <a:defRPr sz="3917" spc="0" baseline="0">
                <a:solidFill>
                  <a:srgbClr val="5C2D91"/>
                </a:solidFill>
                <a:latin typeface="+mj-lt"/>
              </a:defRPr>
            </a:lvl1pPr>
            <a:lvl2pPr marL="572058" marR="0" indent="-236285" defTabSz="913355" fontAlgn="auto">
              <a:lnSpc>
                <a:spcPct val="90000"/>
              </a:lnSpc>
              <a:spcBef>
                <a:spcPct val="20000"/>
              </a:spcBef>
              <a:spcAft>
                <a:spcPts val="0"/>
              </a:spcAft>
              <a:buClr>
                <a:schemeClr val="bg1"/>
              </a:buClr>
              <a:buSzPct val="100000"/>
              <a:buFont typeface="Symbol" panose="05050102010706020507" pitchFamily="18" charset="2"/>
              <a:buChar char="-"/>
              <a:tabLst/>
              <a:defRPr sz="2350" spc="0" baseline="0">
                <a:solidFill>
                  <a:srgbClr val="505050"/>
                </a:solidFill>
              </a:defRPr>
            </a:lvl2pPr>
            <a:lvl3pPr marL="783471" marR="0" indent="-223849" defTabSz="913355" fontAlgn="auto">
              <a:lnSpc>
                <a:spcPct val="90000"/>
              </a:lnSpc>
              <a:spcBef>
                <a:spcPct val="20000"/>
              </a:spcBef>
              <a:spcAft>
                <a:spcPts val="0"/>
              </a:spcAft>
              <a:buClr>
                <a:schemeClr val="bg1"/>
              </a:buClr>
              <a:buSzPct val="100000"/>
              <a:buFont typeface="Segoe UI" panose="020B0502040204020203" pitchFamily="34" charset="0"/>
              <a:buChar char="&gt;"/>
              <a:tabLst/>
              <a:defRPr sz="2350" spc="0" baseline="0">
                <a:solidFill>
                  <a:srgbClr val="505050"/>
                </a:solidFill>
              </a:defRPr>
            </a:lvl3pPr>
            <a:lvl4pPr marL="1007319" marR="0" indent="-223849" defTabSz="913355" fontAlgn="auto">
              <a:lnSpc>
                <a:spcPct val="90000"/>
              </a:lnSpc>
              <a:spcBef>
                <a:spcPct val="20000"/>
              </a:spcBef>
              <a:spcAft>
                <a:spcPts val="0"/>
              </a:spcAft>
              <a:buClr>
                <a:schemeClr val="bg1"/>
              </a:buClr>
              <a:buSzPct val="100000"/>
              <a:buFont typeface="Segoe UI" panose="020B0502040204020203" pitchFamily="34" charset="0"/>
              <a:buChar char="-"/>
              <a:tabLst/>
              <a:defRPr sz="1959" spc="0" baseline="0">
                <a:solidFill>
                  <a:srgbClr val="505050"/>
                </a:solidFill>
              </a:defRPr>
            </a:lvl4pPr>
            <a:lvl5pPr marL="1231168" marR="0" indent="-223849" defTabSz="913355" fontAlgn="auto">
              <a:lnSpc>
                <a:spcPct val="90000"/>
              </a:lnSpc>
              <a:spcBef>
                <a:spcPct val="20000"/>
              </a:spcBef>
              <a:spcAft>
                <a:spcPts val="0"/>
              </a:spcAft>
              <a:buClr>
                <a:schemeClr val="bg1"/>
              </a:buClr>
              <a:buSzPct val="100000"/>
              <a:buFont typeface="Arial" panose="020B0604020202020204" pitchFamily="34" charset="0"/>
              <a:buChar char="•"/>
              <a:tabLst/>
              <a:defRPr sz="1959" spc="0" baseline="0">
                <a:solidFill>
                  <a:srgbClr val="505050"/>
                </a:solidFill>
              </a:defRPr>
            </a:lvl5pPr>
            <a:lvl6pPr marL="2511727" indent="-228339" defTabSz="913355">
              <a:spcBef>
                <a:spcPct val="20000"/>
              </a:spcBef>
              <a:buFont typeface="Arial" pitchFamily="34" charset="0"/>
              <a:buChar char="•"/>
              <a:defRPr sz="1959"/>
            </a:lvl6pPr>
            <a:lvl7pPr marL="2968405" indent="-228339" defTabSz="913355">
              <a:spcBef>
                <a:spcPct val="20000"/>
              </a:spcBef>
              <a:buFont typeface="Arial" pitchFamily="34" charset="0"/>
              <a:buChar char="•"/>
              <a:defRPr sz="1959"/>
            </a:lvl7pPr>
            <a:lvl8pPr marL="3425084" indent="-228339" defTabSz="913355">
              <a:spcBef>
                <a:spcPct val="20000"/>
              </a:spcBef>
              <a:buFont typeface="Arial" pitchFamily="34" charset="0"/>
              <a:buChar char="•"/>
              <a:defRPr sz="1959"/>
            </a:lvl8pPr>
            <a:lvl9pPr marL="3881763" indent="-228339" defTabSz="913355">
              <a:spcBef>
                <a:spcPct val="20000"/>
              </a:spcBef>
              <a:buFont typeface="Arial" pitchFamily="34" charset="0"/>
              <a:buChar char="•"/>
              <a:defRPr sz="1959"/>
            </a:lvl9pPr>
          </a:lstStyle>
          <a:p>
            <a:r>
              <a:rPr lang="en-US" sz="3916" dirty="0"/>
              <a:t>Commercial and Consumer </a:t>
            </a:r>
            <a:endParaRPr lang="en-US" sz="3916" dirty="0"/>
          </a:p>
          <a:p>
            <a:r>
              <a:rPr lang="en-US" sz="3916" dirty="0"/>
              <a:t>OAuth2.0</a:t>
            </a:r>
          </a:p>
          <a:p>
            <a:r>
              <a:rPr lang="en-US" sz="3916" dirty="0"/>
              <a:t>CORS</a:t>
            </a:r>
          </a:p>
          <a:p>
            <a:r>
              <a:rPr lang="en-US" sz="3916" dirty="0"/>
              <a:t>CRUD</a:t>
            </a:r>
          </a:p>
          <a:p>
            <a:r>
              <a:rPr lang="en-US" sz="3916" dirty="0"/>
              <a:t>OData query operations</a:t>
            </a:r>
          </a:p>
          <a:p>
            <a:r>
              <a:rPr lang="en-US" sz="3916" dirty="0"/>
              <a:t>Actions and functions</a:t>
            </a:r>
          </a:p>
          <a:p>
            <a:endParaRPr lang="en-US" sz="3916" dirty="0"/>
          </a:p>
        </p:txBody>
      </p:sp>
    </p:spTree>
    <p:extLst>
      <p:ext uri="{BB962C8B-B14F-4D97-AF65-F5344CB8AC3E}">
        <p14:creationId xmlns:p14="http://schemas.microsoft.com/office/powerpoint/2010/main" val="26035747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169" y="1190078"/>
            <a:ext cx="11650488" cy="4704359"/>
          </a:xfrm>
        </p:spPr>
        <p:txBody>
          <a:bodyPr/>
          <a:lstStyle/>
          <a:p>
            <a:r>
              <a:rPr lang="en-US" dirty="0" smtClean="0"/>
              <a:t>+</a:t>
            </a:r>
          </a:p>
          <a:p>
            <a:r>
              <a:rPr lang="en-US" dirty="0" smtClean="0"/>
              <a:t>Insights</a:t>
            </a:r>
          </a:p>
          <a:p>
            <a:r>
              <a:rPr lang="en-US" dirty="0" smtClean="0"/>
              <a:t>Notes</a:t>
            </a:r>
          </a:p>
          <a:p>
            <a:r>
              <a:rPr lang="en-US" dirty="0" smtClean="0"/>
              <a:t>Tasks</a:t>
            </a:r>
          </a:p>
          <a:p>
            <a:r>
              <a:rPr lang="en-US" dirty="0" smtClean="0"/>
              <a:t>People API</a:t>
            </a:r>
          </a:p>
          <a:p>
            <a:endParaRPr lang="en-US" dirty="0" smtClean="0"/>
          </a:p>
          <a:p>
            <a:endParaRPr lang="en-US" dirty="0"/>
          </a:p>
        </p:txBody>
      </p:sp>
      <p:sp>
        <p:nvSpPr>
          <p:cNvPr id="3" name="Title 2"/>
          <p:cNvSpPr>
            <a:spLocks noGrp="1"/>
          </p:cNvSpPr>
          <p:nvPr>
            <p:ph type="title"/>
          </p:nvPr>
        </p:nvSpPr>
        <p:spPr/>
        <p:txBody>
          <a:bodyPr/>
          <a:lstStyle/>
          <a:p>
            <a:r>
              <a:rPr lang="en-US" dirty="0" smtClean="0"/>
              <a:t>Functionality - /beta</a:t>
            </a:r>
            <a:endParaRPr lang="en-US" dirty="0"/>
          </a:p>
        </p:txBody>
      </p:sp>
      <p:sp>
        <p:nvSpPr>
          <p:cNvPr id="11" name="Text Placeholder 1"/>
          <p:cNvSpPr txBox="1">
            <a:spLocks/>
          </p:cNvSpPr>
          <p:nvPr/>
        </p:nvSpPr>
        <p:spPr>
          <a:xfrm>
            <a:off x="5496952" y="1190079"/>
            <a:ext cx="6198656" cy="3378571"/>
          </a:xfrm>
          <a:prstGeom prst="rect">
            <a:avLst/>
          </a:prstGeom>
        </p:spPr>
        <p:txBody>
          <a:bodyPr vert="horz" wrap="square" lIns="146266" tIns="91416" rIns="146266" bIns="91416" rtlCol="0">
            <a:spAutoFit/>
          </a:bodyPr>
          <a:lstStyle>
            <a:lvl1pPr marR="0" indent="0" defTabSz="913355" fontAlgn="auto">
              <a:lnSpc>
                <a:spcPct val="90000"/>
              </a:lnSpc>
              <a:spcBef>
                <a:spcPct val="20000"/>
              </a:spcBef>
              <a:spcAft>
                <a:spcPts val="0"/>
              </a:spcAft>
              <a:buClr>
                <a:schemeClr val="bg1"/>
              </a:buClr>
              <a:buSzPct val="100000"/>
              <a:buFontTx/>
              <a:buNone/>
              <a:tabLst/>
              <a:defRPr sz="3917" spc="0" baseline="0">
                <a:solidFill>
                  <a:srgbClr val="5C2D91"/>
                </a:solidFill>
                <a:latin typeface="+mj-lt"/>
              </a:defRPr>
            </a:lvl1pPr>
            <a:lvl2pPr marL="572058" marR="0" indent="-236285" defTabSz="913355" fontAlgn="auto">
              <a:lnSpc>
                <a:spcPct val="90000"/>
              </a:lnSpc>
              <a:spcBef>
                <a:spcPct val="20000"/>
              </a:spcBef>
              <a:spcAft>
                <a:spcPts val="0"/>
              </a:spcAft>
              <a:buClr>
                <a:schemeClr val="bg1"/>
              </a:buClr>
              <a:buSzPct val="100000"/>
              <a:buFont typeface="Symbol" panose="05050102010706020507" pitchFamily="18" charset="2"/>
              <a:buChar char="-"/>
              <a:tabLst/>
              <a:defRPr sz="2350" spc="0" baseline="0">
                <a:solidFill>
                  <a:srgbClr val="505050"/>
                </a:solidFill>
              </a:defRPr>
            </a:lvl2pPr>
            <a:lvl3pPr marL="783471" marR="0" indent="-223849" defTabSz="913355" fontAlgn="auto">
              <a:lnSpc>
                <a:spcPct val="90000"/>
              </a:lnSpc>
              <a:spcBef>
                <a:spcPct val="20000"/>
              </a:spcBef>
              <a:spcAft>
                <a:spcPts val="0"/>
              </a:spcAft>
              <a:buClr>
                <a:schemeClr val="bg1"/>
              </a:buClr>
              <a:buSzPct val="100000"/>
              <a:buFont typeface="Segoe UI" panose="020B0502040204020203" pitchFamily="34" charset="0"/>
              <a:buChar char="&gt;"/>
              <a:tabLst/>
              <a:defRPr sz="2350" spc="0" baseline="0">
                <a:solidFill>
                  <a:srgbClr val="505050"/>
                </a:solidFill>
              </a:defRPr>
            </a:lvl3pPr>
            <a:lvl4pPr marL="1007319" marR="0" indent="-223849" defTabSz="913355" fontAlgn="auto">
              <a:lnSpc>
                <a:spcPct val="90000"/>
              </a:lnSpc>
              <a:spcBef>
                <a:spcPct val="20000"/>
              </a:spcBef>
              <a:spcAft>
                <a:spcPts val="0"/>
              </a:spcAft>
              <a:buClr>
                <a:schemeClr val="bg1"/>
              </a:buClr>
              <a:buSzPct val="100000"/>
              <a:buFont typeface="Segoe UI" panose="020B0502040204020203" pitchFamily="34" charset="0"/>
              <a:buChar char="-"/>
              <a:tabLst/>
              <a:defRPr sz="1959" spc="0" baseline="0">
                <a:solidFill>
                  <a:srgbClr val="505050"/>
                </a:solidFill>
              </a:defRPr>
            </a:lvl4pPr>
            <a:lvl5pPr marL="1231168" marR="0" indent="-223849" defTabSz="913355" fontAlgn="auto">
              <a:lnSpc>
                <a:spcPct val="90000"/>
              </a:lnSpc>
              <a:spcBef>
                <a:spcPct val="20000"/>
              </a:spcBef>
              <a:spcAft>
                <a:spcPts val="0"/>
              </a:spcAft>
              <a:buClr>
                <a:schemeClr val="bg1"/>
              </a:buClr>
              <a:buSzPct val="100000"/>
              <a:buFont typeface="Arial" panose="020B0604020202020204" pitchFamily="34" charset="0"/>
              <a:buChar char="•"/>
              <a:tabLst/>
              <a:defRPr sz="1959" spc="0" baseline="0">
                <a:solidFill>
                  <a:srgbClr val="505050"/>
                </a:solidFill>
              </a:defRPr>
            </a:lvl5pPr>
            <a:lvl6pPr marL="2511727" indent="-228339" defTabSz="913355">
              <a:spcBef>
                <a:spcPct val="20000"/>
              </a:spcBef>
              <a:buFont typeface="Arial" pitchFamily="34" charset="0"/>
              <a:buChar char="•"/>
              <a:defRPr sz="1959"/>
            </a:lvl6pPr>
            <a:lvl7pPr marL="2968405" indent="-228339" defTabSz="913355">
              <a:spcBef>
                <a:spcPct val="20000"/>
              </a:spcBef>
              <a:buFont typeface="Arial" pitchFamily="34" charset="0"/>
              <a:buChar char="•"/>
              <a:defRPr sz="1959"/>
            </a:lvl7pPr>
            <a:lvl8pPr marL="3425084" indent="-228339" defTabSz="913355">
              <a:spcBef>
                <a:spcPct val="20000"/>
              </a:spcBef>
              <a:buFont typeface="Arial" pitchFamily="34" charset="0"/>
              <a:buChar char="•"/>
              <a:defRPr sz="1959"/>
            </a:lvl8pPr>
            <a:lvl9pPr marL="3881763" indent="-228339" defTabSz="913355">
              <a:spcBef>
                <a:spcPct val="20000"/>
              </a:spcBef>
              <a:buFont typeface="Arial" pitchFamily="34" charset="0"/>
              <a:buChar char="•"/>
              <a:defRPr sz="1959"/>
            </a:lvl9pPr>
          </a:lstStyle>
          <a:p>
            <a:r>
              <a:rPr lang="en-US" sz="3916" dirty="0"/>
              <a:t>+</a:t>
            </a:r>
          </a:p>
          <a:p>
            <a:r>
              <a:rPr lang="en-US" sz="3916" dirty="0"/>
              <a:t>Client libraries:</a:t>
            </a:r>
          </a:p>
          <a:p>
            <a:r>
              <a:rPr lang="en-US" sz="3916" dirty="0"/>
              <a:t> </a:t>
            </a:r>
            <a:r>
              <a:rPr lang="en-US" sz="3916" dirty="0" err="1"/>
              <a:t>.Net</a:t>
            </a:r>
            <a:r>
              <a:rPr lang="en-US" sz="3916" dirty="0"/>
              <a:t>, Android, iOS</a:t>
            </a:r>
          </a:p>
          <a:p>
            <a:endParaRPr lang="en-US" sz="3916" dirty="0"/>
          </a:p>
          <a:p>
            <a:endParaRPr lang="en-US" sz="3916" dirty="0"/>
          </a:p>
        </p:txBody>
      </p:sp>
    </p:spTree>
    <p:extLst>
      <p:ext uri="{BB962C8B-B14F-4D97-AF65-F5344CB8AC3E}">
        <p14:creationId xmlns:p14="http://schemas.microsoft.com/office/powerpoint/2010/main" val="26597647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170" y="1388902"/>
            <a:ext cx="7156239" cy="4812693"/>
          </a:xfrm>
        </p:spPr>
        <p:txBody>
          <a:bodyPr/>
          <a:lstStyle/>
          <a:p>
            <a:pPr marL="0" lvl="1" indent="0">
              <a:spcBef>
                <a:spcPts val="1176"/>
              </a:spcBef>
              <a:buNone/>
            </a:pPr>
            <a:endParaRPr lang="en-US" sz="980" dirty="0"/>
          </a:p>
          <a:p>
            <a:pPr lvl="0"/>
            <a:r>
              <a:rPr lang="en-US" sz="3999" dirty="0"/>
              <a:t>A </a:t>
            </a:r>
            <a:r>
              <a:rPr lang="en-US" sz="3999" b="1" dirty="0"/>
              <a:t>unified </a:t>
            </a:r>
            <a:r>
              <a:rPr lang="en-US" sz="3999" dirty="0"/>
              <a:t>Microsoft API endpoint for </a:t>
            </a:r>
            <a:r>
              <a:rPr lang="en-US" sz="3999" dirty="0"/>
              <a:t>accessing:</a:t>
            </a:r>
          </a:p>
          <a:p>
            <a:pPr lvl="0"/>
            <a:r>
              <a:rPr lang="en-US" sz="3999" b="1" dirty="0"/>
              <a:t> 	data</a:t>
            </a:r>
          </a:p>
          <a:p>
            <a:pPr lvl="0"/>
            <a:r>
              <a:rPr lang="en-US" sz="3999" b="1" dirty="0"/>
              <a:t>	</a:t>
            </a:r>
            <a:r>
              <a:rPr lang="en-US" sz="3999" b="1" dirty="0"/>
              <a:t>intelligence </a:t>
            </a:r>
            <a:r>
              <a:rPr lang="en-US" sz="3999" b="1" dirty="0"/>
              <a:t>and insights</a:t>
            </a:r>
            <a:r>
              <a:rPr lang="en-US" sz="3999" dirty="0"/>
              <a:t> </a:t>
            </a:r>
            <a:r>
              <a:rPr lang="en-US" sz="3999" dirty="0"/>
              <a:t>from Microsoft cloud. </a:t>
            </a:r>
          </a:p>
          <a:p>
            <a:pPr lvl="0"/>
            <a:endParaRPr lang="en-US" sz="3999" dirty="0"/>
          </a:p>
          <a:p>
            <a:pPr lvl="0"/>
            <a:r>
              <a:rPr lang="en-US" sz="3999" dirty="0"/>
              <a:t>With a </a:t>
            </a:r>
            <a:r>
              <a:rPr lang="en-US" sz="3999" b="1" dirty="0"/>
              <a:t>single token</a:t>
            </a:r>
            <a:r>
              <a:rPr lang="en-US" sz="3999" dirty="0"/>
              <a:t>.</a:t>
            </a:r>
            <a:endParaRPr lang="en-US" sz="3599" dirty="0"/>
          </a:p>
        </p:txBody>
      </p:sp>
      <p:sp>
        <p:nvSpPr>
          <p:cNvPr id="3" name="Title 2"/>
          <p:cNvSpPr>
            <a:spLocks noGrp="1"/>
          </p:cNvSpPr>
          <p:nvPr>
            <p:ph type="title"/>
          </p:nvPr>
        </p:nvSpPr>
        <p:spPr/>
        <p:txBody>
          <a:bodyPr/>
          <a:lstStyle/>
          <a:p>
            <a:pPr>
              <a:spcBef>
                <a:spcPts val="1764"/>
              </a:spcBef>
            </a:pPr>
            <a:r>
              <a:rPr lang="en-US" dirty="0" smtClean="0"/>
              <a:t>Microsoft Graph </a:t>
            </a:r>
            <a:endParaRPr lang="en-US" dirty="0"/>
          </a:p>
        </p:txBody>
      </p:sp>
      <p:pic>
        <p:nvPicPr>
          <p:cNvPr id="6" name="Picture 5"/>
          <p:cNvPicPr>
            <a:picLocks noChangeAspect="1"/>
          </p:cNvPicPr>
          <p:nvPr/>
        </p:nvPicPr>
        <p:blipFill>
          <a:blip r:embed="rId3">
            <a:clrChange>
              <a:clrFrom>
                <a:srgbClr val="FFFFFF"/>
              </a:clrFrom>
              <a:clrTo>
                <a:srgbClr val="FFFFFF">
                  <a:alpha val="0"/>
                </a:srgbClr>
              </a:clrTo>
            </a:clrChange>
          </a:blip>
          <a:stretch>
            <a:fillRect/>
          </a:stretch>
        </p:blipFill>
        <p:spPr>
          <a:xfrm>
            <a:off x="7331406" y="1647241"/>
            <a:ext cx="4561007" cy="4051130"/>
          </a:xfrm>
          <a:prstGeom prst="rect">
            <a:avLst/>
          </a:prstGeom>
        </p:spPr>
      </p:pic>
    </p:spTree>
    <p:extLst>
      <p:ext uri="{BB962C8B-B14F-4D97-AF65-F5344CB8AC3E}">
        <p14:creationId xmlns:p14="http://schemas.microsoft.com/office/powerpoint/2010/main" val="62145198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40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800" fill="hold"/>
                                        <p:tgtEl>
                                          <p:spTgt spid="2"/>
                                        </p:tgtEl>
                                        <p:attrNameLst>
                                          <p:attrName>ppt_x</p:attrName>
                                        </p:attrNameLst>
                                      </p:cBhvr>
                                      <p:tavLst>
                                        <p:tav tm="0">
                                          <p:val>
                                            <p:strVal val="#ppt_x"/>
                                          </p:val>
                                        </p:tav>
                                        <p:tav tm="100000">
                                          <p:val>
                                            <p:strVal val="#ppt_x"/>
                                          </p:val>
                                        </p:tav>
                                      </p:tavLst>
                                    </p:anim>
                                    <p:anim calcmode="lin" valueType="num">
                                      <p:cBhvr additive="base">
                                        <p:cTn id="8" dur="800" fill="hold"/>
                                        <p:tgtEl>
                                          <p:spTgt spid="2"/>
                                        </p:tgtEl>
                                        <p:attrNameLst>
                                          <p:attrName>ppt_y</p:attrName>
                                        </p:attrNameLst>
                                      </p:cBhvr>
                                      <p:tavLst>
                                        <p:tav tm="0">
                                          <p:val>
                                            <p:strVal val="1+#ppt_h/2"/>
                                          </p:val>
                                        </p:tav>
                                        <p:tav tm="100000">
                                          <p:val>
                                            <p:strVal val="#ppt_y"/>
                                          </p:val>
                                        </p:tav>
                                      </p:tavLst>
                                    </p:anim>
                                  </p:childTnLst>
                                </p:cTn>
                              </p:par>
                              <p:par>
                                <p:cTn id="9" presetID="10" presetClass="entr" presetSubtype="0" fill="hold" grpId="1" nodeType="withEffect">
                                  <p:stCondLst>
                                    <p:cond delay="40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8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Azure Active Directory</a:t>
            </a:r>
          </a:p>
        </p:txBody>
      </p:sp>
      <p:sp>
        <p:nvSpPr>
          <p:cNvPr id="6" name="Cloud 5"/>
          <p:cNvSpPr/>
          <p:nvPr/>
        </p:nvSpPr>
        <p:spPr bwMode="auto">
          <a:xfrm>
            <a:off x="358850" y="1278164"/>
            <a:ext cx="10544276" cy="5502493"/>
          </a:xfrm>
          <a:prstGeom prst="cloud">
            <a:avLst/>
          </a:prstGeom>
          <a:solidFill>
            <a:schemeClr val="bg1">
              <a:lumMod val="8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solidFill>
                <a:schemeClr val="tx1"/>
              </a:solidFill>
            </a:endParaRPr>
          </a:p>
        </p:txBody>
      </p:sp>
      <p:grpSp>
        <p:nvGrpSpPr>
          <p:cNvPr id="7" name="Group 6"/>
          <p:cNvGrpSpPr/>
          <p:nvPr/>
        </p:nvGrpSpPr>
        <p:grpSpPr>
          <a:xfrm>
            <a:off x="1485765" y="3241151"/>
            <a:ext cx="733984" cy="1244778"/>
            <a:chOff x="1969000" y="3774645"/>
            <a:chExt cx="748897" cy="1270069"/>
          </a:xfrm>
          <a:solidFill>
            <a:schemeClr val="tx1"/>
          </a:solidFill>
        </p:grpSpPr>
        <p:sp>
          <p:nvSpPr>
            <p:cNvPr id="8" name="Freeform 5"/>
            <p:cNvSpPr>
              <a:spLocks noChangeAspect="1" noEditPoints="1"/>
            </p:cNvSpPr>
            <p:nvPr/>
          </p:nvSpPr>
          <p:spPr bwMode="auto">
            <a:xfrm>
              <a:off x="1969000" y="4535409"/>
              <a:ext cx="599026" cy="509305"/>
            </a:xfrm>
            <a:custGeom>
              <a:avLst/>
              <a:gdLst>
                <a:gd name="T0" fmla="*/ 240 w 400"/>
                <a:gd name="T1" fmla="*/ 84 h 342"/>
                <a:gd name="T2" fmla="*/ 160 w 400"/>
                <a:gd name="T3" fmla="*/ 84 h 342"/>
                <a:gd name="T4" fmla="*/ 136 w 400"/>
                <a:gd name="T5" fmla="*/ 108 h 342"/>
                <a:gd name="T6" fmla="*/ 136 w 400"/>
                <a:gd name="T7" fmla="*/ 217 h 342"/>
                <a:gd name="T8" fmla="*/ 160 w 400"/>
                <a:gd name="T9" fmla="*/ 241 h 342"/>
                <a:gd name="T10" fmla="*/ 160 w 400"/>
                <a:gd name="T11" fmla="*/ 241 h 342"/>
                <a:gd name="T12" fmla="*/ 160 w 400"/>
                <a:gd name="T13" fmla="*/ 318 h 342"/>
                <a:gd name="T14" fmla="*/ 183 w 400"/>
                <a:gd name="T15" fmla="*/ 342 h 342"/>
                <a:gd name="T16" fmla="*/ 217 w 400"/>
                <a:gd name="T17" fmla="*/ 342 h 342"/>
                <a:gd name="T18" fmla="*/ 240 w 400"/>
                <a:gd name="T19" fmla="*/ 318 h 342"/>
                <a:gd name="T20" fmla="*/ 240 w 400"/>
                <a:gd name="T21" fmla="*/ 241 h 342"/>
                <a:gd name="T22" fmla="*/ 240 w 400"/>
                <a:gd name="T23" fmla="*/ 241 h 342"/>
                <a:gd name="T24" fmla="*/ 264 w 400"/>
                <a:gd name="T25" fmla="*/ 217 h 342"/>
                <a:gd name="T26" fmla="*/ 264 w 400"/>
                <a:gd name="T27" fmla="*/ 108 h 342"/>
                <a:gd name="T28" fmla="*/ 240 w 400"/>
                <a:gd name="T29" fmla="*/ 84 h 342"/>
                <a:gd name="T30" fmla="*/ 200 w 400"/>
                <a:gd name="T31" fmla="*/ 0 h 342"/>
                <a:gd name="T32" fmla="*/ 238 w 400"/>
                <a:gd name="T33" fmla="*/ 38 h 342"/>
                <a:gd name="T34" fmla="*/ 200 w 400"/>
                <a:gd name="T35" fmla="*/ 77 h 342"/>
                <a:gd name="T36" fmla="*/ 162 w 400"/>
                <a:gd name="T37" fmla="*/ 38 h 342"/>
                <a:gd name="T38" fmla="*/ 200 w 400"/>
                <a:gd name="T39" fmla="*/ 0 h 342"/>
                <a:gd name="T40" fmla="*/ 380 w 400"/>
                <a:gd name="T41" fmla="*/ 93 h 342"/>
                <a:gd name="T42" fmla="*/ 311 w 400"/>
                <a:gd name="T43" fmla="*/ 93 h 342"/>
                <a:gd name="T44" fmla="*/ 291 w 400"/>
                <a:gd name="T45" fmla="*/ 113 h 342"/>
                <a:gd name="T46" fmla="*/ 291 w 400"/>
                <a:gd name="T47" fmla="*/ 207 h 342"/>
                <a:gd name="T48" fmla="*/ 311 w 400"/>
                <a:gd name="T49" fmla="*/ 227 h 342"/>
                <a:gd name="T50" fmla="*/ 311 w 400"/>
                <a:gd name="T51" fmla="*/ 227 h 342"/>
                <a:gd name="T52" fmla="*/ 311 w 400"/>
                <a:gd name="T53" fmla="*/ 294 h 342"/>
                <a:gd name="T54" fmla="*/ 330 w 400"/>
                <a:gd name="T55" fmla="*/ 314 h 342"/>
                <a:gd name="T56" fmla="*/ 360 w 400"/>
                <a:gd name="T57" fmla="*/ 314 h 342"/>
                <a:gd name="T58" fmla="*/ 380 w 400"/>
                <a:gd name="T59" fmla="*/ 294 h 342"/>
                <a:gd name="T60" fmla="*/ 380 w 400"/>
                <a:gd name="T61" fmla="*/ 227 h 342"/>
                <a:gd name="T62" fmla="*/ 380 w 400"/>
                <a:gd name="T63" fmla="*/ 227 h 342"/>
                <a:gd name="T64" fmla="*/ 400 w 400"/>
                <a:gd name="T65" fmla="*/ 207 h 342"/>
                <a:gd name="T66" fmla="*/ 400 w 400"/>
                <a:gd name="T67" fmla="*/ 113 h 342"/>
                <a:gd name="T68" fmla="*/ 380 w 400"/>
                <a:gd name="T69" fmla="*/ 93 h 342"/>
                <a:gd name="T70" fmla="*/ 345 w 400"/>
                <a:gd name="T71" fmla="*/ 21 h 342"/>
                <a:gd name="T72" fmla="*/ 378 w 400"/>
                <a:gd name="T73" fmla="*/ 54 h 342"/>
                <a:gd name="T74" fmla="*/ 345 w 400"/>
                <a:gd name="T75" fmla="*/ 87 h 342"/>
                <a:gd name="T76" fmla="*/ 313 w 400"/>
                <a:gd name="T77" fmla="*/ 54 h 342"/>
                <a:gd name="T78" fmla="*/ 345 w 400"/>
                <a:gd name="T79" fmla="*/ 21 h 342"/>
                <a:gd name="T80" fmla="*/ 89 w 400"/>
                <a:gd name="T81" fmla="*/ 93 h 342"/>
                <a:gd name="T82" fmla="*/ 20 w 400"/>
                <a:gd name="T83" fmla="*/ 93 h 342"/>
                <a:gd name="T84" fmla="*/ 0 w 400"/>
                <a:gd name="T85" fmla="*/ 113 h 342"/>
                <a:gd name="T86" fmla="*/ 0 w 400"/>
                <a:gd name="T87" fmla="*/ 207 h 342"/>
                <a:gd name="T88" fmla="*/ 20 w 400"/>
                <a:gd name="T89" fmla="*/ 227 h 342"/>
                <a:gd name="T90" fmla="*/ 20 w 400"/>
                <a:gd name="T91" fmla="*/ 227 h 342"/>
                <a:gd name="T92" fmla="*/ 20 w 400"/>
                <a:gd name="T93" fmla="*/ 294 h 342"/>
                <a:gd name="T94" fmla="*/ 40 w 400"/>
                <a:gd name="T95" fmla="*/ 314 h 342"/>
                <a:gd name="T96" fmla="*/ 70 w 400"/>
                <a:gd name="T97" fmla="*/ 314 h 342"/>
                <a:gd name="T98" fmla="*/ 89 w 400"/>
                <a:gd name="T99" fmla="*/ 294 h 342"/>
                <a:gd name="T100" fmla="*/ 89 w 400"/>
                <a:gd name="T101" fmla="*/ 227 h 342"/>
                <a:gd name="T102" fmla="*/ 89 w 400"/>
                <a:gd name="T103" fmla="*/ 227 h 342"/>
                <a:gd name="T104" fmla="*/ 109 w 400"/>
                <a:gd name="T105" fmla="*/ 207 h 342"/>
                <a:gd name="T106" fmla="*/ 109 w 400"/>
                <a:gd name="T107" fmla="*/ 113 h 342"/>
                <a:gd name="T108" fmla="*/ 89 w 400"/>
                <a:gd name="T109" fmla="*/ 93 h 342"/>
                <a:gd name="T110" fmla="*/ 55 w 400"/>
                <a:gd name="T111" fmla="*/ 21 h 342"/>
                <a:gd name="T112" fmla="*/ 87 w 400"/>
                <a:gd name="T113" fmla="*/ 54 h 342"/>
                <a:gd name="T114" fmla="*/ 55 w 400"/>
                <a:gd name="T115" fmla="*/ 87 h 342"/>
                <a:gd name="T116" fmla="*/ 22 w 400"/>
                <a:gd name="T117" fmla="*/ 54 h 342"/>
                <a:gd name="T118" fmla="*/ 55 w 400"/>
                <a:gd name="T119" fmla="*/ 21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00" h="342">
                  <a:moveTo>
                    <a:pt x="240" y="84"/>
                  </a:moveTo>
                  <a:cubicBezTo>
                    <a:pt x="160" y="84"/>
                    <a:pt x="160" y="84"/>
                    <a:pt x="160" y="84"/>
                  </a:cubicBezTo>
                  <a:cubicBezTo>
                    <a:pt x="147" y="84"/>
                    <a:pt x="136" y="95"/>
                    <a:pt x="136" y="108"/>
                  </a:cubicBezTo>
                  <a:cubicBezTo>
                    <a:pt x="136" y="217"/>
                    <a:pt x="136" y="217"/>
                    <a:pt x="136" y="217"/>
                  </a:cubicBezTo>
                  <a:cubicBezTo>
                    <a:pt x="136" y="230"/>
                    <a:pt x="147" y="241"/>
                    <a:pt x="160" y="241"/>
                  </a:cubicBezTo>
                  <a:cubicBezTo>
                    <a:pt x="160" y="241"/>
                    <a:pt x="160" y="241"/>
                    <a:pt x="160" y="241"/>
                  </a:cubicBezTo>
                  <a:cubicBezTo>
                    <a:pt x="160" y="318"/>
                    <a:pt x="160" y="318"/>
                    <a:pt x="160" y="318"/>
                  </a:cubicBezTo>
                  <a:cubicBezTo>
                    <a:pt x="160" y="331"/>
                    <a:pt x="170" y="342"/>
                    <a:pt x="183" y="342"/>
                  </a:cubicBezTo>
                  <a:cubicBezTo>
                    <a:pt x="217" y="342"/>
                    <a:pt x="217" y="342"/>
                    <a:pt x="217" y="342"/>
                  </a:cubicBezTo>
                  <a:cubicBezTo>
                    <a:pt x="230" y="342"/>
                    <a:pt x="240" y="331"/>
                    <a:pt x="240" y="318"/>
                  </a:cubicBezTo>
                  <a:cubicBezTo>
                    <a:pt x="240" y="241"/>
                    <a:pt x="240" y="241"/>
                    <a:pt x="240" y="241"/>
                  </a:cubicBezTo>
                  <a:cubicBezTo>
                    <a:pt x="240" y="241"/>
                    <a:pt x="240" y="241"/>
                    <a:pt x="240" y="241"/>
                  </a:cubicBezTo>
                  <a:cubicBezTo>
                    <a:pt x="253" y="241"/>
                    <a:pt x="264" y="230"/>
                    <a:pt x="264" y="217"/>
                  </a:cubicBezTo>
                  <a:cubicBezTo>
                    <a:pt x="264" y="108"/>
                    <a:pt x="264" y="108"/>
                    <a:pt x="264" y="108"/>
                  </a:cubicBezTo>
                  <a:cubicBezTo>
                    <a:pt x="264" y="95"/>
                    <a:pt x="253" y="84"/>
                    <a:pt x="240" y="84"/>
                  </a:cubicBezTo>
                  <a:close/>
                  <a:moveTo>
                    <a:pt x="200" y="0"/>
                  </a:moveTo>
                  <a:cubicBezTo>
                    <a:pt x="221" y="0"/>
                    <a:pt x="238" y="17"/>
                    <a:pt x="238" y="38"/>
                  </a:cubicBezTo>
                  <a:cubicBezTo>
                    <a:pt x="238" y="59"/>
                    <a:pt x="221" y="77"/>
                    <a:pt x="200" y="77"/>
                  </a:cubicBezTo>
                  <a:cubicBezTo>
                    <a:pt x="179" y="77"/>
                    <a:pt x="162" y="59"/>
                    <a:pt x="162" y="38"/>
                  </a:cubicBezTo>
                  <a:cubicBezTo>
                    <a:pt x="162" y="17"/>
                    <a:pt x="179" y="0"/>
                    <a:pt x="200" y="0"/>
                  </a:cubicBezTo>
                  <a:close/>
                  <a:moveTo>
                    <a:pt x="380" y="93"/>
                  </a:moveTo>
                  <a:cubicBezTo>
                    <a:pt x="311" y="93"/>
                    <a:pt x="311" y="93"/>
                    <a:pt x="311" y="93"/>
                  </a:cubicBezTo>
                  <a:cubicBezTo>
                    <a:pt x="300" y="93"/>
                    <a:pt x="291" y="102"/>
                    <a:pt x="291" y="113"/>
                  </a:cubicBezTo>
                  <a:cubicBezTo>
                    <a:pt x="291" y="207"/>
                    <a:pt x="291" y="207"/>
                    <a:pt x="291" y="207"/>
                  </a:cubicBezTo>
                  <a:cubicBezTo>
                    <a:pt x="291" y="218"/>
                    <a:pt x="300" y="227"/>
                    <a:pt x="311" y="227"/>
                  </a:cubicBezTo>
                  <a:cubicBezTo>
                    <a:pt x="311" y="227"/>
                    <a:pt x="311" y="227"/>
                    <a:pt x="311" y="227"/>
                  </a:cubicBezTo>
                  <a:cubicBezTo>
                    <a:pt x="311" y="294"/>
                    <a:pt x="311" y="294"/>
                    <a:pt x="311" y="294"/>
                  </a:cubicBezTo>
                  <a:cubicBezTo>
                    <a:pt x="311" y="305"/>
                    <a:pt x="320" y="314"/>
                    <a:pt x="330" y="314"/>
                  </a:cubicBezTo>
                  <a:cubicBezTo>
                    <a:pt x="360" y="314"/>
                    <a:pt x="360" y="314"/>
                    <a:pt x="360" y="314"/>
                  </a:cubicBezTo>
                  <a:cubicBezTo>
                    <a:pt x="371" y="314"/>
                    <a:pt x="380" y="305"/>
                    <a:pt x="380" y="294"/>
                  </a:cubicBezTo>
                  <a:cubicBezTo>
                    <a:pt x="380" y="227"/>
                    <a:pt x="380" y="227"/>
                    <a:pt x="380" y="227"/>
                  </a:cubicBezTo>
                  <a:cubicBezTo>
                    <a:pt x="380" y="227"/>
                    <a:pt x="380" y="227"/>
                    <a:pt x="380" y="227"/>
                  </a:cubicBezTo>
                  <a:cubicBezTo>
                    <a:pt x="391" y="227"/>
                    <a:pt x="400" y="218"/>
                    <a:pt x="400" y="207"/>
                  </a:cubicBezTo>
                  <a:cubicBezTo>
                    <a:pt x="400" y="113"/>
                    <a:pt x="400" y="113"/>
                    <a:pt x="400" y="113"/>
                  </a:cubicBezTo>
                  <a:cubicBezTo>
                    <a:pt x="400" y="102"/>
                    <a:pt x="391" y="93"/>
                    <a:pt x="380" y="93"/>
                  </a:cubicBezTo>
                  <a:close/>
                  <a:moveTo>
                    <a:pt x="345" y="21"/>
                  </a:moveTo>
                  <a:cubicBezTo>
                    <a:pt x="363" y="21"/>
                    <a:pt x="378" y="36"/>
                    <a:pt x="378" y="54"/>
                  </a:cubicBezTo>
                  <a:cubicBezTo>
                    <a:pt x="378" y="72"/>
                    <a:pt x="363" y="87"/>
                    <a:pt x="345" y="87"/>
                  </a:cubicBezTo>
                  <a:cubicBezTo>
                    <a:pt x="327" y="87"/>
                    <a:pt x="313" y="72"/>
                    <a:pt x="313" y="54"/>
                  </a:cubicBezTo>
                  <a:cubicBezTo>
                    <a:pt x="313" y="36"/>
                    <a:pt x="327" y="21"/>
                    <a:pt x="345" y="21"/>
                  </a:cubicBezTo>
                  <a:close/>
                  <a:moveTo>
                    <a:pt x="89" y="93"/>
                  </a:moveTo>
                  <a:cubicBezTo>
                    <a:pt x="20" y="93"/>
                    <a:pt x="20" y="93"/>
                    <a:pt x="20" y="93"/>
                  </a:cubicBezTo>
                  <a:cubicBezTo>
                    <a:pt x="9" y="93"/>
                    <a:pt x="0" y="102"/>
                    <a:pt x="0" y="113"/>
                  </a:cubicBezTo>
                  <a:cubicBezTo>
                    <a:pt x="0" y="207"/>
                    <a:pt x="0" y="207"/>
                    <a:pt x="0" y="207"/>
                  </a:cubicBezTo>
                  <a:cubicBezTo>
                    <a:pt x="0" y="218"/>
                    <a:pt x="9" y="227"/>
                    <a:pt x="20" y="227"/>
                  </a:cubicBezTo>
                  <a:cubicBezTo>
                    <a:pt x="20" y="227"/>
                    <a:pt x="20" y="227"/>
                    <a:pt x="20" y="227"/>
                  </a:cubicBezTo>
                  <a:cubicBezTo>
                    <a:pt x="20" y="294"/>
                    <a:pt x="20" y="294"/>
                    <a:pt x="20" y="294"/>
                  </a:cubicBezTo>
                  <a:cubicBezTo>
                    <a:pt x="20" y="305"/>
                    <a:pt x="29" y="314"/>
                    <a:pt x="40" y="314"/>
                  </a:cubicBezTo>
                  <a:cubicBezTo>
                    <a:pt x="70" y="314"/>
                    <a:pt x="70" y="314"/>
                    <a:pt x="70" y="314"/>
                  </a:cubicBezTo>
                  <a:cubicBezTo>
                    <a:pt x="80" y="314"/>
                    <a:pt x="89" y="305"/>
                    <a:pt x="89" y="294"/>
                  </a:cubicBezTo>
                  <a:cubicBezTo>
                    <a:pt x="89" y="227"/>
                    <a:pt x="89" y="227"/>
                    <a:pt x="89" y="227"/>
                  </a:cubicBezTo>
                  <a:cubicBezTo>
                    <a:pt x="89" y="227"/>
                    <a:pt x="89" y="227"/>
                    <a:pt x="89" y="227"/>
                  </a:cubicBezTo>
                  <a:cubicBezTo>
                    <a:pt x="100" y="227"/>
                    <a:pt x="109" y="218"/>
                    <a:pt x="109" y="207"/>
                  </a:cubicBezTo>
                  <a:cubicBezTo>
                    <a:pt x="109" y="113"/>
                    <a:pt x="109" y="113"/>
                    <a:pt x="109" y="113"/>
                  </a:cubicBezTo>
                  <a:cubicBezTo>
                    <a:pt x="109" y="102"/>
                    <a:pt x="100" y="93"/>
                    <a:pt x="89" y="93"/>
                  </a:cubicBezTo>
                  <a:close/>
                  <a:moveTo>
                    <a:pt x="55" y="21"/>
                  </a:moveTo>
                  <a:cubicBezTo>
                    <a:pt x="73" y="21"/>
                    <a:pt x="87" y="36"/>
                    <a:pt x="87" y="54"/>
                  </a:cubicBezTo>
                  <a:cubicBezTo>
                    <a:pt x="87" y="72"/>
                    <a:pt x="73" y="87"/>
                    <a:pt x="55" y="87"/>
                  </a:cubicBezTo>
                  <a:cubicBezTo>
                    <a:pt x="37" y="87"/>
                    <a:pt x="22" y="72"/>
                    <a:pt x="22" y="54"/>
                  </a:cubicBezTo>
                  <a:cubicBezTo>
                    <a:pt x="22" y="36"/>
                    <a:pt x="37" y="21"/>
                    <a:pt x="55" y="21"/>
                  </a:cubicBezTo>
                  <a:close/>
                </a:path>
              </a:pathLst>
            </a:custGeom>
            <a:grp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857" tIns="44810" rIns="0" bIns="44810" numCol="1" spcCol="0" rtlCol="0" fromWordArt="0" anchor="ctr" anchorCtr="0" forceAA="0" compatLnSpc="1">
              <a:prstTxWarp prst="textNoShape">
                <a:avLst/>
              </a:prstTxWarp>
              <a:noAutofit/>
            </a:bodyPr>
            <a:lstStyle/>
            <a:p>
              <a:pPr defTabSz="896171">
                <a:lnSpc>
                  <a:spcPct val="90000"/>
                </a:lnSpc>
                <a:spcAft>
                  <a:spcPts val="576"/>
                </a:spcAft>
              </a:pPr>
              <a:endParaRPr lang="en-US" sz="1345" b="1" dirty="0">
                <a:solidFill>
                  <a:schemeClr val="tx1"/>
                </a:solidFill>
              </a:endParaRPr>
            </a:p>
          </p:txBody>
        </p:sp>
        <p:cxnSp>
          <p:nvCxnSpPr>
            <p:cNvPr id="9" name="Straight Connector 8"/>
            <p:cNvCxnSpPr/>
            <p:nvPr/>
          </p:nvCxnSpPr>
          <p:spPr>
            <a:xfrm flipH="1">
              <a:off x="2268513" y="3774645"/>
              <a:ext cx="449384" cy="682252"/>
            </a:xfrm>
            <a:prstGeom prst="line">
              <a:avLst/>
            </a:prstGeom>
            <a:grpFill/>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0" name="Group 9"/>
          <p:cNvGrpSpPr/>
          <p:nvPr/>
        </p:nvGrpSpPr>
        <p:grpSpPr>
          <a:xfrm>
            <a:off x="2219749" y="3241151"/>
            <a:ext cx="849826" cy="1279768"/>
            <a:chOff x="2717897" y="3774645"/>
            <a:chExt cx="867093" cy="1305770"/>
          </a:xfrm>
        </p:grpSpPr>
        <p:grpSp>
          <p:nvGrpSpPr>
            <p:cNvPr id="11" name="Group 10"/>
            <p:cNvGrpSpPr/>
            <p:nvPr/>
          </p:nvGrpSpPr>
          <p:grpSpPr>
            <a:xfrm>
              <a:off x="2787656" y="4507951"/>
              <a:ext cx="797334" cy="572464"/>
              <a:chOff x="2988675" y="4380756"/>
              <a:chExt cx="797334" cy="572464"/>
            </a:xfrm>
          </p:grpSpPr>
          <p:sp>
            <p:nvSpPr>
              <p:cNvPr id="13" name="TextBox 12"/>
              <p:cNvSpPr txBox="1"/>
              <p:nvPr/>
            </p:nvSpPr>
            <p:spPr>
              <a:xfrm>
                <a:off x="2988675" y="4380756"/>
                <a:ext cx="797334" cy="572464"/>
              </a:xfrm>
              <a:prstGeom prst="rect">
                <a:avLst/>
              </a:prstGeom>
              <a:noFill/>
            </p:spPr>
            <p:txBody>
              <a:bodyPr wrap="none" lIns="179238" tIns="143391" rIns="179238" bIns="143391" rtlCol="0">
                <a:spAutoFit/>
              </a:bodyPr>
              <a:lstStyle/>
              <a:p>
                <a:pPr>
                  <a:lnSpc>
                    <a:spcPct val="90000"/>
                  </a:lnSpc>
                  <a:spcAft>
                    <a:spcPts val="588"/>
                  </a:spcAft>
                </a:pPr>
                <a:r>
                  <a:rPr lang="en-US" sz="1960" dirty="0"/>
                  <a:t>app</a:t>
                </a:r>
              </a:p>
            </p:txBody>
          </p:sp>
          <p:sp>
            <p:nvSpPr>
              <p:cNvPr id="14" name="Double Brace 13"/>
              <p:cNvSpPr/>
              <p:nvPr/>
            </p:nvSpPr>
            <p:spPr>
              <a:xfrm>
                <a:off x="3059794" y="4452253"/>
                <a:ext cx="655096" cy="422455"/>
              </a:xfrm>
              <a:prstGeom prst="bracePair">
                <a:avLst/>
              </a:prstGeom>
              <a:noFill/>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764"/>
              </a:p>
            </p:txBody>
          </p:sp>
        </p:grpSp>
        <p:cxnSp>
          <p:nvCxnSpPr>
            <p:cNvPr id="12" name="Straight Connector 11"/>
            <p:cNvCxnSpPr/>
            <p:nvPr/>
          </p:nvCxnSpPr>
          <p:spPr>
            <a:xfrm>
              <a:off x="2717897" y="3774645"/>
              <a:ext cx="382513" cy="682252"/>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5" name="Group 14"/>
          <p:cNvGrpSpPr/>
          <p:nvPr/>
        </p:nvGrpSpPr>
        <p:grpSpPr>
          <a:xfrm>
            <a:off x="592056" y="2000348"/>
            <a:ext cx="3255385" cy="1654845"/>
            <a:chOff x="1343712" y="2086485"/>
            <a:chExt cx="3321527" cy="1688468"/>
          </a:xfrm>
        </p:grpSpPr>
        <p:sp>
          <p:nvSpPr>
            <p:cNvPr id="16" name="Isosceles Triangle 15"/>
            <p:cNvSpPr/>
            <p:nvPr/>
          </p:nvSpPr>
          <p:spPr bwMode="auto">
            <a:xfrm>
              <a:off x="2255579" y="2086485"/>
              <a:ext cx="1497795" cy="1344175"/>
            </a:xfrm>
            <a:prstGeom prst="triangle">
              <a:avLst/>
            </a:prstGeom>
            <a:solidFill>
              <a:srgbClr val="0078D7"/>
            </a:solidFill>
            <a:ln>
              <a:solidFill>
                <a:srgbClr val="0070C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solidFill>
                  <a:schemeClr val="tx1"/>
                </a:solidFill>
              </a:endParaRPr>
            </a:p>
          </p:txBody>
        </p:sp>
        <p:sp>
          <p:nvSpPr>
            <p:cNvPr id="17" name="TextBox 16"/>
            <p:cNvSpPr txBox="1"/>
            <p:nvPr/>
          </p:nvSpPr>
          <p:spPr>
            <a:xfrm>
              <a:off x="1343712" y="3553354"/>
              <a:ext cx="3321527" cy="221599"/>
            </a:xfrm>
            <a:prstGeom prst="rect">
              <a:avLst/>
            </a:prstGeom>
            <a:solidFill>
              <a:schemeClr val="bg1">
                <a:lumMod val="85000"/>
              </a:schemeClr>
            </a:solidFill>
          </p:spPr>
          <p:txBody>
            <a:bodyPr wrap="square" lIns="179238" tIns="0" rIns="179238" bIns="0" rtlCol="0">
              <a:spAutoFit/>
            </a:bodyPr>
            <a:lstStyle/>
            <a:p>
              <a:pPr algn="ctr">
                <a:lnSpc>
                  <a:spcPct val="90000"/>
                </a:lnSpc>
                <a:spcAft>
                  <a:spcPts val="588"/>
                </a:spcAft>
              </a:pPr>
              <a:r>
                <a:rPr lang="en-US" sz="1568" dirty="0"/>
                <a:t>microsoft.onmicrosoft.com</a:t>
              </a:r>
            </a:p>
          </p:txBody>
        </p:sp>
      </p:grpSp>
      <p:grpSp>
        <p:nvGrpSpPr>
          <p:cNvPr id="18" name="Group 17"/>
          <p:cNvGrpSpPr/>
          <p:nvPr/>
        </p:nvGrpSpPr>
        <p:grpSpPr>
          <a:xfrm>
            <a:off x="4441975" y="3241151"/>
            <a:ext cx="733984" cy="1244778"/>
            <a:chOff x="4640669" y="2483742"/>
            <a:chExt cx="748897" cy="1270069"/>
          </a:xfrm>
          <a:solidFill>
            <a:schemeClr val="tx1"/>
          </a:solidFill>
        </p:grpSpPr>
        <p:sp>
          <p:nvSpPr>
            <p:cNvPr id="19" name="Freeform 5"/>
            <p:cNvSpPr>
              <a:spLocks noChangeAspect="1" noEditPoints="1"/>
            </p:cNvSpPr>
            <p:nvPr/>
          </p:nvSpPr>
          <p:spPr bwMode="auto">
            <a:xfrm>
              <a:off x="4640669" y="3244506"/>
              <a:ext cx="599026" cy="509305"/>
            </a:xfrm>
            <a:custGeom>
              <a:avLst/>
              <a:gdLst>
                <a:gd name="T0" fmla="*/ 240 w 400"/>
                <a:gd name="T1" fmla="*/ 84 h 342"/>
                <a:gd name="T2" fmla="*/ 160 w 400"/>
                <a:gd name="T3" fmla="*/ 84 h 342"/>
                <a:gd name="T4" fmla="*/ 136 w 400"/>
                <a:gd name="T5" fmla="*/ 108 h 342"/>
                <a:gd name="T6" fmla="*/ 136 w 400"/>
                <a:gd name="T7" fmla="*/ 217 h 342"/>
                <a:gd name="T8" fmla="*/ 160 w 400"/>
                <a:gd name="T9" fmla="*/ 241 h 342"/>
                <a:gd name="T10" fmla="*/ 160 w 400"/>
                <a:gd name="T11" fmla="*/ 241 h 342"/>
                <a:gd name="T12" fmla="*/ 160 w 400"/>
                <a:gd name="T13" fmla="*/ 318 h 342"/>
                <a:gd name="T14" fmla="*/ 183 w 400"/>
                <a:gd name="T15" fmla="*/ 342 h 342"/>
                <a:gd name="T16" fmla="*/ 217 w 400"/>
                <a:gd name="T17" fmla="*/ 342 h 342"/>
                <a:gd name="T18" fmla="*/ 240 w 400"/>
                <a:gd name="T19" fmla="*/ 318 h 342"/>
                <a:gd name="T20" fmla="*/ 240 w 400"/>
                <a:gd name="T21" fmla="*/ 241 h 342"/>
                <a:gd name="T22" fmla="*/ 240 w 400"/>
                <a:gd name="T23" fmla="*/ 241 h 342"/>
                <a:gd name="T24" fmla="*/ 264 w 400"/>
                <a:gd name="T25" fmla="*/ 217 h 342"/>
                <a:gd name="T26" fmla="*/ 264 w 400"/>
                <a:gd name="T27" fmla="*/ 108 h 342"/>
                <a:gd name="T28" fmla="*/ 240 w 400"/>
                <a:gd name="T29" fmla="*/ 84 h 342"/>
                <a:gd name="T30" fmla="*/ 200 w 400"/>
                <a:gd name="T31" fmla="*/ 0 h 342"/>
                <a:gd name="T32" fmla="*/ 238 w 400"/>
                <a:gd name="T33" fmla="*/ 38 h 342"/>
                <a:gd name="T34" fmla="*/ 200 w 400"/>
                <a:gd name="T35" fmla="*/ 77 h 342"/>
                <a:gd name="T36" fmla="*/ 162 w 400"/>
                <a:gd name="T37" fmla="*/ 38 h 342"/>
                <a:gd name="T38" fmla="*/ 200 w 400"/>
                <a:gd name="T39" fmla="*/ 0 h 342"/>
                <a:gd name="T40" fmla="*/ 380 w 400"/>
                <a:gd name="T41" fmla="*/ 93 h 342"/>
                <a:gd name="T42" fmla="*/ 311 w 400"/>
                <a:gd name="T43" fmla="*/ 93 h 342"/>
                <a:gd name="T44" fmla="*/ 291 w 400"/>
                <a:gd name="T45" fmla="*/ 113 h 342"/>
                <a:gd name="T46" fmla="*/ 291 w 400"/>
                <a:gd name="T47" fmla="*/ 207 h 342"/>
                <a:gd name="T48" fmla="*/ 311 w 400"/>
                <a:gd name="T49" fmla="*/ 227 h 342"/>
                <a:gd name="T50" fmla="*/ 311 w 400"/>
                <a:gd name="T51" fmla="*/ 227 h 342"/>
                <a:gd name="T52" fmla="*/ 311 w 400"/>
                <a:gd name="T53" fmla="*/ 294 h 342"/>
                <a:gd name="T54" fmla="*/ 330 w 400"/>
                <a:gd name="T55" fmla="*/ 314 h 342"/>
                <a:gd name="T56" fmla="*/ 360 w 400"/>
                <a:gd name="T57" fmla="*/ 314 h 342"/>
                <a:gd name="T58" fmla="*/ 380 w 400"/>
                <a:gd name="T59" fmla="*/ 294 h 342"/>
                <a:gd name="T60" fmla="*/ 380 w 400"/>
                <a:gd name="T61" fmla="*/ 227 h 342"/>
                <a:gd name="T62" fmla="*/ 380 w 400"/>
                <a:gd name="T63" fmla="*/ 227 h 342"/>
                <a:gd name="T64" fmla="*/ 400 w 400"/>
                <a:gd name="T65" fmla="*/ 207 h 342"/>
                <a:gd name="T66" fmla="*/ 400 w 400"/>
                <a:gd name="T67" fmla="*/ 113 h 342"/>
                <a:gd name="T68" fmla="*/ 380 w 400"/>
                <a:gd name="T69" fmla="*/ 93 h 342"/>
                <a:gd name="T70" fmla="*/ 345 w 400"/>
                <a:gd name="T71" fmla="*/ 21 h 342"/>
                <a:gd name="T72" fmla="*/ 378 w 400"/>
                <a:gd name="T73" fmla="*/ 54 h 342"/>
                <a:gd name="T74" fmla="*/ 345 w 400"/>
                <a:gd name="T75" fmla="*/ 87 h 342"/>
                <a:gd name="T76" fmla="*/ 313 w 400"/>
                <a:gd name="T77" fmla="*/ 54 h 342"/>
                <a:gd name="T78" fmla="*/ 345 w 400"/>
                <a:gd name="T79" fmla="*/ 21 h 342"/>
                <a:gd name="T80" fmla="*/ 89 w 400"/>
                <a:gd name="T81" fmla="*/ 93 h 342"/>
                <a:gd name="T82" fmla="*/ 20 w 400"/>
                <a:gd name="T83" fmla="*/ 93 h 342"/>
                <a:gd name="T84" fmla="*/ 0 w 400"/>
                <a:gd name="T85" fmla="*/ 113 h 342"/>
                <a:gd name="T86" fmla="*/ 0 w 400"/>
                <a:gd name="T87" fmla="*/ 207 h 342"/>
                <a:gd name="T88" fmla="*/ 20 w 400"/>
                <a:gd name="T89" fmla="*/ 227 h 342"/>
                <a:gd name="T90" fmla="*/ 20 w 400"/>
                <a:gd name="T91" fmla="*/ 227 h 342"/>
                <a:gd name="T92" fmla="*/ 20 w 400"/>
                <a:gd name="T93" fmla="*/ 294 h 342"/>
                <a:gd name="T94" fmla="*/ 40 w 400"/>
                <a:gd name="T95" fmla="*/ 314 h 342"/>
                <a:gd name="T96" fmla="*/ 70 w 400"/>
                <a:gd name="T97" fmla="*/ 314 h 342"/>
                <a:gd name="T98" fmla="*/ 89 w 400"/>
                <a:gd name="T99" fmla="*/ 294 h 342"/>
                <a:gd name="T100" fmla="*/ 89 w 400"/>
                <a:gd name="T101" fmla="*/ 227 h 342"/>
                <a:gd name="T102" fmla="*/ 89 w 400"/>
                <a:gd name="T103" fmla="*/ 227 h 342"/>
                <a:gd name="T104" fmla="*/ 109 w 400"/>
                <a:gd name="T105" fmla="*/ 207 h 342"/>
                <a:gd name="T106" fmla="*/ 109 w 400"/>
                <a:gd name="T107" fmla="*/ 113 h 342"/>
                <a:gd name="T108" fmla="*/ 89 w 400"/>
                <a:gd name="T109" fmla="*/ 93 h 342"/>
                <a:gd name="T110" fmla="*/ 55 w 400"/>
                <a:gd name="T111" fmla="*/ 21 h 342"/>
                <a:gd name="T112" fmla="*/ 87 w 400"/>
                <a:gd name="T113" fmla="*/ 54 h 342"/>
                <a:gd name="T114" fmla="*/ 55 w 400"/>
                <a:gd name="T115" fmla="*/ 87 h 342"/>
                <a:gd name="T116" fmla="*/ 22 w 400"/>
                <a:gd name="T117" fmla="*/ 54 h 342"/>
                <a:gd name="T118" fmla="*/ 55 w 400"/>
                <a:gd name="T119" fmla="*/ 21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00" h="342">
                  <a:moveTo>
                    <a:pt x="240" y="84"/>
                  </a:moveTo>
                  <a:cubicBezTo>
                    <a:pt x="160" y="84"/>
                    <a:pt x="160" y="84"/>
                    <a:pt x="160" y="84"/>
                  </a:cubicBezTo>
                  <a:cubicBezTo>
                    <a:pt x="147" y="84"/>
                    <a:pt x="136" y="95"/>
                    <a:pt x="136" y="108"/>
                  </a:cubicBezTo>
                  <a:cubicBezTo>
                    <a:pt x="136" y="217"/>
                    <a:pt x="136" y="217"/>
                    <a:pt x="136" y="217"/>
                  </a:cubicBezTo>
                  <a:cubicBezTo>
                    <a:pt x="136" y="230"/>
                    <a:pt x="147" y="241"/>
                    <a:pt x="160" y="241"/>
                  </a:cubicBezTo>
                  <a:cubicBezTo>
                    <a:pt x="160" y="241"/>
                    <a:pt x="160" y="241"/>
                    <a:pt x="160" y="241"/>
                  </a:cubicBezTo>
                  <a:cubicBezTo>
                    <a:pt x="160" y="318"/>
                    <a:pt x="160" y="318"/>
                    <a:pt x="160" y="318"/>
                  </a:cubicBezTo>
                  <a:cubicBezTo>
                    <a:pt x="160" y="331"/>
                    <a:pt x="170" y="342"/>
                    <a:pt x="183" y="342"/>
                  </a:cubicBezTo>
                  <a:cubicBezTo>
                    <a:pt x="217" y="342"/>
                    <a:pt x="217" y="342"/>
                    <a:pt x="217" y="342"/>
                  </a:cubicBezTo>
                  <a:cubicBezTo>
                    <a:pt x="230" y="342"/>
                    <a:pt x="240" y="331"/>
                    <a:pt x="240" y="318"/>
                  </a:cubicBezTo>
                  <a:cubicBezTo>
                    <a:pt x="240" y="241"/>
                    <a:pt x="240" y="241"/>
                    <a:pt x="240" y="241"/>
                  </a:cubicBezTo>
                  <a:cubicBezTo>
                    <a:pt x="240" y="241"/>
                    <a:pt x="240" y="241"/>
                    <a:pt x="240" y="241"/>
                  </a:cubicBezTo>
                  <a:cubicBezTo>
                    <a:pt x="253" y="241"/>
                    <a:pt x="264" y="230"/>
                    <a:pt x="264" y="217"/>
                  </a:cubicBezTo>
                  <a:cubicBezTo>
                    <a:pt x="264" y="108"/>
                    <a:pt x="264" y="108"/>
                    <a:pt x="264" y="108"/>
                  </a:cubicBezTo>
                  <a:cubicBezTo>
                    <a:pt x="264" y="95"/>
                    <a:pt x="253" y="84"/>
                    <a:pt x="240" y="84"/>
                  </a:cubicBezTo>
                  <a:close/>
                  <a:moveTo>
                    <a:pt x="200" y="0"/>
                  </a:moveTo>
                  <a:cubicBezTo>
                    <a:pt x="221" y="0"/>
                    <a:pt x="238" y="17"/>
                    <a:pt x="238" y="38"/>
                  </a:cubicBezTo>
                  <a:cubicBezTo>
                    <a:pt x="238" y="59"/>
                    <a:pt x="221" y="77"/>
                    <a:pt x="200" y="77"/>
                  </a:cubicBezTo>
                  <a:cubicBezTo>
                    <a:pt x="179" y="77"/>
                    <a:pt x="162" y="59"/>
                    <a:pt x="162" y="38"/>
                  </a:cubicBezTo>
                  <a:cubicBezTo>
                    <a:pt x="162" y="17"/>
                    <a:pt x="179" y="0"/>
                    <a:pt x="200" y="0"/>
                  </a:cubicBezTo>
                  <a:close/>
                  <a:moveTo>
                    <a:pt x="380" y="93"/>
                  </a:moveTo>
                  <a:cubicBezTo>
                    <a:pt x="311" y="93"/>
                    <a:pt x="311" y="93"/>
                    <a:pt x="311" y="93"/>
                  </a:cubicBezTo>
                  <a:cubicBezTo>
                    <a:pt x="300" y="93"/>
                    <a:pt x="291" y="102"/>
                    <a:pt x="291" y="113"/>
                  </a:cubicBezTo>
                  <a:cubicBezTo>
                    <a:pt x="291" y="207"/>
                    <a:pt x="291" y="207"/>
                    <a:pt x="291" y="207"/>
                  </a:cubicBezTo>
                  <a:cubicBezTo>
                    <a:pt x="291" y="218"/>
                    <a:pt x="300" y="227"/>
                    <a:pt x="311" y="227"/>
                  </a:cubicBezTo>
                  <a:cubicBezTo>
                    <a:pt x="311" y="227"/>
                    <a:pt x="311" y="227"/>
                    <a:pt x="311" y="227"/>
                  </a:cubicBezTo>
                  <a:cubicBezTo>
                    <a:pt x="311" y="294"/>
                    <a:pt x="311" y="294"/>
                    <a:pt x="311" y="294"/>
                  </a:cubicBezTo>
                  <a:cubicBezTo>
                    <a:pt x="311" y="305"/>
                    <a:pt x="320" y="314"/>
                    <a:pt x="330" y="314"/>
                  </a:cubicBezTo>
                  <a:cubicBezTo>
                    <a:pt x="360" y="314"/>
                    <a:pt x="360" y="314"/>
                    <a:pt x="360" y="314"/>
                  </a:cubicBezTo>
                  <a:cubicBezTo>
                    <a:pt x="371" y="314"/>
                    <a:pt x="380" y="305"/>
                    <a:pt x="380" y="294"/>
                  </a:cubicBezTo>
                  <a:cubicBezTo>
                    <a:pt x="380" y="227"/>
                    <a:pt x="380" y="227"/>
                    <a:pt x="380" y="227"/>
                  </a:cubicBezTo>
                  <a:cubicBezTo>
                    <a:pt x="380" y="227"/>
                    <a:pt x="380" y="227"/>
                    <a:pt x="380" y="227"/>
                  </a:cubicBezTo>
                  <a:cubicBezTo>
                    <a:pt x="391" y="227"/>
                    <a:pt x="400" y="218"/>
                    <a:pt x="400" y="207"/>
                  </a:cubicBezTo>
                  <a:cubicBezTo>
                    <a:pt x="400" y="113"/>
                    <a:pt x="400" y="113"/>
                    <a:pt x="400" y="113"/>
                  </a:cubicBezTo>
                  <a:cubicBezTo>
                    <a:pt x="400" y="102"/>
                    <a:pt x="391" y="93"/>
                    <a:pt x="380" y="93"/>
                  </a:cubicBezTo>
                  <a:close/>
                  <a:moveTo>
                    <a:pt x="345" y="21"/>
                  </a:moveTo>
                  <a:cubicBezTo>
                    <a:pt x="363" y="21"/>
                    <a:pt x="378" y="36"/>
                    <a:pt x="378" y="54"/>
                  </a:cubicBezTo>
                  <a:cubicBezTo>
                    <a:pt x="378" y="72"/>
                    <a:pt x="363" y="87"/>
                    <a:pt x="345" y="87"/>
                  </a:cubicBezTo>
                  <a:cubicBezTo>
                    <a:pt x="327" y="87"/>
                    <a:pt x="313" y="72"/>
                    <a:pt x="313" y="54"/>
                  </a:cubicBezTo>
                  <a:cubicBezTo>
                    <a:pt x="313" y="36"/>
                    <a:pt x="327" y="21"/>
                    <a:pt x="345" y="21"/>
                  </a:cubicBezTo>
                  <a:close/>
                  <a:moveTo>
                    <a:pt x="89" y="93"/>
                  </a:moveTo>
                  <a:cubicBezTo>
                    <a:pt x="20" y="93"/>
                    <a:pt x="20" y="93"/>
                    <a:pt x="20" y="93"/>
                  </a:cubicBezTo>
                  <a:cubicBezTo>
                    <a:pt x="9" y="93"/>
                    <a:pt x="0" y="102"/>
                    <a:pt x="0" y="113"/>
                  </a:cubicBezTo>
                  <a:cubicBezTo>
                    <a:pt x="0" y="207"/>
                    <a:pt x="0" y="207"/>
                    <a:pt x="0" y="207"/>
                  </a:cubicBezTo>
                  <a:cubicBezTo>
                    <a:pt x="0" y="218"/>
                    <a:pt x="9" y="227"/>
                    <a:pt x="20" y="227"/>
                  </a:cubicBezTo>
                  <a:cubicBezTo>
                    <a:pt x="20" y="227"/>
                    <a:pt x="20" y="227"/>
                    <a:pt x="20" y="227"/>
                  </a:cubicBezTo>
                  <a:cubicBezTo>
                    <a:pt x="20" y="294"/>
                    <a:pt x="20" y="294"/>
                    <a:pt x="20" y="294"/>
                  </a:cubicBezTo>
                  <a:cubicBezTo>
                    <a:pt x="20" y="305"/>
                    <a:pt x="29" y="314"/>
                    <a:pt x="40" y="314"/>
                  </a:cubicBezTo>
                  <a:cubicBezTo>
                    <a:pt x="70" y="314"/>
                    <a:pt x="70" y="314"/>
                    <a:pt x="70" y="314"/>
                  </a:cubicBezTo>
                  <a:cubicBezTo>
                    <a:pt x="80" y="314"/>
                    <a:pt x="89" y="305"/>
                    <a:pt x="89" y="294"/>
                  </a:cubicBezTo>
                  <a:cubicBezTo>
                    <a:pt x="89" y="227"/>
                    <a:pt x="89" y="227"/>
                    <a:pt x="89" y="227"/>
                  </a:cubicBezTo>
                  <a:cubicBezTo>
                    <a:pt x="89" y="227"/>
                    <a:pt x="89" y="227"/>
                    <a:pt x="89" y="227"/>
                  </a:cubicBezTo>
                  <a:cubicBezTo>
                    <a:pt x="100" y="227"/>
                    <a:pt x="109" y="218"/>
                    <a:pt x="109" y="207"/>
                  </a:cubicBezTo>
                  <a:cubicBezTo>
                    <a:pt x="109" y="113"/>
                    <a:pt x="109" y="113"/>
                    <a:pt x="109" y="113"/>
                  </a:cubicBezTo>
                  <a:cubicBezTo>
                    <a:pt x="109" y="102"/>
                    <a:pt x="100" y="93"/>
                    <a:pt x="89" y="93"/>
                  </a:cubicBezTo>
                  <a:close/>
                  <a:moveTo>
                    <a:pt x="55" y="21"/>
                  </a:moveTo>
                  <a:cubicBezTo>
                    <a:pt x="73" y="21"/>
                    <a:pt x="87" y="36"/>
                    <a:pt x="87" y="54"/>
                  </a:cubicBezTo>
                  <a:cubicBezTo>
                    <a:pt x="87" y="72"/>
                    <a:pt x="73" y="87"/>
                    <a:pt x="55" y="87"/>
                  </a:cubicBezTo>
                  <a:cubicBezTo>
                    <a:pt x="37" y="87"/>
                    <a:pt x="22" y="72"/>
                    <a:pt x="22" y="54"/>
                  </a:cubicBezTo>
                  <a:cubicBezTo>
                    <a:pt x="22" y="36"/>
                    <a:pt x="37" y="21"/>
                    <a:pt x="55" y="21"/>
                  </a:cubicBezTo>
                  <a:close/>
                </a:path>
              </a:pathLst>
            </a:custGeom>
            <a:grp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857" tIns="44810" rIns="0" bIns="44810" numCol="1" spcCol="0" rtlCol="0" fromWordArt="0" anchor="ctr" anchorCtr="0" forceAA="0" compatLnSpc="1">
              <a:prstTxWarp prst="textNoShape">
                <a:avLst/>
              </a:prstTxWarp>
              <a:noAutofit/>
            </a:bodyPr>
            <a:lstStyle/>
            <a:p>
              <a:pPr defTabSz="896171">
                <a:lnSpc>
                  <a:spcPct val="90000"/>
                </a:lnSpc>
                <a:spcAft>
                  <a:spcPts val="576"/>
                </a:spcAft>
              </a:pPr>
              <a:endParaRPr lang="en-US" sz="1345" b="1" dirty="0">
                <a:solidFill>
                  <a:schemeClr val="tx1"/>
                </a:solidFill>
              </a:endParaRPr>
            </a:p>
          </p:txBody>
        </p:sp>
        <p:cxnSp>
          <p:nvCxnSpPr>
            <p:cNvPr id="20" name="Straight Connector 19"/>
            <p:cNvCxnSpPr/>
            <p:nvPr/>
          </p:nvCxnSpPr>
          <p:spPr>
            <a:xfrm flipH="1">
              <a:off x="4940182" y="2483742"/>
              <a:ext cx="449384" cy="682252"/>
            </a:xfrm>
            <a:prstGeom prst="line">
              <a:avLst/>
            </a:prstGeom>
            <a:grpFill/>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1" name="Group 20"/>
          <p:cNvGrpSpPr/>
          <p:nvPr/>
        </p:nvGrpSpPr>
        <p:grpSpPr>
          <a:xfrm>
            <a:off x="5175960" y="3241151"/>
            <a:ext cx="849826" cy="1279768"/>
            <a:chOff x="5389566" y="2483742"/>
            <a:chExt cx="867093" cy="1305770"/>
          </a:xfrm>
        </p:grpSpPr>
        <p:grpSp>
          <p:nvGrpSpPr>
            <p:cNvPr id="22" name="Group 21"/>
            <p:cNvGrpSpPr/>
            <p:nvPr/>
          </p:nvGrpSpPr>
          <p:grpSpPr>
            <a:xfrm>
              <a:off x="5459325" y="3217048"/>
              <a:ext cx="797334" cy="572464"/>
              <a:chOff x="2988675" y="4380756"/>
              <a:chExt cx="797334" cy="572464"/>
            </a:xfrm>
          </p:grpSpPr>
          <p:sp>
            <p:nvSpPr>
              <p:cNvPr id="24" name="TextBox 23"/>
              <p:cNvSpPr txBox="1"/>
              <p:nvPr/>
            </p:nvSpPr>
            <p:spPr>
              <a:xfrm>
                <a:off x="2988675" y="4380756"/>
                <a:ext cx="797334" cy="572464"/>
              </a:xfrm>
              <a:prstGeom prst="rect">
                <a:avLst/>
              </a:prstGeom>
              <a:noFill/>
            </p:spPr>
            <p:txBody>
              <a:bodyPr wrap="none" lIns="179238" tIns="143391" rIns="179238" bIns="143391" rtlCol="0">
                <a:spAutoFit/>
              </a:bodyPr>
              <a:lstStyle/>
              <a:p>
                <a:pPr>
                  <a:lnSpc>
                    <a:spcPct val="90000"/>
                  </a:lnSpc>
                  <a:spcAft>
                    <a:spcPts val="588"/>
                  </a:spcAft>
                </a:pPr>
                <a:r>
                  <a:rPr lang="en-US" sz="1960" dirty="0"/>
                  <a:t>app</a:t>
                </a:r>
              </a:p>
            </p:txBody>
          </p:sp>
          <p:sp>
            <p:nvSpPr>
              <p:cNvPr id="25" name="Double Brace 24"/>
              <p:cNvSpPr/>
              <p:nvPr/>
            </p:nvSpPr>
            <p:spPr>
              <a:xfrm>
                <a:off x="3059794" y="4452253"/>
                <a:ext cx="655096" cy="422455"/>
              </a:xfrm>
              <a:prstGeom prst="bracePair">
                <a:avLst/>
              </a:prstGeom>
              <a:noFill/>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764"/>
              </a:p>
            </p:txBody>
          </p:sp>
        </p:grpSp>
        <p:cxnSp>
          <p:nvCxnSpPr>
            <p:cNvPr id="23" name="Straight Connector 22"/>
            <p:cNvCxnSpPr/>
            <p:nvPr/>
          </p:nvCxnSpPr>
          <p:spPr>
            <a:xfrm>
              <a:off x="5389566" y="2483742"/>
              <a:ext cx="382513" cy="682252"/>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6" name="Group 25"/>
          <p:cNvGrpSpPr/>
          <p:nvPr/>
        </p:nvGrpSpPr>
        <p:grpSpPr>
          <a:xfrm>
            <a:off x="3548266" y="2000348"/>
            <a:ext cx="3255385" cy="1654845"/>
            <a:chOff x="4281578" y="2086485"/>
            <a:chExt cx="3321527" cy="1688468"/>
          </a:xfrm>
        </p:grpSpPr>
        <p:sp>
          <p:nvSpPr>
            <p:cNvPr id="27" name="Isosceles Triangle 26"/>
            <p:cNvSpPr/>
            <p:nvPr/>
          </p:nvSpPr>
          <p:spPr bwMode="auto">
            <a:xfrm>
              <a:off x="5193445" y="2086485"/>
              <a:ext cx="1497795" cy="1344175"/>
            </a:xfrm>
            <a:prstGeom prst="triangle">
              <a:avLst/>
            </a:prstGeom>
            <a:solidFill>
              <a:srgbClr val="0078D7"/>
            </a:solidFill>
            <a:ln>
              <a:solidFill>
                <a:srgbClr val="0070C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solidFill>
                  <a:schemeClr val="tx1"/>
                </a:solidFill>
              </a:endParaRPr>
            </a:p>
          </p:txBody>
        </p:sp>
        <p:sp>
          <p:nvSpPr>
            <p:cNvPr id="28" name="TextBox 27"/>
            <p:cNvSpPr txBox="1"/>
            <p:nvPr/>
          </p:nvSpPr>
          <p:spPr>
            <a:xfrm>
              <a:off x="4281578" y="3553354"/>
              <a:ext cx="3321527" cy="221599"/>
            </a:xfrm>
            <a:prstGeom prst="rect">
              <a:avLst/>
            </a:prstGeom>
            <a:solidFill>
              <a:schemeClr val="bg1">
                <a:lumMod val="85000"/>
              </a:schemeClr>
            </a:solidFill>
          </p:spPr>
          <p:txBody>
            <a:bodyPr wrap="square" lIns="179238" tIns="0" rIns="179238" bIns="0" rtlCol="0">
              <a:spAutoFit/>
            </a:bodyPr>
            <a:lstStyle/>
            <a:p>
              <a:pPr algn="ctr">
                <a:lnSpc>
                  <a:spcPct val="90000"/>
                </a:lnSpc>
                <a:spcAft>
                  <a:spcPts val="588"/>
                </a:spcAft>
              </a:pPr>
              <a:r>
                <a:rPr lang="en-US" sz="1568" dirty="0"/>
                <a:t>contosotravel.onmicrosoft.com</a:t>
              </a:r>
            </a:p>
          </p:txBody>
        </p:sp>
      </p:grpSp>
      <p:grpSp>
        <p:nvGrpSpPr>
          <p:cNvPr id="29" name="Group 28"/>
          <p:cNvGrpSpPr/>
          <p:nvPr/>
        </p:nvGrpSpPr>
        <p:grpSpPr>
          <a:xfrm>
            <a:off x="7440500" y="3241151"/>
            <a:ext cx="733984" cy="1244778"/>
            <a:chOff x="8422957" y="2311050"/>
            <a:chExt cx="748897" cy="1270069"/>
          </a:xfrm>
          <a:solidFill>
            <a:schemeClr val="tx1"/>
          </a:solidFill>
        </p:grpSpPr>
        <p:sp>
          <p:nvSpPr>
            <p:cNvPr id="30" name="Freeform 5"/>
            <p:cNvSpPr>
              <a:spLocks noChangeAspect="1" noEditPoints="1"/>
            </p:cNvSpPr>
            <p:nvPr/>
          </p:nvSpPr>
          <p:spPr bwMode="auto">
            <a:xfrm>
              <a:off x="8422957" y="3071814"/>
              <a:ext cx="599026" cy="509305"/>
            </a:xfrm>
            <a:custGeom>
              <a:avLst/>
              <a:gdLst>
                <a:gd name="T0" fmla="*/ 240 w 400"/>
                <a:gd name="T1" fmla="*/ 84 h 342"/>
                <a:gd name="T2" fmla="*/ 160 w 400"/>
                <a:gd name="T3" fmla="*/ 84 h 342"/>
                <a:gd name="T4" fmla="*/ 136 w 400"/>
                <a:gd name="T5" fmla="*/ 108 h 342"/>
                <a:gd name="T6" fmla="*/ 136 w 400"/>
                <a:gd name="T7" fmla="*/ 217 h 342"/>
                <a:gd name="T8" fmla="*/ 160 w 400"/>
                <a:gd name="T9" fmla="*/ 241 h 342"/>
                <a:gd name="T10" fmla="*/ 160 w 400"/>
                <a:gd name="T11" fmla="*/ 241 h 342"/>
                <a:gd name="T12" fmla="*/ 160 w 400"/>
                <a:gd name="T13" fmla="*/ 318 h 342"/>
                <a:gd name="T14" fmla="*/ 183 w 400"/>
                <a:gd name="T15" fmla="*/ 342 h 342"/>
                <a:gd name="T16" fmla="*/ 217 w 400"/>
                <a:gd name="T17" fmla="*/ 342 h 342"/>
                <a:gd name="T18" fmla="*/ 240 w 400"/>
                <a:gd name="T19" fmla="*/ 318 h 342"/>
                <a:gd name="T20" fmla="*/ 240 w 400"/>
                <a:gd name="T21" fmla="*/ 241 h 342"/>
                <a:gd name="T22" fmla="*/ 240 w 400"/>
                <a:gd name="T23" fmla="*/ 241 h 342"/>
                <a:gd name="T24" fmla="*/ 264 w 400"/>
                <a:gd name="T25" fmla="*/ 217 h 342"/>
                <a:gd name="T26" fmla="*/ 264 w 400"/>
                <a:gd name="T27" fmla="*/ 108 h 342"/>
                <a:gd name="T28" fmla="*/ 240 w 400"/>
                <a:gd name="T29" fmla="*/ 84 h 342"/>
                <a:gd name="T30" fmla="*/ 200 w 400"/>
                <a:gd name="T31" fmla="*/ 0 h 342"/>
                <a:gd name="T32" fmla="*/ 238 w 400"/>
                <a:gd name="T33" fmla="*/ 38 h 342"/>
                <a:gd name="T34" fmla="*/ 200 w 400"/>
                <a:gd name="T35" fmla="*/ 77 h 342"/>
                <a:gd name="T36" fmla="*/ 162 w 400"/>
                <a:gd name="T37" fmla="*/ 38 h 342"/>
                <a:gd name="T38" fmla="*/ 200 w 400"/>
                <a:gd name="T39" fmla="*/ 0 h 342"/>
                <a:gd name="T40" fmla="*/ 380 w 400"/>
                <a:gd name="T41" fmla="*/ 93 h 342"/>
                <a:gd name="T42" fmla="*/ 311 w 400"/>
                <a:gd name="T43" fmla="*/ 93 h 342"/>
                <a:gd name="T44" fmla="*/ 291 w 400"/>
                <a:gd name="T45" fmla="*/ 113 h 342"/>
                <a:gd name="T46" fmla="*/ 291 w 400"/>
                <a:gd name="T47" fmla="*/ 207 h 342"/>
                <a:gd name="T48" fmla="*/ 311 w 400"/>
                <a:gd name="T49" fmla="*/ 227 h 342"/>
                <a:gd name="T50" fmla="*/ 311 w 400"/>
                <a:gd name="T51" fmla="*/ 227 h 342"/>
                <a:gd name="T52" fmla="*/ 311 w 400"/>
                <a:gd name="T53" fmla="*/ 294 h 342"/>
                <a:gd name="T54" fmla="*/ 330 w 400"/>
                <a:gd name="T55" fmla="*/ 314 h 342"/>
                <a:gd name="T56" fmla="*/ 360 w 400"/>
                <a:gd name="T57" fmla="*/ 314 h 342"/>
                <a:gd name="T58" fmla="*/ 380 w 400"/>
                <a:gd name="T59" fmla="*/ 294 h 342"/>
                <a:gd name="T60" fmla="*/ 380 w 400"/>
                <a:gd name="T61" fmla="*/ 227 h 342"/>
                <a:gd name="T62" fmla="*/ 380 w 400"/>
                <a:gd name="T63" fmla="*/ 227 h 342"/>
                <a:gd name="T64" fmla="*/ 400 w 400"/>
                <a:gd name="T65" fmla="*/ 207 h 342"/>
                <a:gd name="T66" fmla="*/ 400 w 400"/>
                <a:gd name="T67" fmla="*/ 113 h 342"/>
                <a:gd name="T68" fmla="*/ 380 w 400"/>
                <a:gd name="T69" fmla="*/ 93 h 342"/>
                <a:gd name="T70" fmla="*/ 345 w 400"/>
                <a:gd name="T71" fmla="*/ 21 h 342"/>
                <a:gd name="T72" fmla="*/ 378 w 400"/>
                <a:gd name="T73" fmla="*/ 54 h 342"/>
                <a:gd name="T74" fmla="*/ 345 w 400"/>
                <a:gd name="T75" fmla="*/ 87 h 342"/>
                <a:gd name="T76" fmla="*/ 313 w 400"/>
                <a:gd name="T77" fmla="*/ 54 h 342"/>
                <a:gd name="T78" fmla="*/ 345 w 400"/>
                <a:gd name="T79" fmla="*/ 21 h 342"/>
                <a:gd name="T80" fmla="*/ 89 w 400"/>
                <a:gd name="T81" fmla="*/ 93 h 342"/>
                <a:gd name="T82" fmla="*/ 20 w 400"/>
                <a:gd name="T83" fmla="*/ 93 h 342"/>
                <a:gd name="T84" fmla="*/ 0 w 400"/>
                <a:gd name="T85" fmla="*/ 113 h 342"/>
                <a:gd name="T86" fmla="*/ 0 w 400"/>
                <a:gd name="T87" fmla="*/ 207 h 342"/>
                <a:gd name="T88" fmla="*/ 20 w 400"/>
                <a:gd name="T89" fmla="*/ 227 h 342"/>
                <a:gd name="T90" fmla="*/ 20 w 400"/>
                <a:gd name="T91" fmla="*/ 227 h 342"/>
                <a:gd name="T92" fmla="*/ 20 w 400"/>
                <a:gd name="T93" fmla="*/ 294 h 342"/>
                <a:gd name="T94" fmla="*/ 40 w 400"/>
                <a:gd name="T95" fmla="*/ 314 h 342"/>
                <a:gd name="T96" fmla="*/ 70 w 400"/>
                <a:gd name="T97" fmla="*/ 314 h 342"/>
                <a:gd name="T98" fmla="*/ 89 w 400"/>
                <a:gd name="T99" fmla="*/ 294 h 342"/>
                <a:gd name="T100" fmla="*/ 89 w 400"/>
                <a:gd name="T101" fmla="*/ 227 h 342"/>
                <a:gd name="T102" fmla="*/ 89 w 400"/>
                <a:gd name="T103" fmla="*/ 227 h 342"/>
                <a:gd name="T104" fmla="*/ 109 w 400"/>
                <a:gd name="T105" fmla="*/ 207 h 342"/>
                <a:gd name="T106" fmla="*/ 109 w 400"/>
                <a:gd name="T107" fmla="*/ 113 h 342"/>
                <a:gd name="T108" fmla="*/ 89 w 400"/>
                <a:gd name="T109" fmla="*/ 93 h 342"/>
                <a:gd name="T110" fmla="*/ 55 w 400"/>
                <a:gd name="T111" fmla="*/ 21 h 342"/>
                <a:gd name="T112" fmla="*/ 87 w 400"/>
                <a:gd name="T113" fmla="*/ 54 h 342"/>
                <a:gd name="T114" fmla="*/ 55 w 400"/>
                <a:gd name="T115" fmla="*/ 87 h 342"/>
                <a:gd name="T116" fmla="*/ 22 w 400"/>
                <a:gd name="T117" fmla="*/ 54 h 342"/>
                <a:gd name="T118" fmla="*/ 55 w 400"/>
                <a:gd name="T119" fmla="*/ 21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00" h="342">
                  <a:moveTo>
                    <a:pt x="240" y="84"/>
                  </a:moveTo>
                  <a:cubicBezTo>
                    <a:pt x="160" y="84"/>
                    <a:pt x="160" y="84"/>
                    <a:pt x="160" y="84"/>
                  </a:cubicBezTo>
                  <a:cubicBezTo>
                    <a:pt x="147" y="84"/>
                    <a:pt x="136" y="95"/>
                    <a:pt x="136" y="108"/>
                  </a:cubicBezTo>
                  <a:cubicBezTo>
                    <a:pt x="136" y="217"/>
                    <a:pt x="136" y="217"/>
                    <a:pt x="136" y="217"/>
                  </a:cubicBezTo>
                  <a:cubicBezTo>
                    <a:pt x="136" y="230"/>
                    <a:pt x="147" y="241"/>
                    <a:pt x="160" y="241"/>
                  </a:cubicBezTo>
                  <a:cubicBezTo>
                    <a:pt x="160" y="241"/>
                    <a:pt x="160" y="241"/>
                    <a:pt x="160" y="241"/>
                  </a:cubicBezTo>
                  <a:cubicBezTo>
                    <a:pt x="160" y="318"/>
                    <a:pt x="160" y="318"/>
                    <a:pt x="160" y="318"/>
                  </a:cubicBezTo>
                  <a:cubicBezTo>
                    <a:pt x="160" y="331"/>
                    <a:pt x="170" y="342"/>
                    <a:pt x="183" y="342"/>
                  </a:cubicBezTo>
                  <a:cubicBezTo>
                    <a:pt x="217" y="342"/>
                    <a:pt x="217" y="342"/>
                    <a:pt x="217" y="342"/>
                  </a:cubicBezTo>
                  <a:cubicBezTo>
                    <a:pt x="230" y="342"/>
                    <a:pt x="240" y="331"/>
                    <a:pt x="240" y="318"/>
                  </a:cubicBezTo>
                  <a:cubicBezTo>
                    <a:pt x="240" y="241"/>
                    <a:pt x="240" y="241"/>
                    <a:pt x="240" y="241"/>
                  </a:cubicBezTo>
                  <a:cubicBezTo>
                    <a:pt x="240" y="241"/>
                    <a:pt x="240" y="241"/>
                    <a:pt x="240" y="241"/>
                  </a:cubicBezTo>
                  <a:cubicBezTo>
                    <a:pt x="253" y="241"/>
                    <a:pt x="264" y="230"/>
                    <a:pt x="264" y="217"/>
                  </a:cubicBezTo>
                  <a:cubicBezTo>
                    <a:pt x="264" y="108"/>
                    <a:pt x="264" y="108"/>
                    <a:pt x="264" y="108"/>
                  </a:cubicBezTo>
                  <a:cubicBezTo>
                    <a:pt x="264" y="95"/>
                    <a:pt x="253" y="84"/>
                    <a:pt x="240" y="84"/>
                  </a:cubicBezTo>
                  <a:close/>
                  <a:moveTo>
                    <a:pt x="200" y="0"/>
                  </a:moveTo>
                  <a:cubicBezTo>
                    <a:pt x="221" y="0"/>
                    <a:pt x="238" y="17"/>
                    <a:pt x="238" y="38"/>
                  </a:cubicBezTo>
                  <a:cubicBezTo>
                    <a:pt x="238" y="59"/>
                    <a:pt x="221" y="77"/>
                    <a:pt x="200" y="77"/>
                  </a:cubicBezTo>
                  <a:cubicBezTo>
                    <a:pt x="179" y="77"/>
                    <a:pt x="162" y="59"/>
                    <a:pt x="162" y="38"/>
                  </a:cubicBezTo>
                  <a:cubicBezTo>
                    <a:pt x="162" y="17"/>
                    <a:pt x="179" y="0"/>
                    <a:pt x="200" y="0"/>
                  </a:cubicBezTo>
                  <a:close/>
                  <a:moveTo>
                    <a:pt x="380" y="93"/>
                  </a:moveTo>
                  <a:cubicBezTo>
                    <a:pt x="311" y="93"/>
                    <a:pt x="311" y="93"/>
                    <a:pt x="311" y="93"/>
                  </a:cubicBezTo>
                  <a:cubicBezTo>
                    <a:pt x="300" y="93"/>
                    <a:pt x="291" y="102"/>
                    <a:pt x="291" y="113"/>
                  </a:cubicBezTo>
                  <a:cubicBezTo>
                    <a:pt x="291" y="207"/>
                    <a:pt x="291" y="207"/>
                    <a:pt x="291" y="207"/>
                  </a:cubicBezTo>
                  <a:cubicBezTo>
                    <a:pt x="291" y="218"/>
                    <a:pt x="300" y="227"/>
                    <a:pt x="311" y="227"/>
                  </a:cubicBezTo>
                  <a:cubicBezTo>
                    <a:pt x="311" y="227"/>
                    <a:pt x="311" y="227"/>
                    <a:pt x="311" y="227"/>
                  </a:cubicBezTo>
                  <a:cubicBezTo>
                    <a:pt x="311" y="294"/>
                    <a:pt x="311" y="294"/>
                    <a:pt x="311" y="294"/>
                  </a:cubicBezTo>
                  <a:cubicBezTo>
                    <a:pt x="311" y="305"/>
                    <a:pt x="320" y="314"/>
                    <a:pt x="330" y="314"/>
                  </a:cubicBezTo>
                  <a:cubicBezTo>
                    <a:pt x="360" y="314"/>
                    <a:pt x="360" y="314"/>
                    <a:pt x="360" y="314"/>
                  </a:cubicBezTo>
                  <a:cubicBezTo>
                    <a:pt x="371" y="314"/>
                    <a:pt x="380" y="305"/>
                    <a:pt x="380" y="294"/>
                  </a:cubicBezTo>
                  <a:cubicBezTo>
                    <a:pt x="380" y="227"/>
                    <a:pt x="380" y="227"/>
                    <a:pt x="380" y="227"/>
                  </a:cubicBezTo>
                  <a:cubicBezTo>
                    <a:pt x="380" y="227"/>
                    <a:pt x="380" y="227"/>
                    <a:pt x="380" y="227"/>
                  </a:cubicBezTo>
                  <a:cubicBezTo>
                    <a:pt x="391" y="227"/>
                    <a:pt x="400" y="218"/>
                    <a:pt x="400" y="207"/>
                  </a:cubicBezTo>
                  <a:cubicBezTo>
                    <a:pt x="400" y="113"/>
                    <a:pt x="400" y="113"/>
                    <a:pt x="400" y="113"/>
                  </a:cubicBezTo>
                  <a:cubicBezTo>
                    <a:pt x="400" y="102"/>
                    <a:pt x="391" y="93"/>
                    <a:pt x="380" y="93"/>
                  </a:cubicBezTo>
                  <a:close/>
                  <a:moveTo>
                    <a:pt x="345" y="21"/>
                  </a:moveTo>
                  <a:cubicBezTo>
                    <a:pt x="363" y="21"/>
                    <a:pt x="378" y="36"/>
                    <a:pt x="378" y="54"/>
                  </a:cubicBezTo>
                  <a:cubicBezTo>
                    <a:pt x="378" y="72"/>
                    <a:pt x="363" y="87"/>
                    <a:pt x="345" y="87"/>
                  </a:cubicBezTo>
                  <a:cubicBezTo>
                    <a:pt x="327" y="87"/>
                    <a:pt x="313" y="72"/>
                    <a:pt x="313" y="54"/>
                  </a:cubicBezTo>
                  <a:cubicBezTo>
                    <a:pt x="313" y="36"/>
                    <a:pt x="327" y="21"/>
                    <a:pt x="345" y="21"/>
                  </a:cubicBezTo>
                  <a:close/>
                  <a:moveTo>
                    <a:pt x="89" y="93"/>
                  </a:moveTo>
                  <a:cubicBezTo>
                    <a:pt x="20" y="93"/>
                    <a:pt x="20" y="93"/>
                    <a:pt x="20" y="93"/>
                  </a:cubicBezTo>
                  <a:cubicBezTo>
                    <a:pt x="9" y="93"/>
                    <a:pt x="0" y="102"/>
                    <a:pt x="0" y="113"/>
                  </a:cubicBezTo>
                  <a:cubicBezTo>
                    <a:pt x="0" y="207"/>
                    <a:pt x="0" y="207"/>
                    <a:pt x="0" y="207"/>
                  </a:cubicBezTo>
                  <a:cubicBezTo>
                    <a:pt x="0" y="218"/>
                    <a:pt x="9" y="227"/>
                    <a:pt x="20" y="227"/>
                  </a:cubicBezTo>
                  <a:cubicBezTo>
                    <a:pt x="20" y="227"/>
                    <a:pt x="20" y="227"/>
                    <a:pt x="20" y="227"/>
                  </a:cubicBezTo>
                  <a:cubicBezTo>
                    <a:pt x="20" y="294"/>
                    <a:pt x="20" y="294"/>
                    <a:pt x="20" y="294"/>
                  </a:cubicBezTo>
                  <a:cubicBezTo>
                    <a:pt x="20" y="305"/>
                    <a:pt x="29" y="314"/>
                    <a:pt x="40" y="314"/>
                  </a:cubicBezTo>
                  <a:cubicBezTo>
                    <a:pt x="70" y="314"/>
                    <a:pt x="70" y="314"/>
                    <a:pt x="70" y="314"/>
                  </a:cubicBezTo>
                  <a:cubicBezTo>
                    <a:pt x="80" y="314"/>
                    <a:pt x="89" y="305"/>
                    <a:pt x="89" y="294"/>
                  </a:cubicBezTo>
                  <a:cubicBezTo>
                    <a:pt x="89" y="227"/>
                    <a:pt x="89" y="227"/>
                    <a:pt x="89" y="227"/>
                  </a:cubicBezTo>
                  <a:cubicBezTo>
                    <a:pt x="89" y="227"/>
                    <a:pt x="89" y="227"/>
                    <a:pt x="89" y="227"/>
                  </a:cubicBezTo>
                  <a:cubicBezTo>
                    <a:pt x="100" y="227"/>
                    <a:pt x="109" y="218"/>
                    <a:pt x="109" y="207"/>
                  </a:cubicBezTo>
                  <a:cubicBezTo>
                    <a:pt x="109" y="113"/>
                    <a:pt x="109" y="113"/>
                    <a:pt x="109" y="113"/>
                  </a:cubicBezTo>
                  <a:cubicBezTo>
                    <a:pt x="109" y="102"/>
                    <a:pt x="100" y="93"/>
                    <a:pt x="89" y="93"/>
                  </a:cubicBezTo>
                  <a:close/>
                  <a:moveTo>
                    <a:pt x="55" y="21"/>
                  </a:moveTo>
                  <a:cubicBezTo>
                    <a:pt x="73" y="21"/>
                    <a:pt x="87" y="36"/>
                    <a:pt x="87" y="54"/>
                  </a:cubicBezTo>
                  <a:cubicBezTo>
                    <a:pt x="87" y="72"/>
                    <a:pt x="73" y="87"/>
                    <a:pt x="55" y="87"/>
                  </a:cubicBezTo>
                  <a:cubicBezTo>
                    <a:pt x="37" y="87"/>
                    <a:pt x="22" y="72"/>
                    <a:pt x="22" y="54"/>
                  </a:cubicBezTo>
                  <a:cubicBezTo>
                    <a:pt x="22" y="36"/>
                    <a:pt x="37" y="21"/>
                    <a:pt x="55" y="21"/>
                  </a:cubicBezTo>
                  <a:close/>
                </a:path>
              </a:pathLst>
            </a:custGeom>
            <a:grp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857" tIns="44810" rIns="0" bIns="44810" numCol="1" spcCol="0" rtlCol="0" fromWordArt="0" anchor="ctr" anchorCtr="0" forceAA="0" compatLnSpc="1">
              <a:prstTxWarp prst="textNoShape">
                <a:avLst/>
              </a:prstTxWarp>
              <a:noAutofit/>
            </a:bodyPr>
            <a:lstStyle/>
            <a:p>
              <a:pPr defTabSz="896171">
                <a:lnSpc>
                  <a:spcPct val="90000"/>
                </a:lnSpc>
                <a:spcAft>
                  <a:spcPts val="576"/>
                </a:spcAft>
              </a:pPr>
              <a:endParaRPr lang="en-US" sz="1345" b="1" dirty="0">
                <a:solidFill>
                  <a:schemeClr val="tx1"/>
                </a:solidFill>
              </a:endParaRPr>
            </a:p>
          </p:txBody>
        </p:sp>
        <p:cxnSp>
          <p:nvCxnSpPr>
            <p:cNvPr id="31" name="Straight Connector 30"/>
            <p:cNvCxnSpPr/>
            <p:nvPr/>
          </p:nvCxnSpPr>
          <p:spPr>
            <a:xfrm flipH="1">
              <a:off x="8722470" y="2311050"/>
              <a:ext cx="449384" cy="682252"/>
            </a:xfrm>
            <a:prstGeom prst="line">
              <a:avLst/>
            </a:prstGeom>
            <a:grpFill/>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2" name="Group 31"/>
          <p:cNvGrpSpPr/>
          <p:nvPr/>
        </p:nvGrpSpPr>
        <p:grpSpPr>
          <a:xfrm>
            <a:off x="8174484" y="3241151"/>
            <a:ext cx="849826" cy="1279768"/>
            <a:chOff x="9171854" y="2311050"/>
            <a:chExt cx="867093" cy="1305770"/>
          </a:xfrm>
        </p:grpSpPr>
        <p:grpSp>
          <p:nvGrpSpPr>
            <p:cNvPr id="33" name="Group 32"/>
            <p:cNvGrpSpPr/>
            <p:nvPr/>
          </p:nvGrpSpPr>
          <p:grpSpPr>
            <a:xfrm>
              <a:off x="9241613" y="3044356"/>
              <a:ext cx="797334" cy="572464"/>
              <a:chOff x="2988675" y="4380756"/>
              <a:chExt cx="797334" cy="572464"/>
            </a:xfrm>
          </p:grpSpPr>
          <p:sp>
            <p:nvSpPr>
              <p:cNvPr id="35" name="TextBox 34"/>
              <p:cNvSpPr txBox="1"/>
              <p:nvPr/>
            </p:nvSpPr>
            <p:spPr>
              <a:xfrm>
                <a:off x="2988675" y="4380756"/>
                <a:ext cx="797334" cy="572464"/>
              </a:xfrm>
              <a:prstGeom prst="rect">
                <a:avLst/>
              </a:prstGeom>
              <a:noFill/>
            </p:spPr>
            <p:txBody>
              <a:bodyPr wrap="none" lIns="179238" tIns="143391" rIns="179238" bIns="143391" rtlCol="0">
                <a:spAutoFit/>
              </a:bodyPr>
              <a:lstStyle/>
              <a:p>
                <a:pPr>
                  <a:lnSpc>
                    <a:spcPct val="90000"/>
                  </a:lnSpc>
                  <a:spcAft>
                    <a:spcPts val="588"/>
                  </a:spcAft>
                </a:pPr>
                <a:r>
                  <a:rPr lang="en-US" sz="1960" dirty="0"/>
                  <a:t>app</a:t>
                </a:r>
              </a:p>
            </p:txBody>
          </p:sp>
          <p:sp>
            <p:nvSpPr>
              <p:cNvPr id="36" name="Double Brace 35"/>
              <p:cNvSpPr/>
              <p:nvPr/>
            </p:nvSpPr>
            <p:spPr>
              <a:xfrm>
                <a:off x="3059794" y="4452253"/>
                <a:ext cx="655096" cy="422455"/>
              </a:xfrm>
              <a:prstGeom prst="bracePair">
                <a:avLst/>
              </a:prstGeom>
              <a:noFill/>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764"/>
              </a:p>
            </p:txBody>
          </p:sp>
        </p:grpSp>
        <p:cxnSp>
          <p:nvCxnSpPr>
            <p:cNvPr id="34" name="Straight Connector 33"/>
            <p:cNvCxnSpPr/>
            <p:nvPr/>
          </p:nvCxnSpPr>
          <p:spPr>
            <a:xfrm>
              <a:off x="9171854" y="2311050"/>
              <a:ext cx="382513" cy="682252"/>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7" name="Group 36"/>
          <p:cNvGrpSpPr/>
          <p:nvPr/>
        </p:nvGrpSpPr>
        <p:grpSpPr>
          <a:xfrm>
            <a:off x="6546791" y="2000348"/>
            <a:ext cx="3255385" cy="1654845"/>
            <a:chOff x="7264216" y="2086485"/>
            <a:chExt cx="3321527" cy="1688468"/>
          </a:xfrm>
        </p:grpSpPr>
        <p:sp>
          <p:nvSpPr>
            <p:cNvPr id="38" name="Isosceles Triangle 37"/>
            <p:cNvSpPr/>
            <p:nvPr/>
          </p:nvSpPr>
          <p:spPr bwMode="auto">
            <a:xfrm>
              <a:off x="8176083" y="2086485"/>
              <a:ext cx="1497795" cy="1344175"/>
            </a:xfrm>
            <a:prstGeom prst="triangle">
              <a:avLst/>
            </a:prstGeom>
            <a:solidFill>
              <a:srgbClr val="0078D7"/>
            </a:solidFill>
            <a:ln>
              <a:solidFill>
                <a:srgbClr val="0070C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solidFill>
                  <a:schemeClr val="tx1"/>
                </a:solidFill>
              </a:endParaRPr>
            </a:p>
          </p:txBody>
        </p:sp>
        <p:sp>
          <p:nvSpPr>
            <p:cNvPr id="39" name="TextBox 38"/>
            <p:cNvSpPr txBox="1"/>
            <p:nvPr/>
          </p:nvSpPr>
          <p:spPr>
            <a:xfrm>
              <a:off x="7264216" y="3553354"/>
              <a:ext cx="3321527" cy="221599"/>
            </a:xfrm>
            <a:prstGeom prst="rect">
              <a:avLst/>
            </a:prstGeom>
            <a:solidFill>
              <a:schemeClr val="bg1">
                <a:lumMod val="85000"/>
              </a:schemeClr>
            </a:solidFill>
          </p:spPr>
          <p:txBody>
            <a:bodyPr wrap="square" lIns="179238" tIns="0" rIns="179238" bIns="0" rtlCol="0">
              <a:spAutoFit/>
            </a:bodyPr>
            <a:lstStyle/>
            <a:p>
              <a:pPr algn="ctr">
                <a:lnSpc>
                  <a:spcPct val="90000"/>
                </a:lnSpc>
                <a:spcAft>
                  <a:spcPts val="588"/>
                </a:spcAft>
              </a:pPr>
              <a:r>
                <a:rPr lang="en-US" sz="1568" dirty="0"/>
                <a:t>yourcompany.onmicrosoft.com</a:t>
              </a:r>
            </a:p>
          </p:txBody>
        </p:sp>
      </p:grpSp>
      <p:grpSp>
        <p:nvGrpSpPr>
          <p:cNvPr id="40" name="Group 39"/>
          <p:cNvGrpSpPr/>
          <p:nvPr/>
        </p:nvGrpSpPr>
        <p:grpSpPr>
          <a:xfrm>
            <a:off x="2275359" y="4526598"/>
            <a:ext cx="1882785" cy="1386707"/>
            <a:chOff x="2321589" y="4431973"/>
            <a:chExt cx="1921039" cy="1414882"/>
          </a:xfrm>
        </p:grpSpPr>
        <p:sp>
          <p:nvSpPr>
            <p:cNvPr id="41" name="TextBox 40"/>
            <p:cNvSpPr txBox="1"/>
            <p:nvPr/>
          </p:nvSpPr>
          <p:spPr>
            <a:xfrm>
              <a:off x="2321589" y="4544960"/>
              <a:ext cx="1921039" cy="1301895"/>
            </a:xfrm>
            <a:prstGeom prst="rect">
              <a:avLst/>
            </a:prstGeom>
            <a:noFill/>
          </p:spPr>
          <p:txBody>
            <a:bodyPr wrap="none" lIns="179238" tIns="143391" rIns="179238" bIns="143391" rtlCol="0">
              <a:spAutoFit/>
            </a:bodyPr>
            <a:lstStyle/>
            <a:p>
              <a:pPr>
                <a:lnSpc>
                  <a:spcPct val="90000"/>
                </a:lnSpc>
                <a:spcAft>
                  <a:spcPts val="588"/>
                </a:spcAft>
              </a:pPr>
              <a:r>
                <a:rPr lang="en-US" sz="1372" b="1" dirty="0"/>
                <a:t>Exchange Online</a:t>
              </a:r>
            </a:p>
            <a:p>
              <a:pPr>
                <a:lnSpc>
                  <a:spcPct val="90000"/>
                </a:lnSpc>
                <a:spcAft>
                  <a:spcPts val="588"/>
                </a:spcAft>
              </a:pPr>
              <a:r>
                <a:rPr lang="en-US" sz="1372" b="1" dirty="0"/>
                <a:t>SharePoint Online</a:t>
              </a:r>
            </a:p>
            <a:p>
              <a:pPr>
                <a:lnSpc>
                  <a:spcPct val="90000"/>
                </a:lnSpc>
                <a:spcAft>
                  <a:spcPts val="588"/>
                </a:spcAft>
              </a:pPr>
              <a:r>
                <a:rPr lang="en-US" sz="1372" b="1" dirty="0"/>
                <a:t>OneNote</a:t>
              </a:r>
            </a:p>
            <a:p>
              <a:pPr>
                <a:lnSpc>
                  <a:spcPct val="90000"/>
                </a:lnSpc>
                <a:spcAft>
                  <a:spcPts val="588"/>
                </a:spcAft>
              </a:pPr>
              <a:r>
                <a:rPr lang="en-US" sz="1372" b="1" dirty="0"/>
                <a:t>Yammer</a:t>
              </a:r>
            </a:p>
          </p:txBody>
        </p:sp>
        <p:sp>
          <p:nvSpPr>
            <p:cNvPr id="42" name="Left Brace 41"/>
            <p:cNvSpPr/>
            <p:nvPr/>
          </p:nvSpPr>
          <p:spPr>
            <a:xfrm rot="5400000">
              <a:off x="3064688" y="3728972"/>
              <a:ext cx="297398" cy="1703399"/>
            </a:xfrm>
            <a:prstGeom prst="leftBrace">
              <a:avLst>
                <a:gd name="adj1" fmla="val 8333"/>
                <a:gd name="adj2" fmla="val 79755"/>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764"/>
            </a:p>
          </p:txBody>
        </p:sp>
      </p:grpSp>
      <p:grpSp>
        <p:nvGrpSpPr>
          <p:cNvPr id="43" name="Group 42"/>
          <p:cNvGrpSpPr/>
          <p:nvPr/>
        </p:nvGrpSpPr>
        <p:grpSpPr>
          <a:xfrm>
            <a:off x="5235768" y="4526599"/>
            <a:ext cx="1708778" cy="855807"/>
            <a:chOff x="5342147" y="4431973"/>
            <a:chExt cx="1743497" cy="873195"/>
          </a:xfrm>
        </p:grpSpPr>
        <p:sp>
          <p:nvSpPr>
            <p:cNvPr id="44" name="TextBox 43"/>
            <p:cNvSpPr txBox="1"/>
            <p:nvPr/>
          </p:nvSpPr>
          <p:spPr>
            <a:xfrm>
              <a:off x="5342147" y="4544960"/>
              <a:ext cx="1728550" cy="760208"/>
            </a:xfrm>
            <a:prstGeom prst="rect">
              <a:avLst/>
            </a:prstGeom>
            <a:noFill/>
          </p:spPr>
          <p:txBody>
            <a:bodyPr wrap="none" lIns="179238" tIns="143391" rIns="179238" bIns="143391" rtlCol="0">
              <a:spAutoFit/>
            </a:bodyPr>
            <a:lstStyle/>
            <a:p>
              <a:pPr>
                <a:lnSpc>
                  <a:spcPct val="90000"/>
                </a:lnSpc>
                <a:spcAft>
                  <a:spcPts val="588"/>
                </a:spcAft>
              </a:pPr>
              <a:r>
                <a:rPr lang="en-US" sz="1372" b="1" dirty="0"/>
                <a:t>Travel Pro</a:t>
              </a:r>
            </a:p>
            <a:p>
              <a:pPr>
                <a:lnSpc>
                  <a:spcPct val="90000"/>
                </a:lnSpc>
                <a:spcAft>
                  <a:spcPts val="588"/>
                </a:spcAft>
              </a:pPr>
              <a:r>
                <a:rPr lang="en-US" sz="1372" i="1" dirty="0"/>
                <a:t>Expense Manager</a:t>
              </a:r>
            </a:p>
          </p:txBody>
        </p:sp>
        <p:sp>
          <p:nvSpPr>
            <p:cNvPr id="45" name="Left Brace 44"/>
            <p:cNvSpPr/>
            <p:nvPr/>
          </p:nvSpPr>
          <p:spPr>
            <a:xfrm rot="5400000">
              <a:off x="6085246" y="3728972"/>
              <a:ext cx="297398" cy="1703399"/>
            </a:xfrm>
            <a:prstGeom prst="leftBrace">
              <a:avLst>
                <a:gd name="adj1" fmla="val 8333"/>
                <a:gd name="adj2" fmla="val 79755"/>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764"/>
            </a:p>
          </p:txBody>
        </p:sp>
      </p:grpSp>
      <p:grpSp>
        <p:nvGrpSpPr>
          <p:cNvPr id="46" name="Group 45"/>
          <p:cNvGrpSpPr/>
          <p:nvPr/>
        </p:nvGrpSpPr>
        <p:grpSpPr>
          <a:xfrm>
            <a:off x="8194610" y="4534105"/>
            <a:ext cx="1708778" cy="855807"/>
            <a:chOff x="8361106" y="4439632"/>
            <a:chExt cx="1743497" cy="873195"/>
          </a:xfrm>
        </p:grpSpPr>
        <p:sp>
          <p:nvSpPr>
            <p:cNvPr id="47" name="TextBox 46"/>
            <p:cNvSpPr txBox="1"/>
            <p:nvPr/>
          </p:nvSpPr>
          <p:spPr>
            <a:xfrm>
              <a:off x="8361106" y="4552619"/>
              <a:ext cx="1387239" cy="760208"/>
            </a:xfrm>
            <a:prstGeom prst="rect">
              <a:avLst/>
            </a:prstGeom>
            <a:noFill/>
          </p:spPr>
          <p:txBody>
            <a:bodyPr wrap="none" lIns="179238" tIns="143391" rIns="179238" bIns="143391" rtlCol="0">
              <a:spAutoFit/>
            </a:bodyPr>
            <a:lstStyle/>
            <a:p>
              <a:pPr>
                <a:lnSpc>
                  <a:spcPct val="90000"/>
                </a:lnSpc>
                <a:spcAft>
                  <a:spcPts val="588"/>
                </a:spcAft>
              </a:pPr>
              <a:r>
                <a:rPr lang="en-US" sz="1372" b="1" dirty="0"/>
                <a:t>Some App</a:t>
              </a:r>
            </a:p>
            <a:p>
              <a:pPr>
                <a:lnSpc>
                  <a:spcPct val="90000"/>
                </a:lnSpc>
                <a:spcAft>
                  <a:spcPts val="588"/>
                </a:spcAft>
              </a:pPr>
              <a:r>
                <a:rPr lang="en-US" sz="1372" dirty="0"/>
                <a:t>Another App</a:t>
              </a:r>
            </a:p>
          </p:txBody>
        </p:sp>
        <p:sp>
          <p:nvSpPr>
            <p:cNvPr id="48" name="Left Brace 47"/>
            <p:cNvSpPr/>
            <p:nvPr/>
          </p:nvSpPr>
          <p:spPr>
            <a:xfrm rot="5400000">
              <a:off x="9104205" y="3736631"/>
              <a:ext cx="297398" cy="1703399"/>
            </a:xfrm>
            <a:prstGeom prst="leftBrace">
              <a:avLst>
                <a:gd name="adj1" fmla="val 8333"/>
                <a:gd name="adj2" fmla="val 79755"/>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764"/>
            </a:p>
          </p:txBody>
        </p:sp>
      </p:grpSp>
      <p:sp>
        <p:nvSpPr>
          <p:cNvPr id="49" name="TextBox 48"/>
          <p:cNvSpPr txBox="1"/>
          <p:nvPr/>
        </p:nvSpPr>
        <p:spPr>
          <a:xfrm>
            <a:off x="2275359" y="5698794"/>
            <a:ext cx="1553521" cy="479635"/>
          </a:xfrm>
          <a:prstGeom prst="rect">
            <a:avLst/>
          </a:prstGeom>
          <a:noFill/>
        </p:spPr>
        <p:txBody>
          <a:bodyPr wrap="none" lIns="179238" tIns="143391" rIns="179238" bIns="143391" rtlCol="0">
            <a:spAutoFit/>
          </a:bodyPr>
          <a:lstStyle/>
          <a:p>
            <a:pPr>
              <a:lnSpc>
                <a:spcPct val="90000"/>
              </a:lnSpc>
              <a:spcAft>
                <a:spcPts val="588"/>
              </a:spcAft>
            </a:pPr>
            <a:r>
              <a:rPr lang="en-US" sz="1372" i="1" dirty="0"/>
              <a:t>Microsoft Travel</a:t>
            </a:r>
          </a:p>
        </p:txBody>
      </p:sp>
    </p:spTree>
    <p:extLst>
      <p:ext uri="{BB962C8B-B14F-4D97-AF65-F5344CB8AC3E}">
        <p14:creationId xmlns:p14="http://schemas.microsoft.com/office/powerpoint/2010/main" val="5364186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4708936" y="1814048"/>
            <a:ext cx="7346043" cy="2881519"/>
          </a:xfrm>
        </p:spPr>
        <p:txBody>
          <a:bodyPr/>
          <a:lstStyle/>
          <a:p>
            <a:pPr>
              <a:spcBef>
                <a:spcPts val="2399"/>
              </a:spcBef>
            </a:pPr>
            <a:r>
              <a:rPr lang="en-US" dirty="0">
                <a:gradFill>
                  <a:gsLst>
                    <a:gs pos="100000">
                      <a:schemeClr val="bg2"/>
                    </a:gs>
                    <a:gs pos="0">
                      <a:schemeClr val="bg2"/>
                    </a:gs>
                  </a:gsLst>
                  <a:lin ang="5400000" scaled="0"/>
                </a:gradFill>
              </a:rPr>
              <a:t>Intro</a:t>
            </a:r>
          </a:p>
          <a:p>
            <a:pPr>
              <a:spcBef>
                <a:spcPts val="2399"/>
              </a:spcBef>
            </a:pPr>
            <a:r>
              <a:rPr lang="en-US" dirty="0" smtClean="0">
                <a:gradFill>
                  <a:gsLst>
                    <a:gs pos="100000">
                      <a:schemeClr val="bg2"/>
                    </a:gs>
                    <a:gs pos="0">
                      <a:schemeClr val="bg2"/>
                    </a:gs>
                  </a:gsLst>
                  <a:lin ang="5400000" scaled="0"/>
                </a:gradFill>
              </a:rPr>
              <a:t>Extend with Add-ins</a:t>
            </a:r>
            <a:endParaRPr lang="en-US" dirty="0">
              <a:gradFill>
                <a:gsLst>
                  <a:gs pos="100000">
                    <a:schemeClr val="bg2"/>
                  </a:gs>
                  <a:gs pos="0">
                    <a:schemeClr val="bg2"/>
                  </a:gs>
                </a:gsLst>
                <a:lin ang="5400000" scaled="0"/>
              </a:gradFill>
            </a:endParaRPr>
          </a:p>
          <a:p>
            <a:pPr>
              <a:spcBef>
                <a:spcPts val="2399"/>
              </a:spcBef>
            </a:pPr>
            <a:r>
              <a:rPr lang="en-US" dirty="0" smtClean="0">
                <a:gradFill>
                  <a:gsLst>
                    <a:gs pos="100000">
                      <a:schemeClr val="bg2"/>
                    </a:gs>
                    <a:gs pos="0">
                      <a:schemeClr val="bg2"/>
                    </a:gs>
                  </a:gsLst>
                  <a:lin ang="5400000" scaled="0"/>
                </a:gradFill>
              </a:rPr>
              <a:t>Connect with Office </a:t>
            </a:r>
            <a:r>
              <a:rPr lang="en-US" dirty="0">
                <a:gradFill>
                  <a:gsLst>
                    <a:gs pos="100000">
                      <a:schemeClr val="bg2"/>
                    </a:gs>
                    <a:gs pos="0">
                      <a:schemeClr val="bg2"/>
                    </a:gs>
                  </a:gsLst>
                  <a:lin ang="5400000" scaled="0"/>
                </a:gradFill>
              </a:rPr>
              <a:t>365 APIs</a:t>
            </a:r>
          </a:p>
          <a:p>
            <a:pPr>
              <a:spcBef>
                <a:spcPts val="2399"/>
              </a:spcBef>
            </a:pPr>
            <a:r>
              <a:rPr lang="en-US" dirty="0" smtClean="0">
                <a:gradFill>
                  <a:gsLst>
                    <a:gs pos="100000">
                      <a:schemeClr val="bg2"/>
                    </a:gs>
                    <a:gs pos="0">
                      <a:schemeClr val="bg2"/>
                    </a:gs>
                  </a:gsLst>
                  <a:lin ang="5400000" scaled="0"/>
                </a:gradFill>
              </a:rPr>
              <a:t>Open Platform</a:t>
            </a:r>
          </a:p>
          <a:p>
            <a:pPr>
              <a:spcBef>
                <a:spcPts val="2399"/>
              </a:spcBef>
            </a:pPr>
            <a:r>
              <a:rPr lang="en-US" dirty="0" smtClean="0">
                <a:gradFill>
                  <a:gsLst>
                    <a:gs pos="100000">
                      <a:schemeClr val="bg2"/>
                    </a:gs>
                    <a:gs pos="0">
                      <a:schemeClr val="bg2"/>
                    </a:gs>
                  </a:gsLst>
                  <a:lin ang="5400000" scaled="0"/>
                </a:gradFill>
              </a:rPr>
              <a:t>Distribution</a:t>
            </a:r>
            <a:endParaRPr lang="en-US" dirty="0">
              <a:gradFill>
                <a:gsLst>
                  <a:gs pos="100000">
                    <a:schemeClr val="bg2"/>
                  </a:gs>
                  <a:gs pos="0">
                    <a:schemeClr val="bg2"/>
                  </a:gs>
                </a:gsLst>
                <a:lin ang="5400000" scaled="0"/>
              </a:gradFill>
            </a:endParaRPr>
          </a:p>
          <a:p>
            <a:pPr>
              <a:spcBef>
                <a:spcPts val="2399"/>
              </a:spcBef>
            </a:pPr>
            <a:r>
              <a:rPr lang="en-US" dirty="0">
                <a:gradFill>
                  <a:gsLst>
                    <a:gs pos="100000">
                      <a:schemeClr val="bg2"/>
                    </a:gs>
                    <a:gs pos="0">
                      <a:schemeClr val="bg2"/>
                    </a:gs>
                  </a:gsLst>
                  <a:lin ang="5400000" scaled="0"/>
                </a:gradFill>
              </a:rPr>
              <a:t>Resources</a:t>
            </a:r>
          </a:p>
        </p:txBody>
      </p:sp>
      <p:pic>
        <p:nvPicPr>
          <p:cNvPr id="4" name="Picture Placeholder 3"/>
          <p:cNvPicPr>
            <a:picLocks noGrp="1" noChangeAspect="1"/>
          </p:cNvPicPr>
          <p:nvPr>
            <p:ph type="pic" sz="quarter" idx="16"/>
          </p:nvPr>
        </p:nvPicPr>
        <p:blipFill>
          <a:blip r:embed="rId3">
            <a:extLst>
              <a:ext uri="{28A0092B-C50C-407E-A947-70E740481C1C}">
                <a14:useLocalDpi xmlns:a14="http://schemas.microsoft.com/office/drawing/2010/main" val="0"/>
              </a:ext>
            </a:extLst>
          </a:blip>
          <a:stretch>
            <a:fillRect/>
          </a:stretch>
        </p:blipFill>
        <p:spPr>
          <a:xfrm>
            <a:off x="269169" y="1905492"/>
            <a:ext cx="4301734" cy="2865616"/>
          </a:xfrm>
        </p:spPr>
      </p:pic>
      <p:sp>
        <p:nvSpPr>
          <p:cNvPr id="5" name="Title 4"/>
          <p:cNvSpPr>
            <a:spLocks noGrp="1"/>
          </p:cNvSpPr>
          <p:nvPr>
            <p:ph type="title"/>
          </p:nvPr>
        </p:nvSpPr>
        <p:spPr/>
        <p:txBody>
          <a:bodyPr/>
          <a:lstStyle/>
          <a:p>
            <a:r>
              <a:rPr lang="en-US" dirty="0" smtClean="0"/>
              <a:t>Agenda</a:t>
            </a:r>
            <a:endParaRPr lang="en-US" dirty="0"/>
          </a:p>
        </p:txBody>
      </p:sp>
    </p:spTree>
    <p:extLst>
      <p:ext uri="{BB962C8B-B14F-4D97-AF65-F5344CB8AC3E}">
        <p14:creationId xmlns:p14="http://schemas.microsoft.com/office/powerpoint/2010/main" val="3047627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Azure AD Applications</a:t>
            </a:r>
            <a:endParaRPr lang="en-US" dirty="0"/>
          </a:p>
        </p:txBody>
      </p:sp>
      <p:pic>
        <p:nvPicPr>
          <p:cNvPr id="5" name="Picture 4"/>
          <p:cNvPicPr>
            <a:picLocks noChangeAspect="1"/>
          </p:cNvPicPr>
          <p:nvPr/>
        </p:nvPicPr>
        <p:blipFill>
          <a:blip r:embed="rId3"/>
          <a:stretch>
            <a:fillRect/>
          </a:stretch>
        </p:blipFill>
        <p:spPr>
          <a:xfrm>
            <a:off x="181583" y="1355671"/>
            <a:ext cx="7951304" cy="2180657"/>
          </a:xfrm>
          <a:prstGeom prst="rect">
            <a:avLst/>
          </a:prstGeom>
        </p:spPr>
      </p:pic>
      <p:pic>
        <p:nvPicPr>
          <p:cNvPr id="4" name="Picture 11"/>
          <p:cNvPicPr>
            <a:picLocks noChangeAspect="1"/>
          </p:cNvPicPr>
          <p:nvPr/>
        </p:nvPicPr>
        <p:blipFill rotWithShape="1">
          <a:blip r:embed="rId4"/>
          <a:srcRect l="38956" r="1088" b="17214"/>
          <a:stretch/>
        </p:blipFill>
        <p:spPr>
          <a:xfrm>
            <a:off x="7591817" y="1432461"/>
            <a:ext cx="3923963" cy="4910202"/>
          </a:xfrm>
          <a:prstGeom prst="rect">
            <a:avLst/>
          </a:prstGeom>
          <a:ln w="3175">
            <a:noFill/>
          </a:ln>
        </p:spPr>
      </p:pic>
    </p:spTree>
    <p:extLst>
      <p:ext uri="{BB962C8B-B14F-4D97-AF65-F5344CB8AC3E}">
        <p14:creationId xmlns:p14="http://schemas.microsoft.com/office/powerpoint/2010/main" val="845195940"/>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Demo</a:t>
            </a:r>
            <a:endParaRPr lang="en-US" sz="4704" dirty="0"/>
          </a:p>
        </p:txBody>
      </p:sp>
    </p:spTree>
    <p:extLst>
      <p:ext uri="{BB962C8B-B14F-4D97-AF65-F5344CB8AC3E}">
        <p14:creationId xmlns:p14="http://schemas.microsoft.com/office/powerpoint/2010/main" val="1704547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Open Platform</a:t>
            </a:r>
            <a:endParaRPr lang="en-US" dirty="0"/>
          </a:p>
        </p:txBody>
      </p:sp>
      <p:graphicFrame>
        <p:nvGraphicFramePr>
          <p:cNvPr id="16" name="Table 15"/>
          <p:cNvGraphicFramePr>
            <a:graphicFrameLocks noGrp="1"/>
          </p:cNvGraphicFramePr>
          <p:nvPr>
            <p:extLst>
              <p:ext uri="{D42A27DB-BD31-4B8C-83A1-F6EECF244321}">
                <p14:modId xmlns:p14="http://schemas.microsoft.com/office/powerpoint/2010/main" val="2178815835"/>
              </p:ext>
            </p:extLst>
          </p:nvPr>
        </p:nvGraphicFramePr>
        <p:xfrm>
          <a:off x="390555" y="1367782"/>
          <a:ext cx="11439425" cy="2038284"/>
        </p:xfrm>
        <a:graphic>
          <a:graphicData uri="http://schemas.openxmlformats.org/drawingml/2006/table">
            <a:tbl>
              <a:tblPr firstRow="1" bandRow="1">
                <a:tableStyleId>{93296810-A885-4BE3-A3E7-6D5BEEA58F35}</a:tableStyleId>
              </a:tblPr>
              <a:tblGrid>
                <a:gridCol w="2701553">
                  <a:extLst>
                    <a:ext uri="{9D8B030D-6E8A-4147-A177-3AD203B41FA5}">
                      <a16:colId xmlns:a16="http://schemas.microsoft.com/office/drawing/2014/main" val="364167817"/>
                    </a:ext>
                  </a:extLst>
                </a:gridCol>
                <a:gridCol w="672144">
                  <a:extLst>
                    <a:ext uri="{9D8B030D-6E8A-4147-A177-3AD203B41FA5}">
                      <a16:colId xmlns:a16="http://schemas.microsoft.com/office/drawing/2014/main" val="999347073"/>
                    </a:ext>
                  </a:extLst>
                </a:gridCol>
                <a:gridCol w="672144">
                  <a:extLst>
                    <a:ext uri="{9D8B030D-6E8A-4147-A177-3AD203B41FA5}">
                      <a16:colId xmlns:a16="http://schemas.microsoft.com/office/drawing/2014/main" val="2860114788"/>
                    </a:ext>
                  </a:extLst>
                </a:gridCol>
                <a:gridCol w="672144">
                  <a:extLst>
                    <a:ext uri="{9D8B030D-6E8A-4147-A177-3AD203B41FA5}">
                      <a16:colId xmlns:a16="http://schemas.microsoft.com/office/drawing/2014/main" val="4177738520"/>
                    </a:ext>
                  </a:extLst>
                </a:gridCol>
                <a:gridCol w="672144">
                  <a:extLst>
                    <a:ext uri="{9D8B030D-6E8A-4147-A177-3AD203B41FA5}">
                      <a16:colId xmlns:a16="http://schemas.microsoft.com/office/drawing/2014/main" val="1590951182"/>
                    </a:ext>
                  </a:extLst>
                </a:gridCol>
                <a:gridCol w="672144">
                  <a:extLst>
                    <a:ext uri="{9D8B030D-6E8A-4147-A177-3AD203B41FA5}">
                      <a16:colId xmlns:a16="http://schemas.microsoft.com/office/drawing/2014/main" val="1796620799"/>
                    </a:ext>
                  </a:extLst>
                </a:gridCol>
                <a:gridCol w="672144">
                  <a:extLst>
                    <a:ext uri="{9D8B030D-6E8A-4147-A177-3AD203B41FA5}">
                      <a16:colId xmlns:a16="http://schemas.microsoft.com/office/drawing/2014/main" val="952751486"/>
                    </a:ext>
                  </a:extLst>
                </a:gridCol>
                <a:gridCol w="672144">
                  <a:extLst>
                    <a:ext uri="{9D8B030D-6E8A-4147-A177-3AD203B41FA5}">
                      <a16:colId xmlns:a16="http://schemas.microsoft.com/office/drawing/2014/main" val="2613330142"/>
                    </a:ext>
                  </a:extLst>
                </a:gridCol>
                <a:gridCol w="672144">
                  <a:extLst>
                    <a:ext uri="{9D8B030D-6E8A-4147-A177-3AD203B41FA5}">
                      <a16:colId xmlns:a16="http://schemas.microsoft.com/office/drawing/2014/main" val="787165788"/>
                    </a:ext>
                  </a:extLst>
                </a:gridCol>
                <a:gridCol w="672144">
                  <a:extLst>
                    <a:ext uri="{9D8B030D-6E8A-4147-A177-3AD203B41FA5}">
                      <a16:colId xmlns:a16="http://schemas.microsoft.com/office/drawing/2014/main" val="1720074056"/>
                    </a:ext>
                  </a:extLst>
                </a:gridCol>
                <a:gridCol w="672144">
                  <a:extLst>
                    <a:ext uri="{9D8B030D-6E8A-4147-A177-3AD203B41FA5}">
                      <a16:colId xmlns:a16="http://schemas.microsoft.com/office/drawing/2014/main" val="3342116237"/>
                    </a:ext>
                  </a:extLst>
                </a:gridCol>
                <a:gridCol w="672144">
                  <a:extLst>
                    <a:ext uri="{9D8B030D-6E8A-4147-A177-3AD203B41FA5}">
                      <a16:colId xmlns:a16="http://schemas.microsoft.com/office/drawing/2014/main" val="3604417806"/>
                    </a:ext>
                  </a:extLst>
                </a:gridCol>
                <a:gridCol w="672144">
                  <a:extLst>
                    <a:ext uri="{9D8B030D-6E8A-4147-A177-3AD203B41FA5}">
                      <a16:colId xmlns:a16="http://schemas.microsoft.com/office/drawing/2014/main" val="545692717"/>
                    </a:ext>
                  </a:extLst>
                </a:gridCol>
                <a:gridCol w="672144">
                  <a:extLst>
                    <a:ext uri="{9D8B030D-6E8A-4147-A177-3AD203B41FA5}">
                      <a16:colId xmlns:a16="http://schemas.microsoft.com/office/drawing/2014/main" val="334580971"/>
                    </a:ext>
                  </a:extLst>
                </a:gridCol>
              </a:tblGrid>
              <a:tr h="672144">
                <a:tc>
                  <a:txBody>
                    <a:bodyPr/>
                    <a:lstStyle/>
                    <a:p>
                      <a:endParaRPr lang="en-US" sz="1700" dirty="0"/>
                    </a:p>
                  </a:txBody>
                  <a:tcPr marL="89619" marR="89619" marT="44810" marB="44810"/>
                </a:tc>
                <a:tc>
                  <a:txBody>
                    <a:bodyPr/>
                    <a:lstStyle/>
                    <a:p>
                      <a:endParaRPr lang="en-US" sz="1700" dirty="0"/>
                    </a:p>
                  </a:txBody>
                  <a:tcPr marL="89619" marR="89619" marT="44810" marB="44810"/>
                </a:tc>
                <a:tc>
                  <a:txBody>
                    <a:bodyPr/>
                    <a:lstStyle/>
                    <a:p>
                      <a:endParaRPr lang="en-US" sz="1700" dirty="0"/>
                    </a:p>
                  </a:txBody>
                  <a:tcPr marL="89619" marR="89619" marT="44810" marB="44810"/>
                </a:tc>
                <a:tc>
                  <a:txBody>
                    <a:bodyPr/>
                    <a:lstStyle/>
                    <a:p>
                      <a:endParaRPr lang="en-US" sz="1700" dirty="0"/>
                    </a:p>
                  </a:txBody>
                  <a:tcPr marL="89619" marR="89619" marT="44810" marB="44810"/>
                </a:tc>
                <a:tc>
                  <a:txBody>
                    <a:bodyPr/>
                    <a:lstStyle/>
                    <a:p>
                      <a:endParaRPr lang="en-US" sz="1700" dirty="0"/>
                    </a:p>
                  </a:txBody>
                  <a:tcPr marL="89619" marR="89619" marT="44810" marB="44810"/>
                </a:tc>
                <a:tc>
                  <a:txBody>
                    <a:bodyPr/>
                    <a:lstStyle/>
                    <a:p>
                      <a:endParaRPr lang="en-US" sz="1700" dirty="0"/>
                    </a:p>
                  </a:txBody>
                  <a:tcPr marL="89619" marR="89619" marT="44810" marB="44810"/>
                </a:tc>
                <a:tc>
                  <a:txBody>
                    <a:bodyPr/>
                    <a:lstStyle/>
                    <a:p>
                      <a:endParaRPr lang="en-US" sz="1700" dirty="0"/>
                    </a:p>
                  </a:txBody>
                  <a:tcPr marL="89619" marR="89619" marT="44810" marB="44810"/>
                </a:tc>
                <a:tc>
                  <a:txBody>
                    <a:bodyPr/>
                    <a:lstStyle/>
                    <a:p>
                      <a:endParaRPr lang="en-US" sz="1700" dirty="0"/>
                    </a:p>
                  </a:txBody>
                  <a:tcPr marL="89619" marR="89619" marT="44810" marB="44810"/>
                </a:tc>
                <a:tc>
                  <a:txBody>
                    <a:bodyPr/>
                    <a:lstStyle/>
                    <a:p>
                      <a:endParaRPr lang="en-US" sz="1700" dirty="0"/>
                    </a:p>
                  </a:txBody>
                  <a:tcPr marL="89619" marR="89619" marT="44810" marB="44810"/>
                </a:tc>
                <a:tc>
                  <a:txBody>
                    <a:bodyPr/>
                    <a:lstStyle/>
                    <a:p>
                      <a:endParaRPr lang="en-US" sz="1700" dirty="0"/>
                    </a:p>
                  </a:txBody>
                  <a:tcPr marL="89619" marR="89619" marT="44810" marB="44810"/>
                </a:tc>
                <a:tc>
                  <a:txBody>
                    <a:bodyPr/>
                    <a:lstStyle/>
                    <a:p>
                      <a:endParaRPr lang="en-US" sz="1700" dirty="0"/>
                    </a:p>
                  </a:txBody>
                  <a:tcPr marL="89619" marR="89619" marT="44810" marB="44810"/>
                </a:tc>
                <a:tc>
                  <a:txBody>
                    <a:bodyPr/>
                    <a:lstStyle/>
                    <a:p>
                      <a:endParaRPr lang="en-US" sz="1700" dirty="0"/>
                    </a:p>
                  </a:txBody>
                  <a:tcPr marL="89619" marR="89619" marT="44810" marB="44810"/>
                </a:tc>
                <a:tc>
                  <a:txBody>
                    <a:bodyPr/>
                    <a:lstStyle/>
                    <a:p>
                      <a:endParaRPr lang="en-US" sz="1700" dirty="0"/>
                    </a:p>
                  </a:txBody>
                  <a:tcPr marL="89619" marR="89619" marT="44810" marB="44810"/>
                </a:tc>
                <a:tc>
                  <a:txBody>
                    <a:bodyPr/>
                    <a:lstStyle/>
                    <a:p>
                      <a:endParaRPr lang="en-US" sz="1700" dirty="0"/>
                    </a:p>
                  </a:txBody>
                  <a:tcPr marL="89619" marR="89619" marT="44810" marB="44810"/>
                </a:tc>
                <a:extLst>
                  <a:ext uri="{0D108BD9-81ED-4DB2-BD59-A6C34878D82A}">
                    <a16:rowId xmlns:a16="http://schemas.microsoft.com/office/drawing/2014/main" val="1332158174"/>
                  </a:ext>
                </a:extLst>
              </a:tr>
              <a:tr h="448096">
                <a:tc>
                  <a:txBody>
                    <a:bodyPr/>
                    <a:lstStyle/>
                    <a:p>
                      <a:r>
                        <a:rPr lang="en-US" sz="1700" dirty="0" smtClean="0"/>
                        <a:t>ADAL</a:t>
                      </a:r>
                      <a:r>
                        <a:rPr lang="en-US" sz="1700" baseline="0" dirty="0" smtClean="0"/>
                        <a:t> Library</a:t>
                      </a:r>
                      <a:endParaRPr lang="en-US" sz="1700" dirty="0"/>
                    </a:p>
                  </a:txBody>
                  <a:tcPr marL="89619" marR="89619" marT="44810" marB="44810"/>
                </a:tc>
                <a:tc>
                  <a:txBody>
                    <a:bodyPr/>
                    <a:lstStyle/>
                    <a:p>
                      <a:pPr algn="ctr"/>
                      <a:r>
                        <a:rPr lang="en-US" sz="2400" dirty="0" smtClean="0"/>
                        <a:t>✔</a:t>
                      </a:r>
                      <a:endParaRPr lang="en-US" sz="2400" dirty="0">
                        <a:solidFill>
                          <a:srgbClr val="0078D7"/>
                        </a:solidFill>
                      </a:endParaRPr>
                    </a:p>
                  </a:txBody>
                  <a:tcPr marL="89619" marR="89619" marT="44810" marB="44810"/>
                </a:tc>
                <a:tc>
                  <a:txBody>
                    <a:bodyPr/>
                    <a:lstStyle/>
                    <a:p>
                      <a:pPr algn="ctr"/>
                      <a:r>
                        <a:rPr lang="en-US" sz="2400" dirty="0" smtClean="0"/>
                        <a:t>✔</a:t>
                      </a:r>
                      <a:endParaRPr lang="en-US" sz="2400" dirty="0">
                        <a:solidFill>
                          <a:srgbClr val="0078D7"/>
                        </a:solidFill>
                      </a:endParaRPr>
                    </a:p>
                  </a:txBody>
                  <a:tcPr marL="89619" marR="89619" marT="44810" marB="44810"/>
                </a:tc>
                <a:tc>
                  <a:txBody>
                    <a:bodyPr/>
                    <a:lstStyle/>
                    <a:p>
                      <a:pPr algn="ctr"/>
                      <a:r>
                        <a:rPr lang="en-US" sz="2400" dirty="0" smtClean="0"/>
                        <a:t>✔</a:t>
                      </a:r>
                      <a:endParaRPr lang="en-US" sz="2400" dirty="0">
                        <a:solidFill>
                          <a:srgbClr val="0078D7"/>
                        </a:solidFill>
                      </a:endParaRPr>
                    </a:p>
                  </a:txBody>
                  <a:tcPr marL="89619" marR="89619" marT="44810" marB="44810"/>
                </a:tc>
                <a:tc>
                  <a:txBody>
                    <a:bodyPr/>
                    <a:lstStyle/>
                    <a:p>
                      <a:pPr algn="ctr"/>
                      <a:r>
                        <a:rPr lang="en-US" sz="2400" dirty="0" smtClean="0"/>
                        <a:t>✔</a:t>
                      </a:r>
                      <a:endParaRPr lang="en-US" sz="2400" dirty="0">
                        <a:solidFill>
                          <a:srgbClr val="0078D7"/>
                        </a:solidFill>
                      </a:endParaRPr>
                    </a:p>
                  </a:txBody>
                  <a:tcPr marL="89619" marR="89619" marT="44810" marB="44810"/>
                </a:tc>
                <a:tc>
                  <a:txBody>
                    <a:bodyPr/>
                    <a:lstStyle/>
                    <a:p>
                      <a:pPr algn="ctr"/>
                      <a:endParaRPr lang="en-US" sz="2400" dirty="0">
                        <a:solidFill>
                          <a:srgbClr val="0078D7"/>
                        </a:solidFill>
                      </a:endParaRPr>
                    </a:p>
                  </a:txBody>
                  <a:tcPr marL="89619" marR="89619" marT="44810" marB="44810"/>
                </a:tc>
                <a:tc>
                  <a:txBody>
                    <a:bodyPr/>
                    <a:lstStyle/>
                    <a:p>
                      <a:pPr algn="ctr"/>
                      <a:endParaRPr lang="en-US" sz="2400" dirty="0">
                        <a:solidFill>
                          <a:srgbClr val="0078D7"/>
                        </a:solidFill>
                      </a:endParaRPr>
                    </a:p>
                  </a:txBody>
                  <a:tcPr marL="89619" marR="89619" marT="44810" marB="44810"/>
                </a:tc>
                <a:tc>
                  <a:txBody>
                    <a:bodyPr/>
                    <a:lstStyle/>
                    <a:p>
                      <a:pPr algn="ctr"/>
                      <a:r>
                        <a:rPr lang="en-US" sz="2400" dirty="0" smtClean="0"/>
                        <a:t>✔</a:t>
                      </a:r>
                      <a:endParaRPr lang="en-US" sz="2400" dirty="0">
                        <a:solidFill>
                          <a:srgbClr val="0078D7"/>
                        </a:solidFill>
                      </a:endParaRPr>
                    </a:p>
                  </a:txBody>
                  <a:tcPr marL="89619" marR="89619" marT="44810" marB="44810"/>
                </a:tc>
                <a:tc>
                  <a:txBody>
                    <a:bodyPr/>
                    <a:lstStyle/>
                    <a:p>
                      <a:pPr algn="ctr"/>
                      <a:r>
                        <a:rPr lang="en-US" sz="2400" dirty="0" smtClean="0"/>
                        <a:t>✔</a:t>
                      </a:r>
                      <a:endParaRPr lang="en-US" sz="2400" dirty="0">
                        <a:solidFill>
                          <a:srgbClr val="0078D7"/>
                        </a:solidFill>
                      </a:endParaRPr>
                    </a:p>
                  </a:txBody>
                  <a:tcPr marL="89619" marR="89619" marT="44810" marB="44810"/>
                </a:tc>
                <a:tc>
                  <a:txBody>
                    <a:bodyPr/>
                    <a:lstStyle/>
                    <a:p>
                      <a:pPr algn="ctr"/>
                      <a:r>
                        <a:rPr lang="en-US" sz="2400" dirty="0" smtClean="0"/>
                        <a:t>✔</a:t>
                      </a:r>
                      <a:endParaRPr lang="en-US" sz="2400" dirty="0">
                        <a:solidFill>
                          <a:srgbClr val="0078D7"/>
                        </a:solidFill>
                      </a:endParaRPr>
                    </a:p>
                  </a:txBody>
                  <a:tcPr marL="89619" marR="89619" marT="44810" marB="44810"/>
                </a:tc>
                <a:tc>
                  <a:txBody>
                    <a:bodyPr/>
                    <a:lstStyle/>
                    <a:p>
                      <a:pPr algn="ctr"/>
                      <a:r>
                        <a:rPr lang="en-US" sz="2400" dirty="0" smtClean="0"/>
                        <a:t>✔</a:t>
                      </a:r>
                      <a:endParaRPr lang="en-US" sz="2400" dirty="0">
                        <a:solidFill>
                          <a:srgbClr val="0078D7"/>
                        </a:solidFill>
                      </a:endParaRPr>
                    </a:p>
                  </a:txBody>
                  <a:tcPr marL="89619" marR="89619" marT="44810" marB="44810"/>
                </a:tc>
                <a:tc>
                  <a:txBody>
                    <a:bodyPr/>
                    <a:lstStyle/>
                    <a:p>
                      <a:pPr algn="ctr"/>
                      <a:r>
                        <a:rPr lang="en-US" sz="2400" dirty="0" smtClean="0"/>
                        <a:t>✔</a:t>
                      </a:r>
                      <a:endParaRPr lang="en-US" sz="2400" dirty="0">
                        <a:solidFill>
                          <a:srgbClr val="0078D7"/>
                        </a:solidFill>
                      </a:endParaRPr>
                    </a:p>
                  </a:txBody>
                  <a:tcPr marL="89619" marR="89619" marT="44810" marB="44810"/>
                </a:tc>
                <a:tc>
                  <a:txBody>
                    <a:bodyPr/>
                    <a:lstStyle/>
                    <a:p>
                      <a:pPr algn="ctr"/>
                      <a:r>
                        <a:rPr lang="en-US" sz="2400" dirty="0" smtClean="0"/>
                        <a:t>✔</a:t>
                      </a:r>
                      <a:endParaRPr lang="en-US" sz="2400" dirty="0">
                        <a:solidFill>
                          <a:srgbClr val="0078D7"/>
                        </a:solidFill>
                      </a:endParaRPr>
                    </a:p>
                  </a:txBody>
                  <a:tcPr marL="89619" marR="89619" marT="44810" marB="44810"/>
                </a:tc>
                <a:tc>
                  <a:txBody>
                    <a:bodyPr/>
                    <a:lstStyle/>
                    <a:p>
                      <a:pPr algn="ctr"/>
                      <a:r>
                        <a:rPr lang="en-US" sz="2400" dirty="0" smtClean="0"/>
                        <a:t>✔</a:t>
                      </a:r>
                      <a:endParaRPr lang="en-US" sz="2400" dirty="0">
                        <a:solidFill>
                          <a:srgbClr val="0078D7"/>
                        </a:solidFill>
                      </a:endParaRPr>
                    </a:p>
                  </a:txBody>
                  <a:tcPr marL="89619" marR="89619" marT="44810" marB="44810"/>
                </a:tc>
                <a:extLst>
                  <a:ext uri="{0D108BD9-81ED-4DB2-BD59-A6C34878D82A}">
                    <a16:rowId xmlns:a16="http://schemas.microsoft.com/office/drawing/2014/main" val="3878855598"/>
                  </a:ext>
                </a:extLst>
              </a:tr>
              <a:tr h="448096">
                <a:tc>
                  <a:txBody>
                    <a:bodyPr/>
                    <a:lstStyle/>
                    <a:p>
                      <a:r>
                        <a:rPr lang="en-US" sz="1700" dirty="0" smtClean="0"/>
                        <a:t>Office 365 SDK</a:t>
                      </a:r>
                      <a:endParaRPr lang="en-US" sz="1700" dirty="0"/>
                    </a:p>
                  </a:txBody>
                  <a:tcPr marL="89619" marR="89619" marT="44810" marB="44810"/>
                </a:tc>
                <a:tc>
                  <a:txBody>
                    <a:bodyPr/>
                    <a:lstStyle/>
                    <a:p>
                      <a:pPr algn="ctr"/>
                      <a:r>
                        <a:rPr lang="en-US" sz="2400" dirty="0" smtClean="0"/>
                        <a:t>✔</a:t>
                      </a:r>
                      <a:endParaRPr lang="en-US" sz="2400" dirty="0">
                        <a:solidFill>
                          <a:srgbClr val="0078D7"/>
                        </a:solidFill>
                      </a:endParaRPr>
                    </a:p>
                  </a:txBody>
                  <a:tcPr marL="89619" marR="89619" marT="44810" marB="44810"/>
                </a:tc>
                <a:tc>
                  <a:txBody>
                    <a:bodyPr/>
                    <a:lstStyle/>
                    <a:p>
                      <a:pPr algn="ctr"/>
                      <a:endParaRPr lang="en-US" sz="2400" dirty="0">
                        <a:solidFill>
                          <a:srgbClr val="0078D7"/>
                        </a:solidFill>
                      </a:endParaRPr>
                    </a:p>
                  </a:txBody>
                  <a:tcPr marL="89619" marR="89619" marT="44810" marB="44810"/>
                </a:tc>
                <a:tc>
                  <a:txBody>
                    <a:bodyPr/>
                    <a:lstStyle/>
                    <a:p>
                      <a:pPr algn="ctr"/>
                      <a:endParaRPr lang="en-US" sz="2400" dirty="0">
                        <a:solidFill>
                          <a:srgbClr val="0078D7"/>
                        </a:solidFill>
                      </a:endParaRPr>
                    </a:p>
                  </a:txBody>
                  <a:tcPr marL="89619" marR="89619" marT="44810" marB="44810"/>
                </a:tc>
                <a:tc>
                  <a:txBody>
                    <a:bodyPr/>
                    <a:lstStyle/>
                    <a:p>
                      <a:pPr algn="ctr"/>
                      <a:endParaRPr lang="en-US" sz="2400" dirty="0">
                        <a:solidFill>
                          <a:srgbClr val="0078D7"/>
                        </a:solidFill>
                      </a:endParaRPr>
                    </a:p>
                  </a:txBody>
                  <a:tcPr marL="89619" marR="89619" marT="44810" marB="44810"/>
                </a:tc>
                <a:tc>
                  <a:txBody>
                    <a:bodyPr/>
                    <a:lstStyle/>
                    <a:p>
                      <a:pPr algn="ctr"/>
                      <a:endParaRPr lang="en-US" sz="2400" dirty="0">
                        <a:solidFill>
                          <a:srgbClr val="0078D7"/>
                        </a:solidFill>
                      </a:endParaRPr>
                    </a:p>
                  </a:txBody>
                  <a:tcPr marL="89619" marR="89619" marT="44810" marB="44810"/>
                </a:tc>
                <a:tc>
                  <a:txBody>
                    <a:bodyPr/>
                    <a:lstStyle/>
                    <a:p>
                      <a:pPr algn="ctr"/>
                      <a:endParaRPr lang="en-US" sz="2400" dirty="0">
                        <a:solidFill>
                          <a:srgbClr val="0078D7"/>
                        </a:solidFill>
                      </a:endParaRPr>
                    </a:p>
                  </a:txBody>
                  <a:tcPr marL="89619" marR="89619" marT="44810" marB="44810"/>
                </a:tc>
                <a:tc>
                  <a:txBody>
                    <a:bodyPr/>
                    <a:lstStyle/>
                    <a:p>
                      <a:pPr algn="ctr"/>
                      <a:endParaRPr lang="en-US" sz="2400" dirty="0">
                        <a:solidFill>
                          <a:srgbClr val="0078D7"/>
                        </a:solidFill>
                      </a:endParaRPr>
                    </a:p>
                  </a:txBody>
                  <a:tcPr marL="89619" marR="89619" marT="44810" marB="44810"/>
                </a:tc>
                <a:tc>
                  <a:txBody>
                    <a:bodyPr/>
                    <a:lstStyle/>
                    <a:p>
                      <a:pPr algn="ctr"/>
                      <a:r>
                        <a:rPr lang="en-US" sz="2400" dirty="0" smtClean="0"/>
                        <a:t>✔</a:t>
                      </a:r>
                      <a:endParaRPr lang="en-US" sz="2400" dirty="0">
                        <a:solidFill>
                          <a:srgbClr val="0078D7"/>
                        </a:solidFill>
                      </a:endParaRPr>
                    </a:p>
                  </a:txBody>
                  <a:tcPr marL="89619" marR="89619" marT="44810" marB="44810"/>
                </a:tc>
                <a:tc>
                  <a:txBody>
                    <a:bodyPr/>
                    <a:lstStyle/>
                    <a:p>
                      <a:pPr algn="ctr"/>
                      <a:r>
                        <a:rPr lang="en-US" sz="2400" dirty="0" smtClean="0"/>
                        <a:t>✔</a:t>
                      </a:r>
                      <a:endParaRPr lang="en-US" sz="2400" dirty="0">
                        <a:solidFill>
                          <a:srgbClr val="0078D7"/>
                        </a:solidFill>
                      </a:endParaRPr>
                    </a:p>
                  </a:txBody>
                  <a:tcPr marL="89619" marR="89619" marT="44810" marB="44810"/>
                </a:tc>
                <a:tc>
                  <a:txBody>
                    <a:bodyPr/>
                    <a:lstStyle/>
                    <a:p>
                      <a:pPr algn="ctr"/>
                      <a:r>
                        <a:rPr lang="en-US" sz="2400" dirty="0" smtClean="0"/>
                        <a:t>✔</a:t>
                      </a:r>
                      <a:endParaRPr lang="en-US" sz="2400" dirty="0">
                        <a:solidFill>
                          <a:srgbClr val="0078D7"/>
                        </a:solidFill>
                      </a:endParaRPr>
                    </a:p>
                  </a:txBody>
                  <a:tcPr marL="89619" marR="89619" marT="44810" marB="44810"/>
                </a:tc>
                <a:tc>
                  <a:txBody>
                    <a:bodyPr/>
                    <a:lstStyle/>
                    <a:p>
                      <a:pPr algn="ctr"/>
                      <a:r>
                        <a:rPr lang="en-US" sz="2400" dirty="0" smtClean="0"/>
                        <a:t>✔</a:t>
                      </a:r>
                      <a:endParaRPr lang="en-US" sz="2400" dirty="0">
                        <a:solidFill>
                          <a:srgbClr val="0078D7"/>
                        </a:solidFill>
                      </a:endParaRPr>
                    </a:p>
                  </a:txBody>
                  <a:tcPr marL="89619" marR="89619" marT="44810" marB="44810"/>
                </a:tc>
                <a:tc>
                  <a:txBody>
                    <a:bodyPr/>
                    <a:lstStyle/>
                    <a:p>
                      <a:pPr algn="ctr"/>
                      <a:r>
                        <a:rPr lang="en-US" sz="2400" dirty="0" smtClean="0"/>
                        <a:t>✔</a:t>
                      </a:r>
                      <a:endParaRPr lang="en-US" sz="2400" dirty="0">
                        <a:solidFill>
                          <a:srgbClr val="0078D7"/>
                        </a:solidFill>
                      </a:endParaRPr>
                    </a:p>
                  </a:txBody>
                  <a:tcPr marL="89619" marR="89619" marT="44810" marB="44810"/>
                </a:tc>
                <a:tc>
                  <a:txBody>
                    <a:bodyPr/>
                    <a:lstStyle/>
                    <a:p>
                      <a:pPr algn="ctr"/>
                      <a:r>
                        <a:rPr lang="en-US" sz="2400" dirty="0" smtClean="0"/>
                        <a:t>✔</a:t>
                      </a:r>
                      <a:endParaRPr lang="en-US" sz="2400" dirty="0">
                        <a:solidFill>
                          <a:srgbClr val="0078D7"/>
                        </a:solidFill>
                      </a:endParaRPr>
                    </a:p>
                  </a:txBody>
                  <a:tcPr marL="89619" marR="89619" marT="44810" marB="44810"/>
                </a:tc>
                <a:extLst>
                  <a:ext uri="{0D108BD9-81ED-4DB2-BD59-A6C34878D82A}">
                    <a16:rowId xmlns:a16="http://schemas.microsoft.com/office/drawing/2014/main" val="468970452"/>
                  </a:ext>
                </a:extLst>
              </a:tr>
              <a:tr h="448096">
                <a:tc>
                  <a:txBody>
                    <a:bodyPr/>
                    <a:lstStyle/>
                    <a:p>
                      <a:r>
                        <a:rPr lang="en-US" sz="1700" dirty="0" smtClean="0"/>
                        <a:t>Dev.office.com Samples</a:t>
                      </a:r>
                      <a:endParaRPr lang="en-US" sz="1700" dirty="0"/>
                    </a:p>
                  </a:txBody>
                  <a:tcPr marL="89619" marR="89619" marT="44810" marB="44810"/>
                </a:tc>
                <a:tc>
                  <a:txBody>
                    <a:bodyPr/>
                    <a:lstStyle/>
                    <a:p>
                      <a:pPr algn="ctr"/>
                      <a:r>
                        <a:rPr lang="en-US" sz="2400" dirty="0" smtClean="0"/>
                        <a:t>✔</a:t>
                      </a:r>
                      <a:endParaRPr lang="en-US" sz="2400" dirty="0">
                        <a:solidFill>
                          <a:srgbClr val="0078D7"/>
                        </a:solidFill>
                      </a:endParaRPr>
                    </a:p>
                  </a:txBody>
                  <a:tcPr marL="89619" marR="89619" marT="44810" marB="44810"/>
                </a:tc>
                <a:tc>
                  <a:txBody>
                    <a:bodyPr/>
                    <a:lstStyle/>
                    <a:p>
                      <a:pPr algn="ctr"/>
                      <a:r>
                        <a:rPr lang="en-US" sz="2400" dirty="0" smtClean="0"/>
                        <a:t>✔</a:t>
                      </a:r>
                      <a:endParaRPr lang="en-US" sz="2400" dirty="0">
                        <a:solidFill>
                          <a:srgbClr val="0078D7"/>
                        </a:solidFill>
                      </a:endParaRPr>
                    </a:p>
                  </a:txBody>
                  <a:tcPr marL="89619" marR="89619" marT="44810" marB="44810"/>
                </a:tc>
                <a:tc>
                  <a:txBody>
                    <a:bodyPr/>
                    <a:lstStyle/>
                    <a:p>
                      <a:pPr algn="ctr"/>
                      <a:r>
                        <a:rPr lang="en-US" sz="2400" dirty="0" smtClean="0"/>
                        <a:t>✔</a:t>
                      </a:r>
                      <a:endParaRPr lang="en-US" sz="2400" dirty="0">
                        <a:solidFill>
                          <a:srgbClr val="0078D7"/>
                        </a:solidFill>
                      </a:endParaRPr>
                    </a:p>
                  </a:txBody>
                  <a:tcPr marL="89619" marR="89619" marT="44810" marB="44810"/>
                </a:tc>
                <a:tc>
                  <a:txBody>
                    <a:bodyPr/>
                    <a:lstStyle/>
                    <a:p>
                      <a:pPr algn="ctr"/>
                      <a:r>
                        <a:rPr lang="en-US" sz="2400" dirty="0" smtClean="0"/>
                        <a:t>✔</a:t>
                      </a:r>
                      <a:endParaRPr lang="en-US" sz="2400" dirty="0">
                        <a:solidFill>
                          <a:srgbClr val="0078D7"/>
                        </a:solidFill>
                      </a:endParaRPr>
                    </a:p>
                  </a:txBody>
                  <a:tcPr marL="89619" marR="89619" marT="44810" marB="44810"/>
                </a:tc>
                <a:tc>
                  <a:txBody>
                    <a:bodyPr/>
                    <a:lstStyle/>
                    <a:p>
                      <a:pPr algn="ctr"/>
                      <a:r>
                        <a:rPr lang="en-US" sz="2400" dirty="0" smtClean="0"/>
                        <a:t>✔</a:t>
                      </a:r>
                      <a:endParaRPr lang="en-US" sz="2400" dirty="0">
                        <a:solidFill>
                          <a:srgbClr val="0078D7"/>
                        </a:solidFill>
                      </a:endParaRPr>
                    </a:p>
                  </a:txBody>
                  <a:tcPr marL="89619" marR="89619" marT="44810" marB="44810"/>
                </a:tc>
                <a:tc>
                  <a:txBody>
                    <a:bodyPr/>
                    <a:lstStyle/>
                    <a:p>
                      <a:pPr algn="ctr"/>
                      <a:r>
                        <a:rPr lang="en-US" sz="2400" dirty="0" smtClean="0"/>
                        <a:t>✔</a:t>
                      </a:r>
                      <a:endParaRPr lang="en-US" sz="2400" dirty="0">
                        <a:solidFill>
                          <a:srgbClr val="0078D7"/>
                        </a:solidFill>
                      </a:endParaRPr>
                    </a:p>
                  </a:txBody>
                  <a:tcPr marL="89619" marR="89619" marT="44810" marB="44810"/>
                </a:tc>
                <a:tc>
                  <a:txBody>
                    <a:bodyPr/>
                    <a:lstStyle/>
                    <a:p>
                      <a:pPr algn="ctr"/>
                      <a:r>
                        <a:rPr lang="en-US" sz="2400" dirty="0" smtClean="0"/>
                        <a:t>✔</a:t>
                      </a:r>
                      <a:endParaRPr lang="en-US" sz="2400" dirty="0">
                        <a:solidFill>
                          <a:srgbClr val="0078D7"/>
                        </a:solidFill>
                      </a:endParaRPr>
                    </a:p>
                  </a:txBody>
                  <a:tcPr marL="89619" marR="89619" marT="44810" marB="44810"/>
                </a:tc>
                <a:tc>
                  <a:txBody>
                    <a:bodyPr/>
                    <a:lstStyle/>
                    <a:p>
                      <a:pPr algn="ctr"/>
                      <a:r>
                        <a:rPr lang="en-US" sz="2400" dirty="0" smtClean="0"/>
                        <a:t>✔</a:t>
                      </a:r>
                      <a:endParaRPr lang="en-US" sz="2400" dirty="0">
                        <a:solidFill>
                          <a:srgbClr val="0078D7"/>
                        </a:solidFill>
                      </a:endParaRPr>
                    </a:p>
                  </a:txBody>
                  <a:tcPr marL="89619" marR="89619" marT="44810" marB="44810"/>
                </a:tc>
                <a:tc>
                  <a:txBody>
                    <a:bodyPr/>
                    <a:lstStyle/>
                    <a:p>
                      <a:pPr algn="ctr"/>
                      <a:r>
                        <a:rPr lang="en-US" sz="2400" dirty="0" smtClean="0"/>
                        <a:t>✔</a:t>
                      </a:r>
                      <a:endParaRPr lang="en-US" sz="2400" dirty="0">
                        <a:solidFill>
                          <a:srgbClr val="0078D7"/>
                        </a:solidFill>
                      </a:endParaRPr>
                    </a:p>
                  </a:txBody>
                  <a:tcPr marL="89619" marR="89619" marT="44810" marB="44810"/>
                </a:tc>
                <a:tc>
                  <a:txBody>
                    <a:bodyPr/>
                    <a:lstStyle/>
                    <a:p>
                      <a:pPr algn="ctr"/>
                      <a:r>
                        <a:rPr lang="en-US" sz="2400" dirty="0" smtClean="0"/>
                        <a:t>✔</a:t>
                      </a:r>
                      <a:endParaRPr lang="en-US" sz="2400" dirty="0">
                        <a:solidFill>
                          <a:srgbClr val="0078D7"/>
                        </a:solidFill>
                      </a:endParaRPr>
                    </a:p>
                  </a:txBody>
                  <a:tcPr marL="89619" marR="89619" marT="44810" marB="44810"/>
                </a:tc>
                <a:tc>
                  <a:txBody>
                    <a:bodyPr/>
                    <a:lstStyle/>
                    <a:p>
                      <a:pPr algn="ctr"/>
                      <a:r>
                        <a:rPr lang="en-US" sz="2400" dirty="0" smtClean="0"/>
                        <a:t>✔</a:t>
                      </a:r>
                      <a:endParaRPr lang="en-US" sz="2400" dirty="0">
                        <a:solidFill>
                          <a:srgbClr val="0078D7"/>
                        </a:solidFill>
                      </a:endParaRPr>
                    </a:p>
                  </a:txBody>
                  <a:tcPr marL="89619" marR="89619" marT="44810" marB="44810"/>
                </a:tc>
                <a:tc>
                  <a:txBody>
                    <a:bodyPr/>
                    <a:lstStyle/>
                    <a:p>
                      <a:pPr algn="ctr"/>
                      <a:r>
                        <a:rPr lang="en-US" sz="2400" dirty="0" smtClean="0"/>
                        <a:t>✔</a:t>
                      </a:r>
                      <a:endParaRPr lang="en-US" sz="2400" dirty="0">
                        <a:solidFill>
                          <a:srgbClr val="0078D7"/>
                        </a:solidFill>
                      </a:endParaRPr>
                    </a:p>
                  </a:txBody>
                  <a:tcPr marL="89619" marR="89619" marT="44810" marB="44810"/>
                </a:tc>
                <a:tc>
                  <a:txBody>
                    <a:bodyPr/>
                    <a:lstStyle/>
                    <a:p>
                      <a:pPr algn="ctr"/>
                      <a:r>
                        <a:rPr lang="en-US" sz="2400" dirty="0" smtClean="0"/>
                        <a:t>✔</a:t>
                      </a:r>
                      <a:endParaRPr lang="en-US" sz="2400" dirty="0">
                        <a:solidFill>
                          <a:srgbClr val="0078D7"/>
                        </a:solidFill>
                      </a:endParaRPr>
                    </a:p>
                  </a:txBody>
                  <a:tcPr marL="89619" marR="89619" marT="44810" marB="44810"/>
                </a:tc>
                <a:extLst>
                  <a:ext uri="{0D108BD9-81ED-4DB2-BD59-A6C34878D82A}">
                    <a16:rowId xmlns:a16="http://schemas.microsoft.com/office/drawing/2014/main" val="3884538644"/>
                  </a:ext>
                </a:extLst>
              </a:tr>
            </a:tbl>
          </a:graphicData>
        </a:graphic>
      </p:graphicFrame>
      <p:pic>
        <p:nvPicPr>
          <p:cNvPr id="201" name="Picture 4" descr="ph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45715" y="1575363"/>
            <a:ext cx="544621" cy="272310"/>
          </a:xfrm>
          <a:prstGeom prst="rect">
            <a:avLst/>
          </a:prstGeom>
          <a:noFill/>
          <a:extLst>
            <a:ext uri="{909E8E84-426E-40DD-AFC4-6F175D3DCCD1}">
              <a14:hiddenFill xmlns:a14="http://schemas.microsoft.com/office/drawing/2010/main">
                <a:solidFill>
                  <a:srgbClr val="FFFFFF"/>
                </a:solidFill>
              </a14:hiddenFill>
            </a:ext>
          </a:extLst>
        </p:spPr>
      </p:pic>
      <p:pic>
        <p:nvPicPr>
          <p:cNvPr id="202" name="Picture 201"/>
          <p:cNvPicPr>
            <a:picLocks noChangeAspect="1"/>
          </p:cNvPicPr>
          <p:nvPr/>
        </p:nvPicPr>
        <p:blipFill rotWithShape="1">
          <a:blip r:embed="rId4" cstate="print">
            <a:extLst>
              <a:ext uri="{28A0092B-C50C-407E-A947-70E740481C1C}">
                <a14:useLocalDpi xmlns:a14="http://schemas.microsoft.com/office/drawing/2010/main" val="0"/>
              </a:ext>
            </a:extLst>
          </a:blip>
          <a:srcRect r="25784"/>
          <a:stretch/>
        </p:blipFill>
        <p:spPr>
          <a:xfrm>
            <a:off x="5196712" y="1602116"/>
            <a:ext cx="537715" cy="194099"/>
          </a:xfrm>
          <a:prstGeom prst="rect">
            <a:avLst/>
          </a:prstGeom>
        </p:spPr>
      </p:pic>
      <p:pic>
        <p:nvPicPr>
          <p:cNvPr id="203" name="Picture 202"/>
          <p:cNvPicPr>
            <a:picLocks noChangeAspect="1"/>
          </p:cNvPicPr>
          <p:nvPr/>
        </p:nvPicPr>
        <p:blipFill rotWithShape="1">
          <a:blip r:embed="rId5">
            <a:extLst>
              <a:ext uri="{28A0092B-C50C-407E-A947-70E740481C1C}">
                <a14:useLocalDpi xmlns:a14="http://schemas.microsoft.com/office/drawing/2010/main" val="0"/>
              </a:ext>
            </a:extLst>
          </a:blip>
          <a:srcRect l="4902" t="6073" r="7126" b="19348"/>
          <a:stretch/>
        </p:blipFill>
        <p:spPr>
          <a:xfrm>
            <a:off x="11228941" y="1479673"/>
            <a:ext cx="484649" cy="455686"/>
          </a:xfrm>
          <a:prstGeom prst="rect">
            <a:avLst/>
          </a:prstGeom>
        </p:spPr>
      </p:pic>
      <p:pic>
        <p:nvPicPr>
          <p:cNvPr id="204" name="Picture 203"/>
          <p:cNvPicPr>
            <a:picLocks noChangeAspect="1"/>
          </p:cNvPicPr>
          <p:nvPr/>
        </p:nvPicPr>
        <p:blipFill rotWithShape="1">
          <a:blip r:embed="rId6" cstate="print">
            <a:extLst>
              <a:ext uri="{28A0092B-C50C-407E-A947-70E740481C1C}">
                <a14:useLocalDpi xmlns:a14="http://schemas.microsoft.com/office/drawing/2010/main" val="0"/>
              </a:ext>
            </a:extLst>
          </a:blip>
          <a:srcRect l="13445" t="17569" r="13162" b="17640"/>
          <a:stretch/>
        </p:blipFill>
        <p:spPr>
          <a:xfrm>
            <a:off x="10565875" y="1491067"/>
            <a:ext cx="500872" cy="442171"/>
          </a:xfrm>
          <a:prstGeom prst="rect">
            <a:avLst/>
          </a:prstGeom>
        </p:spPr>
      </p:pic>
      <p:pic>
        <p:nvPicPr>
          <p:cNvPr id="205" name="Picture 14"/>
          <p:cNvPicPr>
            <a:picLocks noChangeAspect="1" noChangeArrowheads="1"/>
          </p:cNvPicPr>
          <p:nvPr/>
        </p:nvPicPr>
        <p:blipFill>
          <a:blip r:embed="rId7" cstate="print">
            <a:lum bright="100000"/>
            <a:extLst>
              <a:ext uri="{28A0092B-C50C-407E-A947-70E740481C1C}">
                <a14:useLocalDpi xmlns:a14="http://schemas.microsoft.com/office/drawing/2010/main" val="0"/>
              </a:ext>
            </a:extLst>
          </a:blip>
          <a:srcRect/>
          <a:stretch>
            <a:fillRect/>
          </a:stretch>
        </p:blipFill>
        <p:spPr bwMode="auto">
          <a:xfrm>
            <a:off x="9264829" y="1453728"/>
            <a:ext cx="413977" cy="484292"/>
          </a:xfrm>
          <a:prstGeom prst="rect">
            <a:avLst/>
          </a:prstGeom>
          <a:noFill/>
          <a:ln>
            <a:noFill/>
          </a:ln>
          <a:effectLst/>
          <a:extLst/>
        </p:spPr>
      </p:pic>
      <p:grpSp>
        <p:nvGrpSpPr>
          <p:cNvPr id="18" name="Group 17"/>
          <p:cNvGrpSpPr/>
          <p:nvPr/>
        </p:nvGrpSpPr>
        <p:grpSpPr>
          <a:xfrm>
            <a:off x="9896964" y="1451499"/>
            <a:ext cx="429021" cy="484261"/>
            <a:chOff x="10113496" y="4179656"/>
            <a:chExt cx="437738" cy="494100"/>
          </a:xfrm>
        </p:grpSpPr>
        <p:sp>
          <p:nvSpPr>
            <p:cNvPr id="207" name="Freeform 24"/>
            <p:cNvSpPr>
              <a:spLocks/>
            </p:cNvSpPr>
            <p:nvPr/>
          </p:nvSpPr>
          <p:spPr bwMode="auto">
            <a:xfrm>
              <a:off x="10113496" y="4294883"/>
              <a:ext cx="437738" cy="378873"/>
            </a:xfrm>
            <a:custGeom>
              <a:avLst/>
              <a:gdLst>
                <a:gd name="T0" fmla="*/ 296 w 296"/>
                <a:gd name="T1" fmla="*/ 167 h 256"/>
                <a:gd name="T2" fmla="*/ 274 w 296"/>
                <a:gd name="T3" fmla="*/ 207 h 256"/>
                <a:gd name="T4" fmla="*/ 216 w 296"/>
                <a:gd name="T5" fmla="*/ 256 h 256"/>
                <a:gd name="T6" fmla="*/ 159 w 296"/>
                <a:gd name="T7" fmla="*/ 242 h 256"/>
                <a:gd name="T8" fmla="*/ 101 w 296"/>
                <a:gd name="T9" fmla="*/ 256 h 256"/>
                <a:gd name="T10" fmla="*/ 44 w 296"/>
                <a:gd name="T11" fmla="*/ 210 h 256"/>
                <a:gd name="T12" fmla="*/ 24 w 296"/>
                <a:gd name="T13" fmla="*/ 42 h 256"/>
                <a:gd name="T14" fmla="*/ 94 w 296"/>
                <a:gd name="T15" fmla="*/ 0 h 256"/>
                <a:gd name="T16" fmla="*/ 158 w 296"/>
                <a:gd name="T17" fmla="*/ 15 h 256"/>
                <a:gd name="T18" fmla="*/ 222 w 296"/>
                <a:gd name="T19" fmla="*/ 0 h 256"/>
                <a:gd name="T20" fmla="*/ 286 w 296"/>
                <a:gd name="T21" fmla="*/ 34 h 256"/>
                <a:gd name="T22" fmla="*/ 296 w 296"/>
                <a:gd name="T23" fmla="*/ 16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6" h="256">
                  <a:moveTo>
                    <a:pt x="296" y="167"/>
                  </a:moveTo>
                  <a:cubicBezTo>
                    <a:pt x="288" y="184"/>
                    <a:pt x="284" y="192"/>
                    <a:pt x="274" y="207"/>
                  </a:cubicBezTo>
                  <a:cubicBezTo>
                    <a:pt x="260" y="229"/>
                    <a:pt x="240" y="255"/>
                    <a:pt x="216" y="256"/>
                  </a:cubicBezTo>
                  <a:cubicBezTo>
                    <a:pt x="194" y="256"/>
                    <a:pt x="188" y="241"/>
                    <a:pt x="159" y="242"/>
                  </a:cubicBezTo>
                  <a:cubicBezTo>
                    <a:pt x="129" y="242"/>
                    <a:pt x="123" y="256"/>
                    <a:pt x="101" y="256"/>
                  </a:cubicBezTo>
                  <a:cubicBezTo>
                    <a:pt x="76" y="255"/>
                    <a:pt x="58" y="231"/>
                    <a:pt x="44" y="210"/>
                  </a:cubicBezTo>
                  <a:cubicBezTo>
                    <a:pt x="4" y="150"/>
                    <a:pt x="0" y="80"/>
                    <a:pt x="24" y="42"/>
                  </a:cubicBezTo>
                  <a:cubicBezTo>
                    <a:pt x="42" y="16"/>
                    <a:pt x="69" y="0"/>
                    <a:pt x="94" y="0"/>
                  </a:cubicBezTo>
                  <a:cubicBezTo>
                    <a:pt x="120" y="0"/>
                    <a:pt x="137" y="15"/>
                    <a:pt x="158" y="15"/>
                  </a:cubicBezTo>
                  <a:cubicBezTo>
                    <a:pt x="179" y="15"/>
                    <a:pt x="192" y="0"/>
                    <a:pt x="222" y="0"/>
                  </a:cubicBezTo>
                  <a:cubicBezTo>
                    <a:pt x="245" y="0"/>
                    <a:pt x="269" y="13"/>
                    <a:pt x="286" y="34"/>
                  </a:cubicBezTo>
                  <a:cubicBezTo>
                    <a:pt x="230" y="65"/>
                    <a:pt x="239" y="145"/>
                    <a:pt x="296" y="167"/>
                  </a:cubicBezTo>
                  <a:close/>
                </a:path>
              </a:pathLst>
            </a:custGeom>
            <a:solidFill>
              <a:schemeClr val="tx1"/>
            </a:solidFill>
            <a:ln>
              <a:noFill/>
            </a:ln>
            <a:extLst/>
          </p:spPr>
          <p:txBody>
            <a:bodyPr vert="horz" wrap="square" lIns="91354" tIns="45676" rIns="91354" bIns="45676" numCol="1" anchor="t" anchorCtr="0" compatLnSpc="1">
              <a:prstTxWarp prst="textNoShape">
                <a:avLst/>
              </a:prstTxWarp>
            </a:bodyPr>
            <a:lstStyle/>
            <a:p>
              <a:pPr defTabSz="931736"/>
              <a:r>
                <a:rPr lang="en-US" sz="1798" dirty="0">
                  <a:solidFill>
                    <a:srgbClr val="FFFFFF"/>
                  </a:solidFill>
                </a:rPr>
                <a:t>z</a:t>
              </a:r>
            </a:p>
          </p:txBody>
        </p:sp>
        <p:sp>
          <p:nvSpPr>
            <p:cNvPr id="208" name="Freeform 25"/>
            <p:cNvSpPr>
              <a:spLocks/>
            </p:cNvSpPr>
            <p:nvPr/>
          </p:nvSpPr>
          <p:spPr bwMode="auto">
            <a:xfrm>
              <a:off x="10332362" y="4179656"/>
              <a:ext cx="109591" cy="119610"/>
            </a:xfrm>
            <a:custGeom>
              <a:avLst/>
              <a:gdLst>
                <a:gd name="T0" fmla="*/ 55 w 74"/>
                <a:gd name="T1" fmla="*/ 54 h 81"/>
                <a:gd name="T2" fmla="*/ 71 w 74"/>
                <a:gd name="T3" fmla="*/ 0 h 81"/>
                <a:gd name="T4" fmla="*/ 20 w 74"/>
                <a:gd name="T5" fmla="*/ 28 h 81"/>
                <a:gd name="T6" fmla="*/ 4 w 74"/>
                <a:gd name="T7" fmla="*/ 81 h 81"/>
                <a:gd name="T8" fmla="*/ 55 w 74"/>
                <a:gd name="T9" fmla="*/ 54 h 81"/>
              </a:gdLst>
              <a:ahLst/>
              <a:cxnLst>
                <a:cxn ang="0">
                  <a:pos x="T0" y="T1"/>
                </a:cxn>
                <a:cxn ang="0">
                  <a:pos x="T2" y="T3"/>
                </a:cxn>
                <a:cxn ang="0">
                  <a:pos x="T4" y="T5"/>
                </a:cxn>
                <a:cxn ang="0">
                  <a:pos x="T6" y="T7"/>
                </a:cxn>
                <a:cxn ang="0">
                  <a:pos x="T8" y="T9"/>
                </a:cxn>
              </a:cxnLst>
              <a:rect l="0" t="0" r="r" b="b"/>
              <a:pathLst>
                <a:path w="74" h="81">
                  <a:moveTo>
                    <a:pt x="55" y="54"/>
                  </a:moveTo>
                  <a:cubicBezTo>
                    <a:pt x="66" y="40"/>
                    <a:pt x="74" y="21"/>
                    <a:pt x="71" y="0"/>
                  </a:cubicBezTo>
                  <a:cubicBezTo>
                    <a:pt x="54" y="2"/>
                    <a:pt x="33" y="13"/>
                    <a:pt x="20" y="28"/>
                  </a:cubicBezTo>
                  <a:cubicBezTo>
                    <a:pt x="9" y="41"/>
                    <a:pt x="0" y="61"/>
                    <a:pt x="4" y="81"/>
                  </a:cubicBezTo>
                  <a:cubicBezTo>
                    <a:pt x="23" y="81"/>
                    <a:pt x="44" y="70"/>
                    <a:pt x="55" y="54"/>
                  </a:cubicBezTo>
                  <a:close/>
                </a:path>
              </a:pathLst>
            </a:custGeom>
            <a:solidFill>
              <a:schemeClr val="tx1"/>
            </a:solidFill>
            <a:ln>
              <a:noFill/>
            </a:ln>
            <a:extLst/>
          </p:spPr>
          <p:txBody>
            <a:bodyPr vert="horz" wrap="square" lIns="91354" tIns="45676" rIns="91354" bIns="45676" numCol="1" anchor="t" anchorCtr="0" compatLnSpc="1">
              <a:prstTxWarp prst="textNoShape">
                <a:avLst/>
              </a:prstTxWarp>
            </a:bodyPr>
            <a:lstStyle/>
            <a:p>
              <a:pPr defTabSz="931736"/>
              <a:endParaRPr lang="en-US" sz="1798">
                <a:solidFill>
                  <a:srgbClr val="FFFFFF"/>
                </a:solidFill>
              </a:endParaRPr>
            </a:p>
          </p:txBody>
        </p:sp>
      </p:grpSp>
      <p:pic>
        <p:nvPicPr>
          <p:cNvPr id="209" name="Picture 208"/>
          <p:cNvPicPr>
            <a:picLocks noChangeAspect="1"/>
          </p:cNvPicPr>
          <p:nvPr/>
        </p:nvPicPr>
        <p:blipFill rotWithShape="1">
          <a:blip r:embed="rId8" cstate="print">
            <a:extLst>
              <a:ext uri="{28A0092B-C50C-407E-A947-70E740481C1C}">
                <a14:useLocalDpi xmlns:a14="http://schemas.microsoft.com/office/drawing/2010/main" val="0"/>
              </a:ext>
            </a:extLst>
          </a:blip>
          <a:srcRect t="44093" r="11119"/>
          <a:stretch/>
        </p:blipFill>
        <p:spPr>
          <a:xfrm>
            <a:off x="3172726" y="1517531"/>
            <a:ext cx="537715" cy="330142"/>
          </a:xfrm>
          <a:prstGeom prst="rect">
            <a:avLst/>
          </a:prstGeom>
        </p:spPr>
      </p:pic>
      <p:grpSp>
        <p:nvGrpSpPr>
          <p:cNvPr id="210" name="Group 209"/>
          <p:cNvGrpSpPr>
            <a:grpSpLocks noChangeAspect="1"/>
          </p:cNvGrpSpPr>
          <p:nvPr/>
        </p:nvGrpSpPr>
        <p:grpSpPr>
          <a:xfrm>
            <a:off x="3925698" y="1431410"/>
            <a:ext cx="380978" cy="537715"/>
            <a:chOff x="1214438" y="4121151"/>
            <a:chExt cx="1558925" cy="2200275"/>
          </a:xfrm>
        </p:grpSpPr>
        <p:sp>
          <p:nvSpPr>
            <p:cNvPr id="211" name="Freeform 5"/>
            <p:cNvSpPr>
              <a:spLocks noEditPoints="1"/>
            </p:cNvSpPr>
            <p:nvPr/>
          </p:nvSpPr>
          <p:spPr bwMode="auto">
            <a:xfrm>
              <a:off x="1214438" y="4121151"/>
              <a:ext cx="1558925" cy="2200275"/>
            </a:xfrm>
            <a:custGeom>
              <a:avLst/>
              <a:gdLst>
                <a:gd name="T0" fmla="*/ 89 w 982"/>
                <a:gd name="T1" fmla="*/ 1274 h 1386"/>
                <a:gd name="T2" fmla="*/ 892 w 982"/>
                <a:gd name="T3" fmla="*/ 1274 h 1386"/>
                <a:gd name="T4" fmla="*/ 0 w 982"/>
                <a:gd name="T5" fmla="*/ 272 h 1386"/>
                <a:gd name="T6" fmla="*/ 790 w 982"/>
                <a:gd name="T7" fmla="*/ 572 h 1386"/>
                <a:gd name="T8" fmla="*/ 787 w 982"/>
                <a:gd name="T9" fmla="*/ 600 h 1386"/>
                <a:gd name="T10" fmla="*/ 490 w 982"/>
                <a:gd name="T11" fmla="*/ 600 h 1386"/>
                <a:gd name="T12" fmla="*/ 328 w 982"/>
                <a:gd name="T13" fmla="*/ 725 h 1386"/>
                <a:gd name="T14" fmla="*/ 491 w 982"/>
                <a:gd name="T15" fmla="*/ 725 h 1386"/>
                <a:gd name="T16" fmla="*/ 776 w 982"/>
                <a:gd name="T17" fmla="*/ 725 h 1386"/>
                <a:gd name="T18" fmla="*/ 744 w 982"/>
                <a:gd name="T19" fmla="*/ 1082 h 1386"/>
                <a:gd name="T20" fmla="*/ 491 w 982"/>
                <a:gd name="T21" fmla="*/ 1173 h 1386"/>
                <a:gd name="T22" fmla="*/ 490 w 982"/>
                <a:gd name="T23" fmla="*/ 1173 h 1386"/>
                <a:gd name="T24" fmla="*/ 221 w 982"/>
                <a:gd name="T25" fmla="*/ 910 h 1386"/>
                <a:gd name="T26" fmla="*/ 344 w 982"/>
                <a:gd name="T27" fmla="*/ 910 h 1386"/>
                <a:gd name="T28" fmla="*/ 490 w 982"/>
                <a:gd name="T29" fmla="*/ 1045 h 1386"/>
                <a:gd name="T30" fmla="*/ 490 w 982"/>
                <a:gd name="T31" fmla="*/ 1045 h 1386"/>
                <a:gd name="T32" fmla="*/ 642 w 982"/>
                <a:gd name="T33" fmla="*/ 849 h 1386"/>
                <a:gd name="T34" fmla="*/ 490 w 982"/>
                <a:gd name="T35" fmla="*/ 849 h 1386"/>
                <a:gd name="T36" fmla="*/ 185 w 982"/>
                <a:gd name="T37" fmla="*/ 510 h 1386"/>
                <a:gd name="T38" fmla="*/ 490 w 982"/>
                <a:gd name="T39" fmla="*/ 477 h 1386"/>
                <a:gd name="T40" fmla="*/ 798 w 982"/>
                <a:gd name="T41" fmla="*/ 477 h 1386"/>
                <a:gd name="T42" fmla="*/ 91 w 982"/>
                <a:gd name="T43" fmla="*/ 0 h 1386"/>
                <a:gd name="T44" fmla="*/ 154 w 982"/>
                <a:gd name="T45" fmla="*/ 61 h 1386"/>
                <a:gd name="T46" fmla="*/ 210 w 982"/>
                <a:gd name="T47" fmla="*/ 0 h 1386"/>
                <a:gd name="T48" fmla="*/ 273 w 982"/>
                <a:gd name="T49" fmla="*/ 186 h 1386"/>
                <a:gd name="T50" fmla="*/ 210 w 982"/>
                <a:gd name="T51" fmla="*/ 124 h 1386"/>
                <a:gd name="T52" fmla="*/ 154 w 982"/>
                <a:gd name="T53" fmla="*/ 186 h 1386"/>
                <a:gd name="T54" fmla="*/ 91 w 982"/>
                <a:gd name="T55" fmla="*/ 0 h 1386"/>
                <a:gd name="T56" fmla="*/ 355 w 982"/>
                <a:gd name="T57" fmla="*/ 61 h 1386"/>
                <a:gd name="T58" fmla="*/ 300 w 982"/>
                <a:gd name="T59" fmla="*/ 0 h 1386"/>
                <a:gd name="T60" fmla="*/ 472 w 982"/>
                <a:gd name="T61" fmla="*/ 61 h 1386"/>
                <a:gd name="T62" fmla="*/ 418 w 982"/>
                <a:gd name="T63" fmla="*/ 186 h 1386"/>
                <a:gd name="T64" fmla="*/ 355 w 982"/>
                <a:gd name="T65" fmla="*/ 61 h 1386"/>
                <a:gd name="T66" fmla="*/ 500 w 982"/>
                <a:gd name="T67" fmla="*/ 0 h 1386"/>
                <a:gd name="T68" fmla="*/ 606 w 982"/>
                <a:gd name="T69" fmla="*/ 65 h 1386"/>
                <a:gd name="T70" fmla="*/ 710 w 982"/>
                <a:gd name="T71" fmla="*/ 0 h 1386"/>
                <a:gd name="T72" fmla="*/ 649 w 982"/>
                <a:gd name="T73" fmla="*/ 186 h 1386"/>
                <a:gd name="T74" fmla="*/ 606 w 982"/>
                <a:gd name="T75" fmla="*/ 160 h 1386"/>
                <a:gd name="T76" fmla="*/ 561 w 982"/>
                <a:gd name="T77" fmla="*/ 94 h 1386"/>
                <a:gd name="T78" fmla="*/ 500 w 982"/>
                <a:gd name="T79" fmla="*/ 186 h 1386"/>
                <a:gd name="T80" fmla="*/ 741 w 982"/>
                <a:gd name="T81" fmla="*/ 0 h 1386"/>
                <a:gd name="T82" fmla="*/ 804 w 982"/>
                <a:gd name="T83" fmla="*/ 125 h 1386"/>
                <a:gd name="T84" fmla="*/ 892 w 982"/>
                <a:gd name="T85" fmla="*/ 186 h 1386"/>
                <a:gd name="T86" fmla="*/ 741 w 982"/>
                <a:gd name="T87" fmla="*/ 0 h 1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82" h="1386">
                  <a:moveTo>
                    <a:pt x="0" y="272"/>
                  </a:moveTo>
                  <a:lnTo>
                    <a:pt x="89" y="1274"/>
                  </a:lnTo>
                  <a:lnTo>
                    <a:pt x="490" y="1386"/>
                  </a:lnTo>
                  <a:lnTo>
                    <a:pt x="892" y="1274"/>
                  </a:lnTo>
                  <a:lnTo>
                    <a:pt x="982" y="272"/>
                  </a:lnTo>
                  <a:lnTo>
                    <a:pt x="0" y="272"/>
                  </a:lnTo>
                  <a:close/>
                  <a:moveTo>
                    <a:pt x="795" y="510"/>
                  </a:moveTo>
                  <a:lnTo>
                    <a:pt x="790" y="572"/>
                  </a:lnTo>
                  <a:lnTo>
                    <a:pt x="787" y="600"/>
                  </a:lnTo>
                  <a:lnTo>
                    <a:pt x="787" y="600"/>
                  </a:lnTo>
                  <a:lnTo>
                    <a:pt x="491" y="600"/>
                  </a:lnTo>
                  <a:lnTo>
                    <a:pt x="490" y="600"/>
                  </a:lnTo>
                  <a:lnTo>
                    <a:pt x="317" y="600"/>
                  </a:lnTo>
                  <a:lnTo>
                    <a:pt x="328" y="725"/>
                  </a:lnTo>
                  <a:lnTo>
                    <a:pt x="490" y="725"/>
                  </a:lnTo>
                  <a:lnTo>
                    <a:pt x="491" y="725"/>
                  </a:lnTo>
                  <a:lnTo>
                    <a:pt x="743" y="725"/>
                  </a:lnTo>
                  <a:lnTo>
                    <a:pt x="776" y="725"/>
                  </a:lnTo>
                  <a:lnTo>
                    <a:pt x="773" y="759"/>
                  </a:lnTo>
                  <a:lnTo>
                    <a:pt x="744" y="1082"/>
                  </a:lnTo>
                  <a:lnTo>
                    <a:pt x="742" y="1103"/>
                  </a:lnTo>
                  <a:lnTo>
                    <a:pt x="491" y="1173"/>
                  </a:lnTo>
                  <a:lnTo>
                    <a:pt x="491" y="1173"/>
                  </a:lnTo>
                  <a:lnTo>
                    <a:pt x="490" y="1173"/>
                  </a:lnTo>
                  <a:lnTo>
                    <a:pt x="238" y="1103"/>
                  </a:lnTo>
                  <a:lnTo>
                    <a:pt x="221" y="910"/>
                  </a:lnTo>
                  <a:lnTo>
                    <a:pt x="278" y="910"/>
                  </a:lnTo>
                  <a:lnTo>
                    <a:pt x="344" y="910"/>
                  </a:lnTo>
                  <a:lnTo>
                    <a:pt x="353" y="1008"/>
                  </a:lnTo>
                  <a:lnTo>
                    <a:pt x="490" y="1045"/>
                  </a:lnTo>
                  <a:lnTo>
                    <a:pt x="490" y="1045"/>
                  </a:lnTo>
                  <a:lnTo>
                    <a:pt x="490" y="1045"/>
                  </a:lnTo>
                  <a:lnTo>
                    <a:pt x="627" y="1008"/>
                  </a:lnTo>
                  <a:lnTo>
                    <a:pt x="642" y="849"/>
                  </a:lnTo>
                  <a:lnTo>
                    <a:pt x="491" y="849"/>
                  </a:lnTo>
                  <a:lnTo>
                    <a:pt x="490" y="849"/>
                  </a:lnTo>
                  <a:lnTo>
                    <a:pt x="215" y="849"/>
                  </a:lnTo>
                  <a:lnTo>
                    <a:pt x="185" y="510"/>
                  </a:lnTo>
                  <a:lnTo>
                    <a:pt x="182" y="477"/>
                  </a:lnTo>
                  <a:lnTo>
                    <a:pt x="490" y="477"/>
                  </a:lnTo>
                  <a:lnTo>
                    <a:pt x="491" y="477"/>
                  </a:lnTo>
                  <a:lnTo>
                    <a:pt x="798" y="477"/>
                  </a:lnTo>
                  <a:lnTo>
                    <a:pt x="795" y="510"/>
                  </a:lnTo>
                  <a:close/>
                  <a:moveTo>
                    <a:pt x="91" y="0"/>
                  </a:moveTo>
                  <a:lnTo>
                    <a:pt x="154" y="0"/>
                  </a:lnTo>
                  <a:lnTo>
                    <a:pt x="154" y="61"/>
                  </a:lnTo>
                  <a:lnTo>
                    <a:pt x="210" y="61"/>
                  </a:lnTo>
                  <a:lnTo>
                    <a:pt x="210" y="0"/>
                  </a:lnTo>
                  <a:lnTo>
                    <a:pt x="273" y="0"/>
                  </a:lnTo>
                  <a:lnTo>
                    <a:pt x="273" y="186"/>
                  </a:lnTo>
                  <a:lnTo>
                    <a:pt x="210" y="186"/>
                  </a:lnTo>
                  <a:lnTo>
                    <a:pt x="210" y="124"/>
                  </a:lnTo>
                  <a:lnTo>
                    <a:pt x="154" y="124"/>
                  </a:lnTo>
                  <a:lnTo>
                    <a:pt x="154" y="186"/>
                  </a:lnTo>
                  <a:lnTo>
                    <a:pt x="91" y="186"/>
                  </a:lnTo>
                  <a:lnTo>
                    <a:pt x="91" y="0"/>
                  </a:lnTo>
                  <a:lnTo>
                    <a:pt x="91" y="0"/>
                  </a:lnTo>
                  <a:close/>
                  <a:moveTo>
                    <a:pt x="355" y="61"/>
                  </a:moveTo>
                  <a:lnTo>
                    <a:pt x="300" y="61"/>
                  </a:lnTo>
                  <a:lnTo>
                    <a:pt x="300" y="0"/>
                  </a:lnTo>
                  <a:lnTo>
                    <a:pt x="472" y="0"/>
                  </a:lnTo>
                  <a:lnTo>
                    <a:pt x="472" y="61"/>
                  </a:lnTo>
                  <a:lnTo>
                    <a:pt x="418" y="61"/>
                  </a:lnTo>
                  <a:lnTo>
                    <a:pt x="418" y="186"/>
                  </a:lnTo>
                  <a:lnTo>
                    <a:pt x="355" y="186"/>
                  </a:lnTo>
                  <a:lnTo>
                    <a:pt x="355" y="61"/>
                  </a:lnTo>
                  <a:lnTo>
                    <a:pt x="355" y="61"/>
                  </a:lnTo>
                  <a:close/>
                  <a:moveTo>
                    <a:pt x="500" y="0"/>
                  </a:moveTo>
                  <a:lnTo>
                    <a:pt x="565" y="0"/>
                  </a:lnTo>
                  <a:lnTo>
                    <a:pt x="606" y="65"/>
                  </a:lnTo>
                  <a:lnTo>
                    <a:pt x="645" y="0"/>
                  </a:lnTo>
                  <a:lnTo>
                    <a:pt x="710" y="0"/>
                  </a:lnTo>
                  <a:lnTo>
                    <a:pt x="710" y="186"/>
                  </a:lnTo>
                  <a:lnTo>
                    <a:pt x="649" y="186"/>
                  </a:lnTo>
                  <a:lnTo>
                    <a:pt x="649" y="94"/>
                  </a:lnTo>
                  <a:lnTo>
                    <a:pt x="606" y="160"/>
                  </a:lnTo>
                  <a:lnTo>
                    <a:pt x="604" y="160"/>
                  </a:lnTo>
                  <a:lnTo>
                    <a:pt x="561" y="94"/>
                  </a:lnTo>
                  <a:lnTo>
                    <a:pt x="561" y="186"/>
                  </a:lnTo>
                  <a:lnTo>
                    <a:pt x="500" y="186"/>
                  </a:lnTo>
                  <a:lnTo>
                    <a:pt x="500" y="0"/>
                  </a:lnTo>
                  <a:close/>
                  <a:moveTo>
                    <a:pt x="741" y="0"/>
                  </a:moveTo>
                  <a:lnTo>
                    <a:pt x="804" y="0"/>
                  </a:lnTo>
                  <a:lnTo>
                    <a:pt x="804" y="125"/>
                  </a:lnTo>
                  <a:lnTo>
                    <a:pt x="892" y="125"/>
                  </a:lnTo>
                  <a:lnTo>
                    <a:pt x="892" y="186"/>
                  </a:lnTo>
                  <a:lnTo>
                    <a:pt x="741" y="186"/>
                  </a:lnTo>
                  <a:lnTo>
                    <a:pt x="741" y="0"/>
                  </a:lnTo>
                  <a:close/>
                </a:path>
              </a:pathLst>
            </a:custGeom>
            <a:solidFill>
              <a:srgbClr val="FFFFFF"/>
            </a:solidFill>
            <a:ln>
              <a:noFill/>
            </a:ln>
          </p:spPr>
          <p:txBody>
            <a:bodyPr vert="horz" wrap="square" lIns="91367" tIns="45683" rIns="91367" bIns="45683" numCol="1" anchor="t" anchorCtr="0" compatLnSpc="1">
              <a:prstTxWarp prst="textNoShape">
                <a:avLst/>
              </a:prstTxWarp>
            </a:bodyPr>
            <a:lstStyle/>
            <a:p>
              <a:pPr defTabSz="931913"/>
              <a:endParaRPr lang="en-US" sz="1798">
                <a:solidFill>
                  <a:srgbClr val="FFFFFF"/>
                </a:solidFill>
              </a:endParaRPr>
            </a:p>
          </p:txBody>
        </p:sp>
        <p:sp>
          <p:nvSpPr>
            <p:cNvPr id="212" name="Freeform 7"/>
            <p:cNvSpPr>
              <a:spLocks/>
            </p:cNvSpPr>
            <p:nvPr/>
          </p:nvSpPr>
          <p:spPr bwMode="auto">
            <a:xfrm>
              <a:off x="1993900" y="4683126"/>
              <a:ext cx="636588" cy="1501775"/>
            </a:xfrm>
            <a:custGeom>
              <a:avLst/>
              <a:gdLst>
                <a:gd name="T0" fmla="*/ 0 w 401"/>
                <a:gd name="T1" fmla="*/ 0 h 946"/>
                <a:gd name="T2" fmla="*/ 0 w 401"/>
                <a:gd name="T3" fmla="*/ 123 h 946"/>
                <a:gd name="T4" fmla="*/ 307 w 401"/>
                <a:gd name="T5" fmla="*/ 123 h 946"/>
                <a:gd name="T6" fmla="*/ 304 w 401"/>
                <a:gd name="T7" fmla="*/ 156 h 946"/>
                <a:gd name="T8" fmla="*/ 299 w 401"/>
                <a:gd name="T9" fmla="*/ 218 h 946"/>
                <a:gd name="T10" fmla="*/ 296 w 401"/>
                <a:gd name="T11" fmla="*/ 246 h 946"/>
                <a:gd name="T12" fmla="*/ 296 w 401"/>
                <a:gd name="T13" fmla="*/ 246 h 946"/>
                <a:gd name="T14" fmla="*/ 0 w 401"/>
                <a:gd name="T15" fmla="*/ 246 h 946"/>
                <a:gd name="T16" fmla="*/ 0 w 401"/>
                <a:gd name="T17" fmla="*/ 371 h 946"/>
                <a:gd name="T18" fmla="*/ 252 w 401"/>
                <a:gd name="T19" fmla="*/ 371 h 946"/>
                <a:gd name="T20" fmla="*/ 285 w 401"/>
                <a:gd name="T21" fmla="*/ 371 h 946"/>
                <a:gd name="T22" fmla="*/ 282 w 401"/>
                <a:gd name="T23" fmla="*/ 405 h 946"/>
                <a:gd name="T24" fmla="*/ 253 w 401"/>
                <a:gd name="T25" fmla="*/ 728 h 946"/>
                <a:gd name="T26" fmla="*/ 251 w 401"/>
                <a:gd name="T27" fmla="*/ 749 h 946"/>
                <a:gd name="T28" fmla="*/ 0 w 401"/>
                <a:gd name="T29" fmla="*/ 819 h 946"/>
                <a:gd name="T30" fmla="*/ 0 w 401"/>
                <a:gd name="T31" fmla="*/ 946 h 946"/>
                <a:gd name="T32" fmla="*/ 325 w 401"/>
                <a:gd name="T33" fmla="*/ 856 h 946"/>
                <a:gd name="T34" fmla="*/ 401 w 401"/>
                <a:gd name="T35" fmla="*/ 0 h 946"/>
                <a:gd name="T36" fmla="*/ 0 w 401"/>
                <a:gd name="T37" fmla="*/ 0 h 9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01" h="946">
                  <a:moveTo>
                    <a:pt x="0" y="0"/>
                  </a:moveTo>
                  <a:lnTo>
                    <a:pt x="0" y="123"/>
                  </a:lnTo>
                  <a:lnTo>
                    <a:pt x="307" y="123"/>
                  </a:lnTo>
                  <a:lnTo>
                    <a:pt x="304" y="156"/>
                  </a:lnTo>
                  <a:lnTo>
                    <a:pt x="299" y="218"/>
                  </a:lnTo>
                  <a:lnTo>
                    <a:pt x="296" y="246"/>
                  </a:lnTo>
                  <a:lnTo>
                    <a:pt x="296" y="246"/>
                  </a:lnTo>
                  <a:lnTo>
                    <a:pt x="0" y="246"/>
                  </a:lnTo>
                  <a:lnTo>
                    <a:pt x="0" y="371"/>
                  </a:lnTo>
                  <a:lnTo>
                    <a:pt x="252" y="371"/>
                  </a:lnTo>
                  <a:lnTo>
                    <a:pt x="285" y="371"/>
                  </a:lnTo>
                  <a:lnTo>
                    <a:pt x="282" y="405"/>
                  </a:lnTo>
                  <a:lnTo>
                    <a:pt x="253" y="728"/>
                  </a:lnTo>
                  <a:lnTo>
                    <a:pt x="251" y="749"/>
                  </a:lnTo>
                  <a:lnTo>
                    <a:pt x="0" y="819"/>
                  </a:lnTo>
                  <a:lnTo>
                    <a:pt x="0" y="946"/>
                  </a:lnTo>
                  <a:lnTo>
                    <a:pt x="325" y="856"/>
                  </a:lnTo>
                  <a:lnTo>
                    <a:pt x="401" y="0"/>
                  </a:lnTo>
                  <a:lnTo>
                    <a:pt x="0" y="0"/>
                  </a:lnTo>
                  <a:close/>
                </a:path>
              </a:pathLst>
            </a:custGeom>
            <a:solidFill>
              <a:srgbClr val="8888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7" tIns="45683" rIns="91367" bIns="45683" numCol="1" anchor="t" anchorCtr="0" compatLnSpc="1">
              <a:prstTxWarp prst="textNoShape">
                <a:avLst/>
              </a:prstTxWarp>
            </a:bodyPr>
            <a:lstStyle/>
            <a:p>
              <a:pPr defTabSz="931913"/>
              <a:endParaRPr lang="en-US" sz="1798">
                <a:solidFill>
                  <a:srgbClr val="FFFFFF"/>
                </a:solidFill>
              </a:endParaRPr>
            </a:p>
          </p:txBody>
        </p:sp>
      </p:grpSp>
      <p:pic>
        <p:nvPicPr>
          <p:cNvPr id="213" name="Picture 21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553496" y="1493841"/>
            <a:ext cx="448096" cy="448096"/>
          </a:xfrm>
          <a:prstGeom prst="rect">
            <a:avLst/>
          </a:prstGeom>
        </p:spPr>
      </p:pic>
      <p:pic>
        <p:nvPicPr>
          <p:cNvPr id="21" name="Picture 20"/>
          <p:cNvPicPr>
            <a:picLocks noChangeAspect="1"/>
          </p:cNvPicPr>
          <p:nvPr/>
        </p:nvPicPr>
        <p:blipFill>
          <a:blip r:embed="rId10">
            <a:biLevel thresh="25000"/>
            <a:extLst>
              <a:ext uri="{28A0092B-C50C-407E-A947-70E740481C1C}">
                <a14:useLocalDpi xmlns:a14="http://schemas.microsoft.com/office/drawing/2010/main" val="0"/>
              </a:ext>
            </a:extLst>
          </a:blip>
          <a:stretch>
            <a:fillRect/>
          </a:stretch>
        </p:blipFill>
        <p:spPr>
          <a:xfrm>
            <a:off x="5894097" y="1481782"/>
            <a:ext cx="472214" cy="472214"/>
          </a:xfrm>
          <a:prstGeom prst="rect">
            <a:avLst/>
          </a:prstGeom>
        </p:spPr>
      </p:pic>
      <p:sp>
        <p:nvSpPr>
          <p:cNvPr id="216" name="Freeform 215"/>
          <p:cNvSpPr>
            <a:spLocks noEditPoints="1"/>
          </p:cNvSpPr>
          <p:nvPr/>
        </p:nvSpPr>
        <p:spPr bwMode="auto">
          <a:xfrm>
            <a:off x="8567665" y="1493841"/>
            <a:ext cx="448096" cy="448096"/>
          </a:xfrm>
          <a:custGeom>
            <a:avLst/>
            <a:gdLst>
              <a:gd name="T0" fmla="*/ 288 w 647"/>
              <a:gd name="T1" fmla="*/ 314 h 657"/>
              <a:gd name="T2" fmla="*/ 288 w 647"/>
              <a:gd name="T3" fmla="*/ 52 h 657"/>
              <a:gd name="T4" fmla="*/ 647 w 647"/>
              <a:gd name="T5" fmla="*/ 0 h 657"/>
              <a:gd name="T6" fmla="*/ 647 w 647"/>
              <a:gd name="T7" fmla="*/ 314 h 657"/>
              <a:gd name="T8" fmla="*/ 288 w 647"/>
              <a:gd name="T9" fmla="*/ 314 h 657"/>
              <a:gd name="T10" fmla="*/ 262 w 647"/>
              <a:gd name="T11" fmla="*/ 57 h 657"/>
              <a:gd name="T12" fmla="*/ 0 w 647"/>
              <a:gd name="T13" fmla="*/ 95 h 657"/>
              <a:gd name="T14" fmla="*/ 0 w 647"/>
              <a:gd name="T15" fmla="*/ 314 h 657"/>
              <a:gd name="T16" fmla="*/ 262 w 647"/>
              <a:gd name="T17" fmla="*/ 314 h 657"/>
              <a:gd name="T18" fmla="*/ 262 w 647"/>
              <a:gd name="T19" fmla="*/ 57 h 657"/>
              <a:gd name="T20" fmla="*/ 0 w 647"/>
              <a:gd name="T21" fmla="*/ 338 h 657"/>
              <a:gd name="T22" fmla="*/ 0 w 647"/>
              <a:gd name="T23" fmla="*/ 560 h 657"/>
              <a:gd name="T24" fmla="*/ 262 w 647"/>
              <a:gd name="T25" fmla="*/ 600 h 657"/>
              <a:gd name="T26" fmla="*/ 262 w 647"/>
              <a:gd name="T27" fmla="*/ 338 h 657"/>
              <a:gd name="T28" fmla="*/ 0 w 647"/>
              <a:gd name="T29" fmla="*/ 338 h 657"/>
              <a:gd name="T30" fmla="*/ 288 w 647"/>
              <a:gd name="T31" fmla="*/ 602 h 657"/>
              <a:gd name="T32" fmla="*/ 647 w 647"/>
              <a:gd name="T33" fmla="*/ 657 h 657"/>
              <a:gd name="T34" fmla="*/ 647 w 647"/>
              <a:gd name="T35" fmla="*/ 338 h 657"/>
              <a:gd name="T36" fmla="*/ 288 w 647"/>
              <a:gd name="T37" fmla="*/ 338 h 657"/>
              <a:gd name="T38" fmla="*/ 288 w 647"/>
              <a:gd name="T39" fmla="*/ 602 h 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47" h="657">
                <a:moveTo>
                  <a:pt x="288" y="314"/>
                </a:moveTo>
                <a:lnTo>
                  <a:pt x="288" y="52"/>
                </a:lnTo>
                <a:lnTo>
                  <a:pt x="647" y="0"/>
                </a:lnTo>
                <a:lnTo>
                  <a:pt x="647" y="314"/>
                </a:lnTo>
                <a:lnTo>
                  <a:pt x="288" y="314"/>
                </a:lnTo>
                <a:close/>
                <a:moveTo>
                  <a:pt x="262" y="57"/>
                </a:moveTo>
                <a:lnTo>
                  <a:pt x="0" y="95"/>
                </a:lnTo>
                <a:lnTo>
                  <a:pt x="0" y="314"/>
                </a:lnTo>
                <a:lnTo>
                  <a:pt x="262" y="314"/>
                </a:lnTo>
                <a:lnTo>
                  <a:pt x="262" y="57"/>
                </a:lnTo>
                <a:close/>
                <a:moveTo>
                  <a:pt x="0" y="338"/>
                </a:moveTo>
                <a:lnTo>
                  <a:pt x="0" y="560"/>
                </a:lnTo>
                <a:lnTo>
                  <a:pt x="262" y="600"/>
                </a:lnTo>
                <a:lnTo>
                  <a:pt x="262" y="338"/>
                </a:lnTo>
                <a:lnTo>
                  <a:pt x="0" y="338"/>
                </a:lnTo>
                <a:close/>
                <a:moveTo>
                  <a:pt x="288" y="602"/>
                </a:moveTo>
                <a:lnTo>
                  <a:pt x="647" y="657"/>
                </a:lnTo>
                <a:lnTo>
                  <a:pt x="647" y="338"/>
                </a:lnTo>
                <a:lnTo>
                  <a:pt x="288" y="338"/>
                </a:lnTo>
                <a:lnTo>
                  <a:pt x="288" y="602"/>
                </a:lnTo>
                <a:close/>
              </a:path>
            </a:pathLst>
          </a:custGeom>
          <a:solidFill>
            <a:schemeClr val="tx1"/>
          </a:solidFill>
          <a:ln>
            <a:noFill/>
          </a:ln>
          <a:extLst/>
        </p:spPr>
        <p:txBody>
          <a:bodyPr vert="horz" wrap="square" lIns="87857" tIns="43928" rIns="87857" bIns="43928" numCol="1" anchor="t" anchorCtr="0" compatLnSpc="1">
            <a:prstTxWarp prst="textNoShape">
              <a:avLst/>
            </a:prstTxWarp>
          </a:bodyPr>
          <a:lstStyle/>
          <a:p>
            <a:pPr defTabSz="896171"/>
            <a:endParaRPr lang="en-US" sz="1730" dirty="0">
              <a:solidFill>
                <a:srgbClr val="505050"/>
              </a:solidFill>
            </a:endParaRPr>
          </a:p>
        </p:txBody>
      </p:sp>
      <p:pic>
        <p:nvPicPr>
          <p:cNvPr id="22" name="Picture 21"/>
          <p:cNvPicPr>
            <a:picLocks noChangeAspect="1"/>
          </p:cNvPicPr>
          <p:nvPr/>
        </p:nvPicPr>
        <p:blipFill rotWithShape="1">
          <a:blip r:embed="rId11">
            <a:biLevel thresh="25000"/>
            <a:extLst>
              <a:ext uri="{28A0092B-C50C-407E-A947-70E740481C1C}">
                <a14:useLocalDpi xmlns:a14="http://schemas.microsoft.com/office/drawing/2010/main" val="0"/>
              </a:ext>
            </a:extLst>
          </a:blip>
          <a:srcRect l="18919" t="20304" r="18644" b="19188"/>
          <a:stretch/>
        </p:blipFill>
        <p:spPr>
          <a:xfrm rot="18677624">
            <a:off x="7220020" y="1553483"/>
            <a:ext cx="573230" cy="438563"/>
          </a:xfrm>
          <a:prstGeom prst="rect">
            <a:avLst/>
          </a:prstGeom>
        </p:spPr>
      </p:pic>
      <p:pic>
        <p:nvPicPr>
          <p:cNvPr id="26" name="Picture 25"/>
          <p:cNvPicPr>
            <a:picLocks noChangeAspect="1"/>
          </p:cNvPicPr>
          <p:nvPr/>
        </p:nvPicPr>
        <p:blipFill>
          <a:blip r:embed="rId12">
            <a:biLevel thresh="25000"/>
            <a:extLst>
              <a:ext uri="{28A0092B-C50C-407E-A947-70E740481C1C}">
                <a14:useLocalDpi xmlns:a14="http://schemas.microsoft.com/office/drawing/2010/main" val="0"/>
              </a:ext>
            </a:extLst>
          </a:blip>
          <a:stretch>
            <a:fillRect/>
          </a:stretch>
        </p:blipFill>
        <p:spPr>
          <a:xfrm>
            <a:off x="7802511" y="1368926"/>
            <a:ext cx="627352" cy="627352"/>
          </a:xfrm>
          <a:prstGeom prst="rect">
            <a:avLst/>
          </a:prstGeom>
        </p:spPr>
      </p:pic>
      <p:sp>
        <p:nvSpPr>
          <p:cNvPr id="3" name="TextBox 2"/>
          <p:cNvSpPr txBox="1"/>
          <p:nvPr/>
        </p:nvSpPr>
        <p:spPr>
          <a:xfrm>
            <a:off x="416252" y="3952875"/>
            <a:ext cx="11439425" cy="1625060"/>
          </a:xfrm>
          <a:prstGeom prst="rect">
            <a:avLst/>
          </a:prstGeom>
          <a:noFill/>
        </p:spPr>
        <p:txBody>
          <a:bodyPr wrap="square" lIns="182880" tIns="146304" rIns="182880" bIns="146304" rtlCol="0">
            <a:spAutoFit/>
          </a:bodyPr>
          <a:lstStyle/>
          <a:p>
            <a:pPr>
              <a:lnSpc>
                <a:spcPct val="90000"/>
              </a:lnSpc>
              <a:spcAft>
                <a:spcPts val="600"/>
              </a:spcAft>
            </a:pPr>
            <a:r>
              <a:rPr lang="en-US" sz="3200" spc="-100" dirty="0" smtClean="0">
                <a:ln w="3175">
                  <a:noFill/>
                </a:ln>
                <a:solidFill>
                  <a:schemeClr val="bg1">
                    <a:lumMod val="75000"/>
                  </a:schemeClr>
                </a:solidFill>
                <a:latin typeface="+mj-lt"/>
                <a:cs typeface="Segoe UI" pitchFamily="34" charset="0"/>
              </a:rPr>
              <a:t>Azure AD and Office 365 offer Libraries/SDKs, but they are not mandatory as the platform is building on web standards such as OAuth2, REST, and OData</a:t>
            </a:r>
            <a:endParaRPr lang="en-US" sz="3200" spc="-100" dirty="0">
              <a:ln w="3175">
                <a:noFill/>
              </a:ln>
              <a:solidFill>
                <a:schemeClr val="bg1">
                  <a:lumMod val="75000"/>
                </a:schemeClr>
              </a:solidFill>
              <a:latin typeface="+mj-lt"/>
              <a:cs typeface="Segoe UI" pitchFamily="34" charset="0"/>
            </a:endParaRPr>
          </a:p>
        </p:txBody>
      </p:sp>
    </p:spTree>
    <p:extLst>
      <p:ext uri="{BB962C8B-B14F-4D97-AF65-F5344CB8AC3E}">
        <p14:creationId xmlns:p14="http://schemas.microsoft.com/office/powerpoint/2010/main" val="978485725"/>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rotWithShape="1">
          <a:blip r:embed="rId3">
            <a:extLst>
              <a:ext uri="{28A0092B-C50C-407E-A947-70E740481C1C}">
                <a14:useLocalDpi xmlns:a14="http://schemas.microsoft.com/office/drawing/2010/main" val="0"/>
              </a:ext>
            </a:extLst>
          </a:blip>
          <a:srcRect t="13045" b="28036"/>
          <a:stretch/>
        </p:blipFill>
        <p:spPr>
          <a:xfrm>
            <a:off x="6130534" y="1741485"/>
            <a:ext cx="5794884" cy="2277820"/>
          </a:xfrm>
          <a:prstGeom prst="rect">
            <a:avLst/>
          </a:prstGeom>
        </p:spPr>
      </p:pic>
      <p:pic>
        <p:nvPicPr>
          <p:cNvPr id="8" name="Picture 7"/>
          <p:cNvPicPr>
            <a:picLocks noChangeAspect="1"/>
          </p:cNvPicPr>
          <p:nvPr/>
        </p:nvPicPr>
        <p:blipFill rotWithShape="1">
          <a:blip r:embed="rId4">
            <a:extLst>
              <a:ext uri="{28A0092B-C50C-407E-A947-70E740481C1C}">
                <a14:useLocalDpi xmlns:a14="http://schemas.microsoft.com/office/drawing/2010/main" val="0"/>
              </a:ext>
            </a:extLst>
          </a:blip>
          <a:srcRect t="33888" b="7233"/>
          <a:stretch/>
        </p:blipFill>
        <p:spPr>
          <a:xfrm>
            <a:off x="290848" y="1738920"/>
            <a:ext cx="5794884" cy="2280384"/>
          </a:xfrm>
          <a:prstGeom prst="rect">
            <a:avLst/>
          </a:prstGeom>
        </p:spPr>
      </p:pic>
      <p:sp>
        <p:nvSpPr>
          <p:cNvPr id="4" name="Rectangle 3"/>
          <p:cNvSpPr/>
          <p:nvPr/>
        </p:nvSpPr>
        <p:spPr bwMode="auto">
          <a:xfrm>
            <a:off x="0" y="4718964"/>
            <a:ext cx="12188825" cy="2137657"/>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828" fontAlgn="base">
              <a:spcBef>
                <a:spcPct val="0"/>
              </a:spcBef>
              <a:spcAft>
                <a:spcPct val="0"/>
              </a:spcAft>
            </a:pPr>
            <a:endParaRPr lang="en-US" sz="196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smtClean="0"/>
              <a:t>Distribution choices</a:t>
            </a:r>
            <a:endParaRPr lang="en-US" dirty="0"/>
          </a:p>
        </p:txBody>
      </p:sp>
      <p:sp>
        <p:nvSpPr>
          <p:cNvPr id="10" name="Rectangle 9"/>
          <p:cNvSpPr/>
          <p:nvPr/>
        </p:nvSpPr>
        <p:spPr bwMode="auto">
          <a:xfrm>
            <a:off x="6085732" y="1737261"/>
            <a:ext cx="44801" cy="2688192"/>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1" rIns="0" bIns="45701" numCol="1" rtlCol="0" anchor="ctr" anchorCtr="0" compatLnSpc="1">
            <a:prstTxWarp prst="textNoShape">
              <a:avLst/>
            </a:prstTxWarp>
          </a:bodyPr>
          <a:lstStyle/>
          <a:p>
            <a:pPr algn="ctr" defTabSz="913653" fontAlgn="base">
              <a:spcBef>
                <a:spcPct val="0"/>
              </a:spcBef>
              <a:spcAft>
                <a:spcPct val="0"/>
              </a:spcAft>
            </a:pPr>
            <a:endParaRPr lang="en-US" sz="1960" dirty="0">
              <a:gradFill>
                <a:gsLst>
                  <a:gs pos="0">
                    <a:srgbClr val="FFFFFF"/>
                  </a:gs>
                  <a:gs pos="100000">
                    <a:srgbClr val="FFFFFF"/>
                  </a:gs>
                </a:gsLst>
                <a:lin ang="5400000" scaled="0"/>
              </a:gradFill>
            </a:endParaRPr>
          </a:p>
        </p:txBody>
      </p:sp>
      <p:grpSp>
        <p:nvGrpSpPr>
          <p:cNvPr id="6" name="Group 5"/>
          <p:cNvGrpSpPr/>
          <p:nvPr/>
        </p:nvGrpSpPr>
        <p:grpSpPr>
          <a:xfrm>
            <a:off x="263690" y="4768040"/>
            <a:ext cx="11634569" cy="792379"/>
            <a:chOff x="268203" y="5511799"/>
            <a:chExt cx="11872642" cy="808592"/>
          </a:xfrm>
        </p:grpSpPr>
        <p:sp>
          <p:nvSpPr>
            <p:cNvPr id="19" name="Rectangle 18"/>
            <p:cNvSpPr/>
            <p:nvPr/>
          </p:nvSpPr>
          <p:spPr bwMode="auto">
            <a:xfrm>
              <a:off x="268203" y="5511799"/>
              <a:ext cx="11872642" cy="808592"/>
            </a:xfrm>
            <a:prstGeom prst="rect">
              <a:avLst/>
            </a:prstGeom>
            <a:solidFill>
              <a:schemeClr val="bg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48032" tIns="143370" rIns="179212" bIns="143370" numCol="1" spcCol="0" rtlCol="0" fromWordArt="0" anchor="t" anchorCtr="0" forceAA="0" compatLnSpc="1">
              <a:prstTxWarp prst="textNoShape">
                <a:avLst/>
              </a:prstTxWarp>
              <a:noAutofit/>
            </a:bodyPr>
            <a:lstStyle/>
            <a:p>
              <a:pPr defTabSz="913653" fontAlgn="base">
                <a:spcBef>
                  <a:spcPct val="0"/>
                </a:spcBef>
                <a:spcAft>
                  <a:spcPct val="0"/>
                </a:spcAft>
              </a:pPr>
              <a:endParaRPr lang="en-US" sz="3135" b="1" dirty="0">
                <a:gradFill>
                  <a:gsLst>
                    <a:gs pos="0">
                      <a:srgbClr val="FFFFFF"/>
                    </a:gs>
                    <a:gs pos="100000">
                      <a:srgbClr val="FFFFFF"/>
                    </a:gs>
                  </a:gsLst>
                  <a:lin ang="5400000" scaled="0"/>
                </a:gradFill>
                <a:latin typeface="Segoe UI Light"/>
                <a:cs typeface="Segoe UI Semibold" panose="020B0702040204020203" pitchFamily="34" charset="0"/>
              </a:endParaRPr>
            </a:p>
          </p:txBody>
        </p:sp>
        <p:sp>
          <p:nvSpPr>
            <p:cNvPr id="34" name="Freeform 33"/>
            <p:cNvSpPr>
              <a:spLocks noEditPoints="1"/>
            </p:cNvSpPr>
            <p:nvPr/>
          </p:nvSpPr>
          <p:spPr bwMode="auto">
            <a:xfrm>
              <a:off x="4317164" y="5657903"/>
              <a:ext cx="1630072" cy="516384"/>
            </a:xfrm>
            <a:custGeom>
              <a:avLst/>
              <a:gdLst>
                <a:gd name="T0" fmla="*/ 0 w 1922"/>
                <a:gd name="T1" fmla="*/ 122 h 606"/>
                <a:gd name="T2" fmla="*/ 324 w 1922"/>
                <a:gd name="T3" fmla="*/ 0 h 606"/>
                <a:gd name="T4" fmla="*/ 502 w 1922"/>
                <a:gd name="T5" fmla="*/ 51 h 606"/>
                <a:gd name="T6" fmla="*/ 503 w 1922"/>
                <a:gd name="T7" fmla="*/ 557 h 606"/>
                <a:gd name="T8" fmla="*/ 17 w 1922"/>
                <a:gd name="T9" fmla="*/ 492 h 606"/>
                <a:gd name="T10" fmla="*/ 22 w 1922"/>
                <a:gd name="T11" fmla="*/ 489 h 606"/>
                <a:gd name="T12" fmla="*/ 244 w 1922"/>
                <a:gd name="T13" fmla="*/ 520 h 606"/>
                <a:gd name="T14" fmla="*/ 325 w 1922"/>
                <a:gd name="T15" fmla="*/ 99 h 606"/>
                <a:gd name="T16" fmla="*/ 299 w 1922"/>
                <a:gd name="T17" fmla="*/ 101 h 606"/>
                <a:gd name="T18" fmla="*/ 111 w 1922"/>
                <a:gd name="T19" fmla="*/ 439 h 606"/>
                <a:gd name="T20" fmla="*/ 2 w 1922"/>
                <a:gd name="T21" fmla="*/ 486 h 606"/>
                <a:gd name="T22" fmla="*/ 1356 w 1922"/>
                <a:gd name="T23" fmla="*/ 99 h 606"/>
                <a:gd name="T24" fmla="*/ 1246 w 1922"/>
                <a:gd name="T25" fmla="*/ 178 h 606"/>
                <a:gd name="T26" fmla="*/ 1148 w 1922"/>
                <a:gd name="T27" fmla="*/ 225 h 606"/>
                <a:gd name="T28" fmla="*/ 1147 w 1922"/>
                <a:gd name="T29" fmla="*/ 164 h 606"/>
                <a:gd name="T30" fmla="*/ 1216 w 1922"/>
                <a:gd name="T31" fmla="*/ 135 h 606"/>
                <a:gd name="T32" fmla="*/ 1192 w 1922"/>
                <a:gd name="T33" fmla="*/ 95 h 606"/>
                <a:gd name="T34" fmla="*/ 1103 w 1922"/>
                <a:gd name="T35" fmla="*/ 222 h 606"/>
                <a:gd name="T36" fmla="*/ 1059 w 1922"/>
                <a:gd name="T37" fmla="*/ 228 h 606"/>
                <a:gd name="T38" fmla="*/ 1099 w 1922"/>
                <a:gd name="T39" fmla="*/ 261 h 606"/>
                <a:gd name="T40" fmla="*/ 1106 w 1922"/>
                <a:gd name="T41" fmla="*/ 485 h 606"/>
                <a:gd name="T42" fmla="*/ 1145 w 1922"/>
                <a:gd name="T43" fmla="*/ 265 h 606"/>
                <a:gd name="T44" fmla="*/ 1246 w 1922"/>
                <a:gd name="T45" fmla="*/ 265 h 606"/>
                <a:gd name="T46" fmla="*/ 1284 w 1922"/>
                <a:gd name="T47" fmla="*/ 485 h 606"/>
                <a:gd name="T48" fmla="*/ 1291 w 1922"/>
                <a:gd name="T49" fmla="*/ 261 h 606"/>
                <a:gd name="T50" fmla="*/ 1349 w 1922"/>
                <a:gd name="T51" fmla="*/ 229 h 606"/>
                <a:gd name="T52" fmla="*/ 1287 w 1922"/>
                <a:gd name="T53" fmla="*/ 222 h 606"/>
                <a:gd name="T54" fmla="*/ 1335 w 1922"/>
                <a:gd name="T55" fmla="*/ 131 h 606"/>
                <a:gd name="T56" fmla="*/ 688 w 1922"/>
                <a:gd name="T57" fmla="*/ 319 h 606"/>
                <a:gd name="T58" fmla="*/ 908 w 1922"/>
                <a:gd name="T59" fmla="*/ 485 h 606"/>
                <a:gd name="T60" fmla="*/ 1032 w 1922"/>
                <a:gd name="T61" fmla="*/ 287 h 606"/>
                <a:gd name="T62" fmla="*/ 826 w 1922"/>
                <a:gd name="T63" fmla="*/ 119 h 606"/>
                <a:gd name="T64" fmla="*/ 688 w 1922"/>
                <a:gd name="T65" fmla="*/ 307 h 606"/>
                <a:gd name="T66" fmla="*/ 887 w 1922"/>
                <a:gd name="T67" fmla="*/ 450 h 606"/>
                <a:gd name="T68" fmla="*/ 750 w 1922"/>
                <a:gd name="T69" fmla="*/ 224 h 606"/>
                <a:gd name="T70" fmla="*/ 977 w 1922"/>
                <a:gd name="T71" fmla="*/ 236 h 606"/>
                <a:gd name="T72" fmla="*/ 974 w 1922"/>
                <a:gd name="T73" fmla="*/ 380 h 606"/>
                <a:gd name="T74" fmla="*/ 1751 w 1922"/>
                <a:gd name="T75" fmla="*/ 417 h 606"/>
                <a:gd name="T76" fmla="*/ 1919 w 1922"/>
                <a:gd name="T77" fmla="*/ 366 h 606"/>
                <a:gd name="T78" fmla="*/ 1915 w 1922"/>
                <a:gd name="T79" fmla="*/ 291 h 606"/>
                <a:gd name="T80" fmla="*/ 1710 w 1922"/>
                <a:gd name="T81" fmla="*/ 289 h 606"/>
                <a:gd name="T82" fmla="*/ 1787 w 1922"/>
                <a:gd name="T83" fmla="*/ 489 h 606"/>
                <a:gd name="T84" fmla="*/ 1904 w 1922"/>
                <a:gd name="T85" fmla="*/ 465 h 606"/>
                <a:gd name="T86" fmla="*/ 1742 w 1922"/>
                <a:gd name="T87" fmla="*/ 330 h 606"/>
                <a:gd name="T88" fmla="*/ 1847 w 1922"/>
                <a:gd name="T89" fmla="*/ 262 h 606"/>
                <a:gd name="T90" fmla="*/ 1876 w 1922"/>
                <a:gd name="T91" fmla="*/ 330 h 606"/>
                <a:gd name="T92" fmla="*/ 1667 w 1922"/>
                <a:gd name="T93" fmla="*/ 234 h 606"/>
                <a:gd name="T94" fmla="*/ 1576 w 1922"/>
                <a:gd name="T95" fmla="*/ 222 h 606"/>
                <a:gd name="T96" fmla="*/ 1550 w 1922"/>
                <a:gd name="T97" fmla="*/ 484 h 606"/>
                <a:gd name="T98" fmla="*/ 1666 w 1922"/>
                <a:gd name="T99" fmla="*/ 470 h 606"/>
                <a:gd name="T100" fmla="*/ 1663 w 1922"/>
                <a:gd name="T101" fmla="*/ 436 h 606"/>
                <a:gd name="T102" fmla="*/ 1518 w 1922"/>
                <a:gd name="T103" fmla="*/ 323 h 606"/>
                <a:gd name="T104" fmla="*/ 1667 w 1922"/>
                <a:gd name="T105" fmla="*/ 275 h 606"/>
                <a:gd name="T106" fmla="*/ 1391 w 1922"/>
                <a:gd name="T107" fmla="*/ 485 h 606"/>
                <a:gd name="T108" fmla="*/ 1429 w 1922"/>
                <a:gd name="T109" fmla="*/ 385 h 606"/>
                <a:gd name="T110" fmla="*/ 1391 w 1922"/>
                <a:gd name="T111" fmla="*/ 225 h 606"/>
                <a:gd name="T112" fmla="*/ 1387 w 1922"/>
                <a:gd name="T113" fmla="*/ 481 h 606"/>
                <a:gd name="T114" fmla="*/ 1381 w 1922"/>
                <a:gd name="T115" fmla="*/ 133 h 606"/>
                <a:gd name="T116" fmla="*/ 1 w 1922"/>
                <a:gd name="T117" fmla="*/ 486 h 606"/>
                <a:gd name="T118" fmla="*/ 2 w 1922"/>
                <a:gd name="T119" fmla="*/ 486 h 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922" h="606">
                  <a:moveTo>
                    <a:pt x="1" y="486"/>
                  </a:moveTo>
                  <a:cubicBezTo>
                    <a:pt x="1" y="486"/>
                    <a:pt x="0" y="486"/>
                    <a:pt x="0" y="486"/>
                  </a:cubicBezTo>
                  <a:cubicBezTo>
                    <a:pt x="0" y="365"/>
                    <a:pt x="0" y="243"/>
                    <a:pt x="0" y="122"/>
                  </a:cubicBezTo>
                  <a:cubicBezTo>
                    <a:pt x="1" y="121"/>
                    <a:pt x="2" y="121"/>
                    <a:pt x="3" y="121"/>
                  </a:cubicBezTo>
                  <a:cubicBezTo>
                    <a:pt x="98" y="85"/>
                    <a:pt x="194" y="49"/>
                    <a:pt x="289" y="13"/>
                  </a:cubicBezTo>
                  <a:cubicBezTo>
                    <a:pt x="301" y="9"/>
                    <a:pt x="313" y="4"/>
                    <a:pt x="324" y="0"/>
                  </a:cubicBezTo>
                  <a:cubicBezTo>
                    <a:pt x="325" y="0"/>
                    <a:pt x="326" y="0"/>
                    <a:pt x="327" y="0"/>
                  </a:cubicBezTo>
                  <a:cubicBezTo>
                    <a:pt x="335" y="3"/>
                    <a:pt x="343" y="5"/>
                    <a:pt x="351" y="7"/>
                  </a:cubicBezTo>
                  <a:cubicBezTo>
                    <a:pt x="402" y="22"/>
                    <a:pt x="452" y="36"/>
                    <a:pt x="502" y="51"/>
                  </a:cubicBezTo>
                  <a:cubicBezTo>
                    <a:pt x="505" y="51"/>
                    <a:pt x="506" y="52"/>
                    <a:pt x="506" y="55"/>
                  </a:cubicBezTo>
                  <a:cubicBezTo>
                    <a:pt x="506" y="221"/>
                    <a:pt x="506" y="387"/>
                    <a:pt x="506" y="553"/>
                  </a:cubicBezTo>
                  <a:cubicBezTo>
                    <a:pt x="506" y="556"/>
                    <a:pt x="505" y="557"/>
                    <a:pt x="503" y="557"/>
                  </a:cubicBezTo>
                  <a:cubicBezTo>
                    <a:pt x="444" y="573"/>
                    <a:pt x="386" y="590"/>
                    <a:pt x="327" y="606"/>
                  </a:cubicBezTo>
                  <a:cubicBezTo>
                    <a:pt x="326" y="606"/>
                    <a:pt x="324" y="606"/>
                    <a:pt x="323" y="605"/>
                  </a:cubicBezTo>
                  <a:cubicBezTo>
                    <a:pt x="221" y="568"/>
                    <a:pt x="119" y="530"/>
                    <a:pt x="17" y="492"/>
                  </a:cubicBezTo>
                  <a:cubicBezTo>
                    <a:pt x="12" y="490"/>
                    <a:pt x="6" y="488"/>
                    <a:pt x="1" y="486"/>
                  </a:cubicBezTo>
                  <a:cubicBezTo>
                    <a:pt x="1" y="486"/>
                    <a:pt x="1" y="486"/>
                    <a:pt x="2" y="486"/>
                  </a:cubicBezTo>
                  <a:cubicBezTo>
                    <a:pt x="8" y="487"/>
                    <a:pt x="15" y="488"/>
                    <a:pt x="22" y="489"/>
                  </a:cubicBezTo>
                  <a:cubicBezTo>
                    <a:pt x="46" y="492"/>
                    <a:pt x="70" y="496"/>
                    <a:pt x="94" y="499"/>
                  </a:cubicBezTo>
                  <a:cubicBezTo>
                    <a:pt x="119" y="502"/>
                    <a:pt x="144" y="506"/>
                    <a:pt x="168" y="509"/>
                  </a:cubicBezTo>
                  <a:cubicBezTo>
                    <a:pt x="194" y="513"/>
                    <a:pt x="219" y="516"/>
                    <a:pt x="244" y="520"/>
                  </a:cubicBezTo>
                  <a:cubicBezTo>
                    <a:pt x="270" y="523"/>
                    <a:pt x="295" y="527"/>
                    <a:pt x="321" y="530"/>
                  </a:cubicBezTo>
                  <a:cubicBezTo>
                    <a:pt x="325" y="531"/>
                    <a:pt x="325" y="530"/>
                    <a:pt x="325" y="527"/>
                  </a:cubicBezTo>
                  <a:cubicBezTo>
                    <a:pt x="325" y="384"/>
                    <a:pt x="325" y="242"/>
                    <a:pt x="325" y="99"/>
                  </a:cubicBezTo>
                  <a:cubicBezTo>
                    <a:pt x="325" y="99"/>
                    <a:pt x="325" y="98"/>
                    <a:pt x="325" y="98"/>
                  </a:cubicBezTo>
                  <a:cubicBezTo>
                    <a:pt x="325" y="96"/>
                    <a:pt x="325" y="95"/>
                    <a:pt x="322" y="96"/>
                  </a:cubicBezTo>
                  <a:cubicBezTo>
                    <a:pt x="314" y="98"/>
                    <a:pt x="306" y="99"/>
                    <a:pt x="299" y="101"/>
                  </a:cubicBezTo>
                  <a:cubicBezTo>
                    <a:pt x="237" y="116"/>
                    <a:pt x="176" y="131"/>
                    <a:pt x="114" y="145"/>
                  </a:cubicBezTo>
                  <a:cubicBezTo>
                    <a:pt x="111" y="146"/>
                    <a:pt x="111" y="147"/>
                    <a:pt x="111" y="150"/>
                  </a:cubicBezTo>
                  <a:cubicBezTo>
                    <a:pt x="111" y="247"/>
                    <a:pt x="111" y="343"/>
                    <a:pt x="111" y="439"/>
                  </a:cubicBezTo>
                  <a:cubicBezTo>
                    <a:pt x="111" y="442"/>
                    <a:pt x="110" y="443"/>
                    <a:pt x="107" y="444"/>
                  </a:cubicBezTo>
                  <a:cubicBezTo>
                    <a:pt x="79" y="455"/>
                    <a:pt x="50" y="467"/>
                    <a:pt x="21" y="478"/>
                  </a:cubicBezTo>
                  <a:cubicBezTo>
                    <a:pt x="15" y="480"/>
                    <a:pt x="8" y="482"/>
                    <a:pt x="2" y="486"/>
                  </a:cubicBezTo>
                  <a:cubicBezTo>
                    <a:pt x="1" y="486"/>
                    <a:pt x="1" y="486"/>
                    <a:pt x="1" y="486"/>
                  </a:cubicBezTo>
                  <a:close/>
                  <a:moveTo>
                    <a:pt x="1359" y="102"/>
                  </a:moveTo>
                  <a:cubicBezTo>
                    <a:pt x="1359" y="100"/>
                    <a:pt x="1358" y="99"/>
                    <a:pt x="1356" y="99"/>
                  </a:cubicBezTo>
                  <a:cubicBezTo>
                    <a:pt x="1349" y="96"/>
                    <a:pt x="1342" y="95"/>
                    <a:pt x="1334" y="95"/>
                  </a:cubicBezTo>
                  <a:cubicBezTo>
                    <a:pt x="1318" y="95"/>
                    <a:pt x="1302" y="97"/>
                    <a:pt x="1287" y="105"/>
                  </a:cubicBezTo>
                  <a:cubicBezTo>
                    <a:pt x="1260" y="122"/>
                    <a:pt x="1247" y="147"/>
                    <a:pt x="1246" y="178"/>
                  </a:cubicBezTo>
                  <a:cubicBezTo>
                    <a:pt x="1245" y="193"/>
                    <a:pt x="1246" y="207"/>
                    <a:pt x="1246" y="222"/>
                  </a:cubicBezTo>
                  <a:cubicBezTo>
                    <a:pt x="1246" y="224"/>
                    <a:pt x="1246" y="225"/>
                    <a:pt x="1243" y="225"/>
                  </a:cubicBezTo>
                  <a:cubicBezTo>
                    <a:pt x="1211" y="225"/>
                    <a:pt x="1179" y="225"/>
                    <a:pt x="1148" y="225"/>
                  </a:cubicBezTo>
                  <a:cubicBezTo>
                    <a:pt x="1145" y="225"/>
                    <a:pt x="1145" y="225"/>
                    <a:pt x="1145" y="222"/>
                  </a:cubicBezTo>
                  <a:cubicBezTo>
                    <a:pt x="1145" y="210"/>
                    <a:pt x="1145" y="197"/>
                    <a:pt x="1145" y="185"/>
                  </a:cubicBezTo>
                  <a:cubicBezTo>
                    <a:pt x="1145" y="178"/>
                    <a:pt x="1145" y="171"/>
                    <a:pt x="1147" y="164"/>
                  </a:cubicBezTo>
                  <a:cubicBezTo>
                    <a:pt x="1151" y="145"/>
                    <a:pt x="1162" y="134"/>
                    <a:pt x="1179" y="131"/>
                  </a:cubicBezTo>
                  <a:cubicBezTo>
                    <a:pt x="1191" y="129"/>
                    <a:pt x="1203" y="131"/>
                    <a:pt x="1213" y="136"/>
                  </a:cubicBezTo>
                  <a:cubicBezTo>
                    <a:pt x="1215" y="137"/>
                    <a:pt x="1216" y="137"/>
                    <a:pt x="1216" y="135"/>
                  </a:cubicBezTo>
                  <a:cubicBezTo>
                    <a:pt x="1216" y="124"/>
                    <a:pt x="1216" y="113"/>
                    <a:pt x="1216" y="102"/>
                  </a:cubicBezTo>
                  <a:cubicBezTo>
                    <a:pt x="1216" y="100"/>
                    <a:pt x="1215" y="99"/>
                    <a:pt x="1214" y="99"/>
                  </a:cubicBezTo>
                  <a:cubicBezTo>
                    <a:pt x="1207" y="96"/>
                    <a:pt x="1199" y="96"/>
                    <a:pt x="1192" y="95"/>
                  </a:cubicBezTo>
                  <a:cubicBezTo>
                    <a:pt x="1176" y="95"/>
                    <a:pt x="1161" y="96"/>
                    <a:pt x="1147" y="104"/>
                  </a:cubicBezTo>
                  <a:cubicBezTo>
                    <a:pt x="1118" y="120"/>
                    <a:pt x="1104" y="145"/>
                    <a:pt x="1103" y="178"/>
                  </a:cubicBezTo>
                  <a:cubicBezTo>
                    <a:pt x="1103" y="192"/>
                    <a:pt x="1103" y="207"/>
                    <a:pt x="1103" y="222"/>
                  </a:cubicBezTo>
                  <a:cubicBezTo>
                    <a:pt x="1103" y="225"/>
                    <a:pt x="1102" y="225"/>
                    <a:pt x="1100" y="225"/>
                  </a:cubicBezTo>
                  <a:cubicBezTo>
                    <a:pt x="1087" y="225"/>
                    <a:pt x="1074" y="225"/>
                    <a:pt x="1062" y="225"/>
                  </a:cubicBezTo>
                  <a:cubicBezTo>
                    <a:pt x="1060" y="225"/>
                    <a:pt x="1059" y="226"/>
                    <a:pt x="1059" y="228"/>
                  </a:cubicBezTo>
                  <a:cubicBezTo>
                    <a:pt x="1059" y="238"/>
                    <a:pt x="1059" y="248"/>
                    <a:pt x="1059" y="258"/>
                  </a:cubicBezTo>
                  <a:cubicBezTo>
                    <a:pt x="1059" y="260"/>
                    <a:pt x="1059" y="261"/>
                    <a:pt x="1062" y="261"/>
                  </a:cubicBezTo>
                  <a:cubicBezTo>
                    <a:pt x="1074" y="261"/>
                    <a:pt x="1086" y="261"/>
                    <a:pt x="1099" y="261"/>
                  </a:cubicBezTo>
                  <a:cubicBezTo>
                    <a:pt x="1102" y="261"/>
                    <a:pt x="1103" y="262"/>
                    <a:pt x="1103" y="265"/>
                  </a:cubicBezTo>
                  <a:cubicBezTo>
                    <a:pt x="1103" y="337"/>
                    <a:pt x="1103" y="409"/>
                    <a:pt x="1103" y="482"/>
                  </a:cubicBezTo>
                  <a:cubicBezTo>
                    <a:pt x="1103" y="484"/>
                    <a:pt x="1103" y="485"/>
                    <a:pt x="1106" y="485"/>
                  </a:cubicBezTo>
                  <a:cubicBezTo>
                    <a:pt x="1118" y="485"/>
                    <a:pt x="1129" y="485"/>
                    <a:pt x="1140" y="485"/>
                  </a:cubicBezTo>
                  <a:cubicBezTo>
                    <a:pt x="1145" y="485"/>
                    <a:pt x="1145" y="486"/>
                    <a:pt x="1145" y="481"/>
                  </a:cubicBezTo>
                  <a:cubicBezTo>
                    <a:pt x="1145" y="409"/>
                    <a:pt x="1145" y="337"/>
                    <a:pt x="1145" y="265"/>
                  </a:cubicBezTo>
                  <a:cubicBezTo>
                    <a:pt x="1145" y="261"/>
                    <a:pt x="1146" y="261"/>
                    <a:pt x="1149" y="261"/>
                  </a:cubicBezTo>
                  <a:cubicBezTo>
                    <a:pt x="1180" y="261"/>
                    <a:pt x="1211" y="261"/>
                    <a:pt x="1242" y="261"/>
                  </a:cubicBezTo>
                  <a:cubicBezTo>
                    <a:pt x="1245" y="261"/>
                    <a:pt x="1246" y="262"/>
                    <a:pt x="1246" y="265"/>
                  </a:cubicBezTo>
                  <a:cubicBezTo>
                    <a:pt x="1246" y="337"/>
                    <a:pt x="1246" y="410"/>
                    <a:pt x="1246" y="482"/>
                  </a:cubicBezTo>
                  <a:cubicBezTo>
                    <a:pt x="1246" y="484"/>
                    <a:pt x="1246" y="485"/>
                    <a:pt x="1249" y="485"/>
                  </a:cubicBezTo>
                  <a:cubicBezTo>
                    <a:pt x="1261" y="485"/>
                    <a:pt x="1272" y="485"/>
                    <a:pt x="1284" y="485"/>
                  </a:cubicBezTo>
                  <a:cubicBezTo>
                    <a:pt x="1287" y="485"/>
                    <a:pt x="1288" y="484"/>
                    <a:pt x="1288" y="481"/>
                  </a:cubicBezTo>
                  <a:cubicBezTo>
                    <a:pt x="1287" y="409"/>
                    <a:pt x="1288" y="337"/>
                    <a:pt x="1287" y="264"/>
                  </a:cubicBezTo>
                  <a:cubicBezTo>
                    <a:pt x="1287" y="262"/>
                    <a:pt x="1288" y="261"/>
                    <a:pt x="1291" y="261"/>
                  </a:cubicBezTo>
                  <a:cubicBezTo>
                    <a:pt x="1309" y="261"/>
                    <a:pt x="1327" y="261"/>
                    <a:pt x="1346" y="261"/>
                  </a:cubicBezTo>
                  <a:cubicBezTo>
                    <a:pt x="1348" y="261"/>
                    <a:pt x="1349" y="260"/>
                    <a:pt x="1349" y="258"/>
                  </a:cubicBezTo>
                  <a:cubicBezTo>
                    <a:pt x="1348" y="248"/>
                    <a:pt x="1348" y="239"/>
                    <a:pt x="1349" y="229"/>
                  </a:cubicBezTo>
                  <a:cubicBezTo>
                    <a:pt x="1349" y="226"/>
                    <a:pt x="1348" y="225"/>
                    <a:pt x="1345" y="225"/>
                  </a:cubicBezTo>
                  <a:cubicBezTo>
                    <a:pt x="1327" y="225"/>
                    <a:pt x="1309" y="225"/>
                    <a:pt x="1291" y="225"/>
                  </a:cubicBezTo>
                  <a:cubicBezTo>
                    <a:pt x="1288" y="225"/>
                    <a:pt x="1287" y="225"/>
                    <a:pt x="1287" y="222"/>
                  </a:cubicBezTo>
                  <a:cubicBezTo>
                    <a:pt x="1288" y="210"/>
                    <a:pt x="1287" y="198"/>
                    <a:pt x="1288" y="186"/>
                  </a:cubicBezTo>
                  <a:cubicBezTo>
                    <a:pt x="1288" y="179"/>
                    <a:pt x="1288" y="171"/>
                    <a:pt x="1290" y="164"/>
                  </a:cubicBezTo>
                  <a:cubicBezTo>
                    <a:pt x="1294" y="141"/>
                    <a:pt x="1311" y="129"/>
                    <a:pt x="1335" y="131"/>
                  </a:cubicBezTo>
                  <a:cubicBezTo>
                    <a:pt x="1343" y="131"/>
                    <a:pt x="1351" y="133"/>
                    <a:pt x="1359" y="137"/>
                  </a:cubicBezTo>
                  <a:cubicBezTo>
                    <a:pt x="1359" y="125"/>
                    <a:pt x="1359" y="113"/>
                    <a:pt x="1359" y="102"/>
                  </a:cubicBezTo>
                  <a:close/>
                  <a:moveTo>
                    <a:pt x="688" y="319"/>
                  </a:moveTo>
                  <a:cubicBezTo>
                    <a:pt x="689" y="341"/>
                    <a:pt x="693" y="363"/>
                    <a:pt x="700" y="383"/>
                  </a:cubicBezTo>
                  <a:cubicBezTo>
                    <a:pt x="717" y="428"/>
                    <a:pt x="746" y="461"/>
                    <a:pt x="791" y="479"/>
                  </a:cubicBezTo>
                  <a:cubicBezTo>
                    <a:pt x="829" y="494"/>
                    <a:pt x="869" y="495"/>
                    <a:pt x="908" y="485"/>
                  </a:cubicBezTo>
                  <a:cubicBezTo>
                    <a:pt x="937" y="478"/>
                    <a:pt x="962" y="464"/>
                    <a:pt x="983" y="442"/>
                  </a:cubicBezTo>
                  <a:cubicBezTo>
                    <a:pt x="1002" y="422"/>
                    <a:pt x="1014" y="398"/>
                    <a:pt x="1022" y="371"/>
                  </a:cubicBezTo>
                  <a:cubicBezTo>
                    <a:pt x="1030" y="344"/>
                    <a:pt x="1033" y="316"/>
                    <a:pt x="1032" y="287"/>
                  </a:cubicBezTo>
                  <a:cubicBezTo>
                    <a:pt x="1031" y="261"/>
                    <a:pt x="1026" y="236"/>
                    <a:pt x="1015" y="211"/>
                  </a:cubicBezTo>
                  <a:cubicBezTo>
                    <a:pt x="994" y="165"/>
                    <a:pt x="960" y="135"/>
                    <a:pt x="911" y="121"/>
                  </a:cubicBezTo>
                  <a:cubicBezTo>
                    <a:pt x="883" y="113"/>
                    <a:pt x="854" y="114"/>
                    <a:pt x="826" y="119"/>
                  </a:cubicBezTo>
                  <a:cubicBezTo>
                    <a:pt x="789" y="126"/>
                    <a:pt x="758" y="142"/>
                    <a:pt x="734" y="170"/>
                  </a:cubicBezTo>
                  <a:cubicBezTo>
                    <a:pt x="712" y="194"/>
                    <a:pt x="700" y="223"/>
                    <a:pt x="693" y="255"/>
                  </a:cubicBezTo>
                  <a:cubicBezTo>
                    <a:pt x="689" y="272"/>
                    <a:pt x="688" y="289"/>
                    <a:pt x="688" y="307"/>
                  </a:cubicBezTo>
                  <a:cubicBezTo>
                    <a:pt x="688" y="311"/>
                    <a:pt x="688" y="315"/>
                    <a:pt x="688" y="319"/>
                  </a:cubicBezTo>
                  <a:close/>
                  <a:moveTo>
                    <a:pt x="974" y="380"/>
                  </a:moveTo>
                  <a:cubicBezTo>
                    <a:pt x="957" y="418"/>
                    <a:pt x="928" y="443"/>
                    <a:pt x="887" y="450"/>
                  </a:cubicBezTo>
                  <a:cubicBezTo>
                    <a:pt x="854" y="456"/>
                    <a:pt x="823" y="453"/>
                    <a:pt x="794" y="435"/>
                  </a:cubicBezTo>
                  <a:cubicBezTo>
                    <a:pt x="769" y="419"/>
                    <a:pt x="752" y="396"/>
                    <a:pt x="743" y="367"/>
                  </a:cubicBezTo>
                  <a:cubicBezTo>
                    <a:pt x="727" y="319"/>
                    <a:pt x="728" y="271"/>
                    <a:pt x="750" y="224"/>
                  </a:cubicBezTo>
                  <a:cubicBezTo>
                    <a:pt x="768" y="186"/>
                    <a:pt x="798" y="162"/>
                    <a:pt x="840" y="156"/>
                  </a:cubicBezTo>
                  <a:cubicBezTo>
                    <a:pt x="873" y="150"/>
                    <a:pt x="904" y="155"/>
                    <a:pt x="932" y="174"/>
                  </a:cubicBezTo>
                  <a:cubicBezTo>
                    <a:pt x="955" y="189"/>
                    <a:pt x="968" y="211"/>
                    <a:pt x="977" y="236"/>
                  </a:cubicBezTo>
                  <a:cubicBezTo>
                    <a:pt x="983" y="254"/>
                    <a:pt x="986" y="273"/>
                    <a:pt x="987" y="292"/>
                  </a:cubicBezTo>
                  <a:cubicBezTo>
                    <a:pt x="987" y="296"/>
                    <a:pt x="987" y="300"/>
                    <a:pt x="987" y="304"/>
                  </a:cubicBezTo>
                  <a:cubicBezTo>
                    <a:pt x="987" y="330"/>
                    <a:pt x="984" y="356"/>
                    <a:pt x="974" y="380"/>
                  </a:cubicBezTo>
                  <a:close/>
                  <a:moveTo>
                    <a:pt x="1901" y="429"/>
                  </a:moveTo>
                  <a:cubicBezTo>
                    <a:pt x="1873" y="450"/>
                    <a:pt x="1842" y="459"/>
                    <a:pt x="1807" y="455"/>
                  </a:cubicBezTo>
                  <a:cubicBezTo>
                    <a:pt x="1782" y="451"/>
                    <a:pt x="1763" y="439"/>
                    <a:pt x="1751" y="417"/>
                  </a:cubicBezTo>
                  <a:cubicBezTo>
                    <a:pt x="1743" y="402"/>
                    <a:pt x="1740" y="386"/>
                    <a:pt x="1739" y="370"/>
                  </a:cubicBezTo>
                  <a:cubicBezTo>
                    <a:pt x="1739" y="366"/>
                    <a:pt x="1739" y="366"/>
                    <a:pt x="1743" y="366"/>
                  </a:cubicBezTo>
                  <a:cubicBezTo>
                    <a:pt x="1801" y="366"/>
                    <a:pt x="1860" y="366"/>
                    <a:pt x="1919" y="366"/>
                  </a:cubicBezTo>
                  <a:cubicBezTo>
                    <a:pt x="1921" y="366"/>
                    <a:pt x="1922" y="365"/>
                    <a:pt x="1922" y="363"/>
                  </a:cubicBezTo>
                  <a:cubicBezTo>
                    <a:pt x="1922" y="355"/>
                    <a:pt x="1922" y="347"/>
                    <a:pt x="1922" y="339"/>
                  </a:cubicBezTo>
                  <a:cubicBezTo>
                    <a:pt x="1922" y="322"/>
                    <a:pt x="1920" y="306"/>
                    <a:pt x="1915" y="291"/>
                  </a:cubicBezTo>
                  <a:cubicBezTo>
                    <a:pt x="1907" y="267"/>
                    <a:pt x="1894" y="246"/>
                    <a:pt x="1872" y="234"/>
                  </a:cubicBezTo>
                  <a:cubicBezTo>
                    <a:pt x="1842" y="216"/>
                    <a:pt x="1809" y="215"/>
                    <a:pt x="1777" y="226"/>
                  </a:cubicBezTo>
                  <a:cubicBezTo>
                    <a:pt x="1745" y="236"/>
                    <a:pt x="1724" y="259"/>
                    <a:pt x="1710" y="289"/>
                  </a:cubicBezTo>
                  <a:cubicBezTo>
                    <a:pt x="1699" y="311"/>
                    <a:pt x="1695" y="335"/>
                    <a:pt x="1695" y="359"/>
                  </a:cubicBezTo>
                  <a:cubicBezTo>
                    <a:pt x="1696" y="381"/>
                    <a:pt x="1698" y="403"/>
                    <a:pt x="1707" y="423"/>
                  </a:cubicBezTo>
                  <a:cubicBezTo>
                    <a:pt x="1722" y="459"/>
                    <a:pt x="1748" y="482"/>
                    <a:pt x="1787" y="489"/>
                  </a:cubicBezTo>
                  <a:cubicBezTo>
                    <a:pt x="1810" y="494"/>
                    <a:pt x="1833" y="492"/>
                    <a:pt x="1856" y="487"/>
                  </a:cubicBezTo>
                  <a:cubicBezTo>
                    <a:pt x="1873" y="484"/>
                    <a:pt x="1888" y="478"/>
                    <a:pt x="1902" y="468"/>
                  </a:cubicBezTo>
                  <a:cubicBezTo>
                    <a:pt x="1903" y="467"/>
                    <a:pt x="1904" y="467"/>
                    <a:pt x="1904" y="465"/>
                  </a:cubicBezTo>
                  <a:cubicBezTo>
                    <a:pt x="1904" y="453"/>
                    <a:pt x="1904" y="441"/>
                    <a:pt x="1904" y="428"/>
                  </a:cubicBezTo>
                  <a:cubicBezTo>
                    <a:pt x="1903" y="428"/>
                    <a:pt x="1902" y="429"/>
                    <a:pt x="1901" y="429"/>
                  </a:cubicBezTo>
                  <a:close/>
                  <a:moveTo>
                    <a:pt x="1742" y="330"/>
                  </a:moveTo>
                  <a:cubicBezTo>
                    <a:pt x="1740" y="330"/>
                    <a:pt x="1739" y="330"/>
                    <a:pt x="1740" y="327"/>
                  </a:cubicBezTo>
                  <a:cubicBezTo>
                    <a:pt x="1744" y="304"/>
                    <a:pt x="1754" y="284"/>
                    <a:pt x="1773" y="269"/>
                  </a:cubicBezTo>
                  <a:cubicBezTo>
                    <a:pt x="1793" y="253"/>
                    <a:pt x="1825" y="250"/>
                    <a:pt x="1847" y="262"/>
                  </a:cubicBezTo>
                  <a:cubicBezTo>
                    <a:pt x="1863" y="271"/>
                    <a:pt x="1871" y="285"/>
                    <a:pt x="1876" y="302"/>
                  </a:cubicBezTo>
                  <a:cubicBezTo>
                    <a:pt x="1878" y="310"/>
                    <a:pt x="1879" y="319"/>
                    <a:pt x="1879" y="327"/>
                  </a:cubicBezTo>
                  <a:cubicBezTo>
                    <a:pt x="1879" y="330"/>
                    <a:pt x="1879" y="330"/>
                    <a:pt x="1876" y="330"/>
                  </a:cubicBezTo>
                  <a:cubicBezTo>
                    <a:pt x="1854" y="330"/>
                    <a:pt x="1832" y="330"/>
                    <a:pt x="1809" y="330"/>
                  </a:cubicBezTo>
                  <a:cubicBezTo>
                    <a:pt x="1787" y="330"/>
                    <a:pt x="1765" y="330"/>
                    <a:pt x="1742" y="330"/>
                  </a:cubicBezTo>
                  <a:close/>
                  <a:moveTo>
                    <a:pt x="1667" y="234"/>
                  </a:moveTo>
                  <a:cubicBezTo>
                    <a:pt x="1667" y="233"/>
                    <a:pt x="1666" y="232"/>
                    <a:pt x="1665" y="231"/>
                  </a:cubicBezTo>
                  <a:cubicBezTo>
                    <a:pt x="1660" y="229"/>
                    <a:pt x="1655" y="227"/>
                    <a:pt x="1649" y="225"/>
                  </a:cubicBezTo>
                  <a:cubicBezTo>
                    <a:pt x="1625" y="218"/>
                    <a:pt x="1600" y="217"/>
                    <a:pt x="1576" y="222"/>
                  </a:cubicBezTo>
                  <a:cubicBezTo>
                    <a:pt x="1535" y="229"/>
                    <a:pt x="1504" y="252"/>
                    <a:pt x="1486" y="290"/>
                  </a:cubicBezTo>
                  <a:cubicBezTo>
                    <a:pt x="1469" y="325"/>
                    <a:pt x="1466" y="362"/>
                    <a:pt x="1476" y="400"/>
                  </a:cubicBezTo>
                  <a:cubicBezTo>
                    <a:pt x="1486" y="440"/>
                    <a:pt x="1510" y="469"/>
                    <a:pt x="1550" y="484"/>
                  </a:cubicBezTo>
                  <a:cubicBezTo>
                    <a:pt x="1569" y="491"/>
                    <a:pt x="1589" y="493"/>
                    <a:pt x="1609" y="491"/>
                  </a:cubicBezTo>
                  <a:cubicBezTo>
                    <a:pt x="1629" y="489"/>
                    <a:pt x="1647" y="484"/>
                    <a:pt x="1663" y="475"/>
                  </a:cubicBezTo>
                  <a:cubicBezTo>
                    <a:pt x="1665" y="474"/>
                    <a:pt x="1666" y="473"/>
                    <a:pt x="1666" y="470"/>
                  </a:cubicBezTo>
                  <a:cubicBezTo>
                    <a:pt x="1666" y="459"/>
                    <a:pt x="1666" y="448"/>
                    <a:pt x="1666" y="437"/>
                  </a:cubicBezTo>
                  <a:cubicBezTo>
                    <a:pt x="1666" y="436"/>
                    <a:pt x="1666" y="435"/>
                    <a:pt x="1665" y="434"/>
                  </a:cubicBezTo>
                  <a:cubicBezTo>
                    <a:pt x="1665" y="435"/>
                    <a:pt x="1664" y="435"/>
                    <a:pt x="1663" y="436"/>
                  </a:cubicBezTo>
                  <a:cubicBezTo>
                    <a:pt x="1642" y="450"/>
                    <a:pt x="1619" y="458"/>
                    <a:pt x="1593" y="456"/>
                  </a:cubicBezTo>
                  <a:cubicBezTo>
                    <a:pt x="1558" y="453"/>
                    <a:pt x="1534" y="435"/>
                    <a:pt x="1521" y="402"/>
                  </a:cubicBezTo>
                  <a:cubicBezTo>
                    <a:pt x="1511" y="376"/>
                    <a:pt x="1511" y="349"/>
                    <a:pt x="1518" y="323"/>
                  </a:cubicBezTo>
                  <a:cubicBezTo>
                    <a:pt x="1524" y="301"/>
                    <a:pt x="1535" y="284"/>
                    <a:pt x="1553" y="271"/>
                  </a:cubicBezTo>
                  <a:cubicBezTo>
                    <a:pt x="1576" y="254"/>
                    <a:pt x="1602" y="252"/>
                    <a:pt x="1630" y="258"/>
                  </a:cubicBezTo>
                  <a:cubicBezTo>
                    <a:pt x="1643" y="261"/>
                    <a:pt x="1655" y="267"/>
                    <a:pt x="1667" y="275"/>
                  </a:cubicBezTo>
                  <a:cubicBezTo>
                    <a:pt x="1667" y="261"/>
                    <a:pt x="1666" y="247"/>
                    <a:pt x="1667" y="234"/>
                  </a:cubicBezTo>
                  <a:close/>
                  <a:moveTo>
                    <a:pt x="1387" y="481"/>
                  </a:moveTo>
                  <a:cubicBezTo>
                    <a:pt x="1387" y="484"/>
                    <a:pt x="1387" y="485"/>
                    <a:pt x="1391" y="485"/>
                  </a:cubicBezTo>
                  <a:cubicBezTo>
                    <a:pt x="1402" y="485"/>
                    <a:pt x="1413" y="485"/>
                    <a:pt x="1425" y="485"/>
                  </a:cubicBezTo>
                  <a:cubicBezTo>
                    <a:pt x="1428" y="485"/>
                    <a:pt x="1429" y="485"/>
                    <a:pt x="1429" y="481"/>
                  </a:cubicBezTo>
                  <a:cubicBezTo>
                    <a:pt x="1428" y="449"/>
                    <a:pt x="1429" y="417"/>
                    <a:pt x="1429" y="385"/>
                  </a:cubicBezTo>
                  <a:cubicBezTo>
                    <a:pt x="1429" y="333"/>
                    <a:pt x="1429" y="281"/>
                    <a:pt x="1429" y="230"/>
                  </a:cubicBezTo>
                  <a:cubicBezTo>
                    <a:pt x="1429" y="225"/>
                    <a:pt x="1429" y="225"/>
                    <a:pt x="1424" y="225"/>
                  </a:cubicBezTo>
                  <a:cubicBezTo>
                    <a:pt x="1413" y="225"/>
                    <a:pt x="1402" y="225"/>
                    <a:pt x="1391" y="225"/>
                  </a:cubicBezTo>
                  <a:cubicBezTo>
                    <a:pt x="1388" y="225"/>
                    <a:pt x="1387" y="226"/>
                    <a:pt x="1387" y="229"/>
                  </a:cubicBezTo>
                  <a:cubicBezTo>
                    <a:pt x="1387" y="271"/>
                    <a:pt x="1387" y="313"/>
                    <a:pt x="1387" y="355"/>
                  </a:cubicBezTo>
                  <a:cubicBezTo>
                    <a:pt x="1387" y="397"/>
                    <a:pt x="1387" y="439"/>
                    <a:pt x="1387" y="481"/>
                  </a:cubicBezTo>
                  <a:close/>
                  <a:moveTo>
                    <a:pt x="1436" y="132"/>
                  </a:moveTo>
                  <a:cubicBezTo>
                    <a:pt x="1436" y="117"/>
                    <a:pt x="1424" y="105"/>
                    <a:pt x="1408" y="105"/>
                  </a:cubicBezTo>
                  <a:cubicBezTo>
                    <a:pt x="1393" y="105"/>
                    <a:pt x="1381" y="117"/>
                    <a:pt x="1381" y="133"/>
                  </a:cubicBezTo>
                  <a:cubicBezTo>
                    <a:pt x="1381" y="148"/>
                    <a:pt x="1392" y="160"/>
                    <a:pt x="1408" y="160"/>
                  </a:cubicBezTo>
                  <a:cubicBezTo>
                    <a:pt x="1424" y="160"/>
                    <a:pt x="1436" y="148"/>
                    <a:pt x="1436" y="132"/>
                  </a:cubicBezTo>
                  <a:close/>
                  <a:moveTo>
                    <a:pt x="1" y="486"/>
                  </a:moveTo>
                  <a:cubicBezTo>
                    <a:pt x="1" y="486"/>
                    <a:pt x="1" y="486"/>
                    <a:pt x="1" y="486"/>
                  </a:cubicBezTo>
                  <a:cubicBezTo>
                    <a:pt x="1" y="486"/>
                    <a:pt x="1" y="486"/>
                    <a:pt x="2" y="486"/>
                  </a:cubicBezTo>
                  <a:cubicBezTo>
                    <a:pt x="2" y="486"/>
                    <a:pt x="2" y="486"/>
                    <a:pt x="2" y="486"/>
                  </a:cubicBezTo>
                  <a:cubicBezTo>
                    <a:pt x="1" y="486"/>
                    <a:pt x="1" y="486"/>
                    <a:pt x="1" y="486"/>
                  </a:cubicBezTo>
                  <a:close/>
                </a:path>
              </a:pathLst>
            </a:custGeom>
            <a:solidFill>
              <a:schemeClr val="bg1"/>
            </a:solidFill>
            <a:ln>
              <a:noFill/>
            </a:ln>
          </p:spPr>
          <p:txBody>
            <a:bodyPr vert="horz" wrap="square" lIns="89607" tIns="44802" rIns="89607" bIns="44802" numCol="1" anchor="t" anchorCtr="0" compatLnSpc="1">
              <a:prstTxWarp prst="textNoShape">
                <a:avLst/>
              </a:prstTxWarp>
            </a:bodyPr>
            <a:lstStyle/>
            <a:p>
              <a:pPr defTabSz="913918"/>
              <a:endParaRPr lang="en-US" sz="1764">
                <a:solidFill>
                  <a:prstClr val="black"/>
                </a:solidFill>
              </a:endParaRPr>
            </a:p>
          </p:txBody>
        </p:sp>
        <p:sp>
          <p:nvSpPr>
            <p:cNvPr id="35" name="Freeform 5"/>
            <p:cNvSpPr>
              <a:spLocks noEditPoints="1"/>
            </p:cNvSpPr>
            <p:nvPr/>
          </p:nvSpPr>
          <p:spPr bwMode="auto">
            <a:xfrm>
              <a:off x="6423317" y="5669746"/>
              <a:ext cx="2453046" cy="492698"/>
            </a:xfrm>
            <a:custGeom>
              <a:avLst/>
              <a:gdLst>
                <a:gd name="T0" fmla="*/ 0 w 1687"/>
                <a:gd name="T1" fmla="*/ 302 h 337"/>
                <a:gd name="T2" fmla="*/ 59 w 1687"/>
                <a:gd name="T3" fmla="*/ 232 h 337"/>
                <a:gd name="T4" fmla="*/ 94 w 1687"/>
                <a:gd name="T5" fmla="*/ 156 h 337"/>
                <a:gd name="T6" fmla="*/ 120 w 1687"/>
                <a:gd name="T7" fmla="*/ 129 h 337"/>
                <a:gd name="T8" fmla="*/ 74 w 1687"/>
                <a:gd name="T9" fmla="*/ 175 h 337"/>
                <a:gd name="T10" fmla="*/ 64 w 1687"/>
                <a:gd name="T11" fmla="*/ 208 h 337"/>
                <a:gd name="T12" fmla="*/ 300 w 1687"/>
                <a:gd name="T13" fmla="*/ 191 h 337"/>
                <a:gd name="T14" fmla="*/ 219 w 1687"/>
                <a:gd name="T15" fmla="*/ 231 h 337"/>
                <a:gd name="T16" fmla="*/ 255 w 1687"/>
                <a:gd name="T17" fmla="*/ 286 h 337"/>
                <a:gd name="T18" fmla="*/ 318 w 1687"/>
                <a:gd name="T19" fmla="*/ 202 h 337"/>
                <a:gd name="T20" fmla="*/ 275 w 1687"/>
                <a:gd name="T21" fmla="*/ 88 h 337"/>
                <a:gd name="T22" fmla="*/ 216 w 1687"/>
                <a:gd name="T23" fmla="*/ 60 h 337"/>
                <a:gd name="T24" fmla="*/ 263 w 1687"/>
                <a:gd name="T25" fmla="*/ 103 h 337"/>
                <a:gd name="T26" fmla="*/ 1227 w 1687"/>
                <a:gd name="T27" fmla="*/ 137 h 337"/>
                <a:gd name="T28" fmla="*/ 1128 w 1687"/>
                <a:gd name="T29" fmla="*/ 232 h 337"/>
                <a:gd name="T30" fmla="*/ 1128 w 1687"/>
                <a:gd name="T31" fmla="*/ 172 h 337"/>
                <a:gd name="T32" fmla="*/ 1174 w 1687"/>
                <a:gd name="T33" fmla="*/ 92 h 337"/>
                <a:gd name="T34" fmla="*/ 602 w 1687"/>
                <a:gd name="T35" fmla="*/ 269 h 337"/>
                <a:gd name="T36" fmla="*/ 673 w 1687"/>
                <a:gd name="T37" fmla="*/ 168 h 337"/>
                <a:gd name="T38" fmla="*/ 699 w 1687"/>
                <a:gd name="T39" fmla="*/ 270 h 337"/>
                <a:gd name="T40" fmla="*/ 673 w 1687"/>
                <a:gd name="T41" fmla="*/ 126 h 337"/>
                <a:gd name="T42" fmla="*/ 602 w 1687"/>
                <a:gd name="T43" fmla="*/ 57 h 337"/>
                <a:gd name="T44" fmla="*/ 537 w 1687"/>
                <a:gd name="T45" fmla="*/ 70 h 337"/>
                <a:gd name="T46" fmla="*/ 516 w 1687"/>
                <a:gd name="T47" fmla="*/ 200 h 337"/>
                <a:gd name="T48" fmla="*/ 437 w 1687"/>
                <a:gd name="T49" fmla="*/ 234 h 337"/>
                <a:gd name="T50" fmla="*/ 532 w 1687"/>
                <a:gd name="T51" fmla="*/ 182 h 337"/>
                <a:gd name="T52" fmla="*/ 489 w 1687"/>
                <a:gd name="T53" fmla="*/ 87 h 337"/>
                <a:gd name="T54" fmla="*/ 974 w 1687"/>
                <a:gd name="T55" fmla="*/ 204 h 337"/>
                <a:gd name="T56" fmla="*/ 1064 w 1687"/>
                <a:gd name="T57" fmla="*/ 239 h 337"/>
                <a:gd name="T58" fmla="*/ 1004 w 1687"/>
                <a:gd name="T59" fmla="*/ 273 h 337"/>
                <a:gd name="T60" fmla="*/ 1045 w 1687"/>
                <a:gd name="T61" fmla="*/ 129 h 337"/>
                <a:gd name="T62" fmla="*/ 1033 w 1687"/>
                <a:gd name="T63" fmla="*/ 146 h 337"/>
                <a:gd name="T64" fmla="*/ 1366 w 1687"/>
                <a:gd name="T65" fmla="*/ 237 h 337"/>
                <a:gd name="T66" fmla="*/ 1303 w 1687"/>
                <a:gd name="T67" fmla="*/ 122 h 337"/>
                <a:gd name="T68" fmla="*/ 1351 w 1687"/>
                <a:gd name="T69" fmla="*/ 196 h 337"/>
                <a:gd name="T70" fmla="*/ 1257 w 1687"/>
                <a:gd name="T71" fmla="*/ 209 h 337"/>
                <a:gd name="T72" fmla="*/ 814 w 1687"/>
                <a:gd name="T73" fmla="*/ 178 h 337"/>
                <a:gd name="T74" fmla="*/ 736 w 1687"/>
                <a:gd name="T75" fmla="*/ 159 h 337"/>
                <a:gd name="T76" fmla="*/ 835 w 1687"/>
                <a:gd name="T77" fmla="*/ 160 h 337"/>
                <a:gd name="T78" fmla="*/ 813 w 1687"/>
                <a:gd name="T79" fmla="*/ 270 h 337"/>
                <a:gd name="T80" fmla="*/ 722 w 1687"/>
                <a:gd name="T81" fmla="*/ 229 h 337"/>
                <a:gd name="T82" fmla="*/ 813 w 1687"/>
                <a:gd name="T83" fmla="*/ 197 h 337"/>
                <a:gd name="T84" fmla="*/ 798 w 1687"/>
                <a:gd name="T85" fmla="*/ 245 h 337"/>
                <a:gd name="T86" fmla="*/ 1583 w 1687"/>
                <a:gd name="T87" fmla="*/ 164 h 337"/>
                <a:gd name="T88" fmla="*/ 1488 w 1687"/>
                <a:gd name="T89" fmla="*/ 148 h 337"/>
                <a:gd name="T90" fmla="*/ 1488 w 1687"/>
                <a:gd name="T91" fmla="*/ 269 h 337"/>
                <a:gd name="T92" fmla="*/ 1559 w 1687"/>
                <a:gd name="T93" fmla="*/ 167 h 337"/>
                <a:gd name="T94" fmla="*/ 1584 w 1687"/>
                <a:gd name="T95" fmla="*/ 270 h 337"/>
                <a:gd name="T96" fmla="*/ 1637 w 1687"/>
                <a:gd name="T97" fmla="*/ 263 h 337"/>
                <a:gd name="T98" fmla="*/ 1683 w 1687"/>
                <a:gd name="T99" fmla="*/ 251 h 337"/>
                <a:gd name="T100" fmla="*/ 1651 w 1687"/>
                <a:gd name="T101" fmla="*/ 146 h 337"/>
                <a:gd name="T102" fmla="*/ 1650 w 1687"/>
                <a:gd name="T103" fmla="*/ 83 h 337"/>
                <a:gd name="T104" fmla="*/ 1627 w 1687"/>
                <a:gd name="T105" fmla="*/ 126 h 337"/>
                <a:gd name="T106" fmla="*/ 1627 w 1687"/>
                <a:gd name="T107" fmla="*/ 148 h 337"/>
                <a:gd name="T108" fmla="*/ 895 w 1687"/>
                <a:gd name="T109" fmla="*/ 195 h 337"/>
                <a:gd name="T110" fmla="*/ 947 w 1687"/>
                <a:gd name="T111" fmla="*/ 130 h 337"/>
                <a:gd name="T112" fmla="*/ 895 w 1687"/>
                <a:gd name="T113" fmla="*/ 152 h 337"/>
                <a:gd name="T114" fmla="*/ 1403 w 1687"/>
                <a:gd name="T115" fmla="*/ 270 h 337"/>
                <a:gd name="T116" fmla="*/ 1403 w 1687"/>
                <a:gd name="T117" fmla="*/ 126 h 337"/>
                <a:gd name="T118" fmla="*/ 1399 w 1687"/>
                <a:gd name="T119" fmla="*/ 74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87" h="337">
                  <a:moveTo>
                    <a:pt x="0" y="35"/>
                  </a:moveTo>
                  <a:cubicBezTo>
                    <a:pt x="65" y="24"/>
                    <a:pt x="131" y="12"/>
                    <a:pt x="196" y="0"/>
                  </a:cubicBezTo>
                  <a:cubicBezTo>
                    <a:pt x="196" y="113"/>
                    <a:pt x="196" y="225"/>
                    <a:pt x="196" y="337"/>
                  </a:cubicBezTo>
                  <a:cubicBezTo>
                    <a:pt x="131" y="325"/>
                    <a:pt x="66" y="314"/>
                    <a:pt x="0" y="302"/>
                  </a:cubicBezTo>
                  <a:cubicBezTo>
                    <a:pt x="0" y="213"/>
                    <a:pt x="0" y="125"/>
                    <a:pt x="0" y="35"/>
                  </a:cubicBezTo>
                  <a:close/>
                  <a:moveTo>
                    <a:pt x="56" y="202"/>
                  </a:moveTo>
                  <a:cubicBezTo>
                    <a:pt x="56" y="211"/>
                    <a:pt x="56" y="220"/>
                    <a:pt x="57" y="229"/>
                  </a:cubicBezTo>
                  <a:cubicBezTo>
                    <a:pt x="57" y="230"/>
                    <a:pt x="58" y="231"/>
                    <a:pt x="59" y="232"/>
                  </a:cubicBezTo>
                  <a:cubicBezTo>
                    <a:pt x="67" y="237"/>
                    <a:pt x="77" y="239"/>
                    <a:pt x="86" y="239"/>
                  </a:cubicBezTo>
                  <a:cubicBezTo>
                    <a:pt x="103" y="240"/>
                    <a:pt x="116" y="232"/>
                    <a:pt x="122" y="218"/>
                  </a:cubicBezTo>
                  <a:cubicBezTo>
                    <a:pt x="130" y="198"/>
                    <a:pt x="124" y="178"/>
                    <a:pt x="107" y="165"/>
                  </a:cubicBezTo>
                  <a:cubicBezTo>
                    <a:pt x="103" y="162"/>
                    <a:pt x="98" y="159"/>
                    <a:pt x="94" y="156"/>
                  </a:cubicBezTo>
                  <a:cubicBezTo>
                    <a:pt x="91" y="154"/>
                    <a:pt x="87" y="151"/>
                    <a:pt x="84" y="148"/>
                  </a:cubicBezTo>
                  <a:cubicBezTo>
                    <a:pt x="80" y="144"/>
                    <a:pt x="79" y="139"/>
                    <a:pt x="80" y="134"/>
                  </a:cubicBezTo>
                  <a:cubicBezTo>
                    <a:pt x="82" y="126"/>
                    <a:pt x="89" y="121"/>
                    <a:pt x="98" y="122"/>
                  </a:cubicBezTo>
                  <a:cubicBezTo>
                    <a:pt x="106" y="123"/>
                    <a:pt x="113" y="126"/>
                    <a:pt x="120" y="129"/>
                  </a:cubicBezTo>
                  <a:cubicBezTo>
                    <a:pt x="120" y="120"/>
                    <a:pt x="120" y="111"/>
                    <a:pt x="120" y="101"/>
                  </a:cubicBezTo>
                  <a:cubicBezTo>
                    <a:pt x="115" y="100"/>
                    <a:pt x="110" y="99"/>
                    <a:pt x="105" y="98"/>
                  </a:cubicBezTo>
                  <a:cubicBezTo>
                    <a:pt x="91" y="97"/>
                    <a:pt x="77" y="99"/>
                    <a:pt x="66" y="111"/>
                  </a:cubicBezTo>
                  <a:cubicBezTo>
                    <a:pt x="50" y="129"/>
                    <a:pt x="53" y="159"/>
                    <a:pt x="74" y="175"/>
                  </a:cubicBezTo>
                  <a:cubicBezTo>
                    <a:pt x="79" y="179"/>
                    <a:pt x="85" y="182"/>
                    <a:pt x="90" y="186"/>
                  </a:cubicBezTo>
                  <a:cubicBezTo>
                    <a:pt x="93" y="189"/>
                    <a:pt x="96" y="193"/>
                    <a:pt x="98" y="197"/>
                  </a:cubicBezTo>
                  <a:cubicBezTo>
                    <a:pt x="101" y="206"/>
                    <a:pt x="96" y="214"/>
                    <a:pt x="86" y="215"/>
                  </a:cubicBezTo>
                  <a:cubicBezTo>
                    <a:pt x="78" y="216"/>
                    <a:pt x="71" y="213"/>
                    <a:pt x="64" y="208"/>
                  </a:cubicBezTo>
                  <a:cubicBezTo>
                    <a:pt x="62" y="207"/>
                    <a:pt x="60" y="204"/>
                    <a:pt x="56" y="202"/>
                  </a:cubicBezTo>
                  <a:close/>
                  <a:moveTo>
                    <a:pt x="301" y="142"/>
                  </a:moveTo>
                  <a:cubicBezTo>
                    <a:pt x="302" y="143"/>
                    <a:pt x="301" y="146"/>
                    <a:pt x="300" y="147"/>
                  </a:cubicBezTo>
                  <a:cubicBezTo>
                    <a:pt x="290" y="161"/>
                    <a:pt x="289" y="177"/>
                    <a:pt x="300" y="191"/>
                  </a:cubicBezTo>
                  <a:cubicBezTo>
                    <a:pt x="302" y="193"/>
                    <a:pt x="302" y="194"/>
                    <a:pt x="301" y="197"/>
                  </a:cubicBezTo>
                  <a:cubicBezTo>
                    <a:pt x="294" y="213"/>
                    <a:pt x="283" y="225"/>
                    <a:pt x="267" y="233"/>
                  </a:cubicBezTo>
                  <a:cubicBezTo>
                    <a:pt x="264" y="234"/>
                    <a:pt x="262" y="234"/>
                    <a:pt x="259" y="232"/>
                  </a:cubicBezTo>
                  <a:cubicBezTo>
                    <a:pt x="248" y="222"/>
                    <a:pt x="231" y="221"/>
                    <a:pt x="219" y="231"/>
                  </a:cubicBezTo>
                  <a:cubicBezTo>
                    <a:pt x="216" y="233"/>
                    <a:pt x="215" y="235"/>
                    <a:pt x="215" y="238"/>
                  </a:cubicBezTo>
                  <a:cubicBezTo>
                    <a:pt x="216" y="251"/>
                    <a:pt x="216" y="263"/>
                    <a:pt x="215" y="276"/>
                  </a:cubicBezTo>
                  <a:cubicBezTo>
                    <a:pt x="215" y="280"/>
                    <a:pt x="217" y="283"/>
                    <a:pt x="220" y="285"/>
                  </a:cubicBezTo>
                  <a:cubicBezTo>
                    <a:pt x="231" y="292"/>
                    <a:pt x="243" y="293"/>
                    <a:pt x="255" y="286"/>
                  </a:cubicBezTo>
                  <a:cubicBezTo>
                    <a:pt x="266" y="280"/>
                    <a:pt x="272" y="269"/>
                    <a:pt x="271" y="256"/>
                  </a:cubicBezTo>
                  <a:cubicBezTo>
                    <a:pt x="271" y="252"/>
                    <a:pt x="272" y="251"/>
                    <a:pt x="275" y="249"/>
                  </a:cubicBezTo>
                  <a:cubicBezTo>
                    <a:pt x="283" y="244"/>
                    <a:pt x="291" y="239"/>
                    <a:pt x="298" y="232"/>
                  </a:cubicBezTo>
                  <a:cubicBezTo>
                    <a:pt x="308" y="224"/>
                    <a:pt x="314" y="213"/>
                    <a:pt x="318" y="202"/>
                  </a:cubicBezTo>
                  <a:cubicBezTo>
                    <a:pt x="342" y="203"/>
                    <a:pt x="357" y="189"/>
                    <a:pt x="357" y="169"/>
                  </a:cubicBezTo>
                  <a:cubicBezTo>
                    <a:pt x="357" y="153"/>
                    <a:pt x="344" y="133"/>
                    <a:pt x="319" y="136"/>
                  </a:cubicBezTo>
                  <a:cubicBezTo>
                    <a:pt x="318" y="135"/>
                    <a:pt x="317" y="133"/>
                    <a:pt x="317" y="132"/>
                  </a:cubicBezTo>
                  <a:cubicBezTo>
                    <a:pt x="308" y="112"/>
                    <a:pt x="294" y="98"/>
                    <a:pt x="275" y="88"/>
                  </a:cubicBezTo>
                  <a:cubicBezTo>
                    <a:pt x="272" y="87"/>
                    <a:pt x="271" y="85"/>
                    <a:pt x="271" y="82"/>
                  </a:cubicBezTo>
                  <a:cubicBezTo>
                    <a:pt x="272" y="69"/>
                    <a:pt x="265" y="56"/>
                    <a:pt x="253" y="50"/>
                  </a:cubicBezTo>
                  <a:cubicBezTo>
                    <a:pt x="241" y="44"/>
                    <a:pt x="229" y="46"/>
                    <a:pt x="218" y="54"/>
                  </a:cubicBezTo>
                  <a:cubicBezTo>
                    <a:pt x="217" y="56"/>
                    <a:pt x="216" y="58"/>
                    <a:pt x="216" y="60"/>
                  </a:cubicBezTo>
                  <a:cubicBezTo>
                    <a:pt x="215" y="74"/>
                    <a:pt x="215" y="87"/>
                    <a:pt x="216" y="101"/>
                  </a:cubicBezTo>
                  <a:cubicBezTo>
                    <a:pt x="216" y="102"/>
                    <a:pt x="216" y="105"/>
                    <a:pt x="217" y="105"/>
                  </a:cubicBezTo>
                  <a:cubicBezTo>
                    <a:pt x="223" y="108"/>
                    <a:pt x="228" y="112"/>
                    <a:pt x="234" y="113"/>
                  </a:cubicBezTo>
                  <a:cubicBezTo>
                    <a:pt x="245" y="115"/>
                    <a:pt x="255" y="111"/>
                    <a:pt x="263" y="103"/>
                  </a:cubicBezTo>
                  <a:cubicBezTo>
                    <a:pt x="281" y="110"/>
                    <a:pt x="294" y="123"/>
                    <a:pt x="301" y="142"/>
                  </a:cubicBezTo>
                  <a:close/>
                  <a:moveTo>
                    <a:pt x="1104" y="67"/>
                  </a:moveTo>
                  <a:cubicBezTo>
                    <a:pt x="1130" y="68"/>
                    <a:pt x="1155" y="67"/>
                    <a:pt x="1179" y="70"/>
                  </a:cubicBezTo>
                  <a:cubicBezTo>
                    <a:pt x="1214" y="75"/>
                    <a:pt x="1231" y="102"/>
                    <a:pt x="1227" y="137"/>
                  </a:cubicBezTo>
                  <a:cubicBezTo>
                    <a:pt x="1224" y="168"/>
                    <a:pt x="1199" y="190"/>
                    <a:pt x="1167" y="193"/>
                  </a:cubicBezTo>
                  <a:cubicBezTo>
                    <a:pt x="1156" y="194"/>
                    <a:pt x="1145" y="193"/>
                    <a:pt x="1134" y="194"/>
                  </a:cubicBezTo>
                  <a:cubicBezTo>
                    <a:pt x="1132" y="194"/>
                    <a:pt x="1130" y="194"/>
                    <a:pt x="1128" y="194"/>
                  </a:cubicBezTo>
                  <a:cubicBezTo>
                    <a:pt x="1128" y="207"/>
                    <a:pt x="1128" y="219"/>
                    <a:pt x="1128" y="232"/>
                  </a:cubicBezTo>
                  <a:cubicBezTo>
                    <a:pt x="1128" y="244"/>
                    <a:pt x="1128" y="257"/>
                    <a:pt x="1128" y="270"/>
                  </a:cubicBezTo>
                  <a:cubicBezTo>
                    <a:pt x="1120" y="270"/>
                    <a:pt x="1112" y="270"/>
                    <a:pt x="1104" y="270"/>
                  </a:cubicBezTo>
                  <a:cubicBezTo>
                    <a:pt x="1104" y="203"/>
                    <a:pt x="1104" y="136"/>
                    <a:pt x="1104" y="67"/>
                  </a:cubicBezTo>
                  <a:close/>
                  <a:moveTo>
                    <a:pt x="1128" y="172"/>
                  </a:moveTo>
                  <a:cubicBezTo>
                    <a:pt x="1136" y="172"/>
                    <a:pt x="1144" y="172"/>
                    <a:pt x="1152" y="172"/>
                  </a:cubicBezTo>
                  <a:cubicBezTo>
                    <a:pt x="1156" y="172"/>
                    <a:pt x="1160" y="172"/>
                    <a:pt x="1164" y="171"/>
                  </a:cubicBezTo>
                  <a:cubicBezTo>
                    <a:pt x="1187" y="168"/>
                    <a:pt x="1200" y="157"/>
                    <a:pt x="1202" y="136"/>
                  </a:cubicBezTo>
                  <a:cubicBezTo>
                    <a:pt x="1205" y="114"/>
                    <a:pt x="1197" y="96"/>
                    <a:pt x="1174" y="92"/>
                  </a:cubicBezTo>
                  <a:cubicBezTo>
                    <a:pt x="1159" y="89"/>
                    <a:pt x="1144" y="90"/>
                    <a:pt x="1128" y="89"/>
                  </a:cubicBezTo>
                  <a:cubicBezTo>
                    <a:pt x="1128" y="117"/>
                    <a:pt x="1128" y="144"/>
                    <a:pt x="1128" y="172"/>
                  </a:cubicBezTo>
                  <a:close/>
                  <a:moveTo>
                    <a:pt x="579" y="269"/>
                  </a:moveTo>
                  <a:cubicBezTo>
                    <a:pt x="587" y="269"/>
                    <a:pt x="594" y="269"/>
                    <a:pt x="602" y="269"/>
                  </a:cubicBezTo>
                  <a:cubicBezTo>
                    <a:pt x="602" y="267"/>
                    <a:pt x="602" y="265"/>
                    <a:pt x="602" y="263"/>
                  </a:cubicBezTo>
                  <a:cubicBezTo>
                    <a:pt x="602" y="238"/>
                    <a:pt x="602" y="213"/>
                    <a:pt x="602" y="187"/>
                  </a:cubicBezTo>
                  <a:cubicBezTo>
                    <a:pt x="603" y="170"/>
                    <a:pt x="609" y="155"/>
                    <a:pt x="625" y="146"/>
                  </a:cubicBezTo>
                  <a:cubicBezTo>
                    <a:pt x="646" y="135"/>
                    <a:pt x="668" y="145"/>
                    <a:pt x="673" y="168"/>
                  </a:cubicBezTo>
                  <a:cubicBezTo>
                    <a:pt x="674" y="173"/>
                    <a:pt x="675" y="178"/>
                    <a:pt x="675" y="183"/>
                  </a:cubicBezTo>
                  <a:cubicBezTo>
                    <a:pt x="675" y="210"/>
                    <a:pt x="675" y="237"/>
                    <a:pt x="676" y="264"/>
                  </a:cubicBezTo>
                  <a:cubicBezTo>
                    <a:pt x="676" y="266"/>
                    <a:pt x="676" y="268"/>
                    <a:pt x="676" y="270"/>
                  </a:cubicBezTo>
                  <a:cubicBezTo>
                    <a:pt x="684" y="270"/>
                    <a:pt x="691" y="270"/>
                    <a:pt x="699" y="270"/>
                  </a:cubicBezTo>
                  <a:cubicBezTo>
                    <a:pt x="699" y="268"/>
                    <a:pt x="699" y="267"/>
                    <a:pt x="699" y="266"/>
                  </a:cubicBezTo>
                  <a:cubicBezTo>
                    <a:pt x="699" y="238"/>
                    <a:pt x="699" y="209"/>
                    <a:pt x="699" y="181"/>
                  </a:cubicBezTo>
                  <a:cubicBezTo>
                    <a:pt x="699" y="174"/>
                    <a:pt x="698" y="167"/>
                    <a:pt x="697" y="160"/>
                  </a:cubicBezTo>
                  <a:cubicBezTo>
                    <a:pt x="694" y="145"/>
                    <a:pt x="687" y="133"/>
                    <a:pt x="673" y="126"/>
                  </a:cubicBezTo>
                  <a:cubicBezTo>
                    <a:pt x="649" y="116"/>
                    <a:pt x="621" y="124"/>
                    <a:pt x="606" y="145"/>
                  </a:cubicBezTo>
                  <a:cubicBezTo>
                    <a:pt x="605" y="146"/>
                    <a:pt x="604" y="147"/>
                    <a:pt x="603" y="148"/>
                  </a:cubicBezTo>
                  <a:cubicBezTo>
                    <a:pt x="603" y="148"/>
                    <a:pt x="603" y="148"/>
                    <a:pt x="602" y="148"/>
                  </a:cubicBezTo>
                  <a:cubicBezTo>
                    <a:pt x="602" y="117"/>
                    <a:pt x="602" y="87"/>
                    <a:pt x="602" y="57"/>
                  </a:cubicBezTo>
                  <a:cubicBezTo>
                    <a:pt x="594" y="57"/>
                    <a:pt x="587" y="57"/>
                    <a:pt x="579" y="57"/>
                  </a:cubicBezTo>
                  <a:cubicBezTo>
                    <a:pt x="579" y="128"/>
                    <a:pt x="579" y="199"/>
                    <a:pt x="579" y="269"/>
                  </a:cubicBezTo>
                  <a:close/>
                  <a:moveTo>
                    <a:pt x="541" y="76"/>
                  </a:moveTo>
                  <a:cubicBezTo>
                    <a:pt x="542" y="73"/>
                    <a:pt x="540" y="71"/>
                    <a:pt x="537" y="70"/>
                  </a:cubicBezTo>
                  <a:cubicBezTo>
                    <a:pt x="514" y="63"/>
                    <a:pt x="490" y="61"/>
                    <a:pt x="468" y="72"/>
                  </a:cubicBezTo>
                  <a:cubicBezTo>
                    <a:pt x="429" y="90"/>
                    <a:pt x="430" y="137"/>
                    <a:pt x="454" y="156"/>
                  </a:cubicBezTo>
                  <a:cubicBezTo>
                    <a:pt x="464" y="164"/>
                    <a:pt x="475" y="171"/>
                    <a:pt x="486" y="178"/>
                  </a:cubicBezTo>
                  <a:cubicBezTo>
                    <a:pt x="496" y="185"/>
                    <a:pt x="507" y="192"/>
                    <a:pt x="516" y="200"/>
                  </a:cubicBezTo>
                  <a:cubicBezTo>
                    <a:pt x="525" y="208"/>
                    <a:pt x="527" y="220"/>
                    <a:pt x="523" y="232"/>
                  </a:cubicBezTo>
                  <a:cubicBezTo>
                    <a:pt x="520" y="243"/>
                    <a:pt x="511" y="248"/>
                    <a:pt x="501" y="250"/>
                  </a:cubicBezTo>
                  <a:cubicBezTo>
                    <a:pt x="490" y="253"/>
                    <a:pt x="480" y="252"/>
                    <a:pt x="470" y="250"/>
                  </a:cubicBezTo>
                  <a:cubicBezTo>
                    <a:pt x="458" y="247"/>
                    <a:pt x="447" y="242"/>
                    <a:pt x="437" y="234"/>
                  </a:cubicBezTo>
                  <a:cubicBezTo>
                    <a:pt x="437" y="242"/>
                    <a:pt x="437" y="250"/>
                    <a:pt x="437" y="258"/>
                  </a:cubicBezTo>
                  <a:cubicBezTo>
                    <a:pt x="437" y="261"/>
                    <a:pt x="438" y="263"/>
                    <a:pt x="441" y="264"/>
                  </a:cubicBezTo>
                  <a:cubicBezTo>
                    <a:pt x="465" y="274"/>
                    <a:pt x="489" y="277"/>
                    <a:pt x="514" y="269"/>
                  </a:cubicBezTo>
                  <a:cubicBezTo>
                    <a:pt x="556" y="255"/>
                    <a:pt x="560" y="204"/>
                    <a:pt x="532" y="182"/>
                  </a:cubicBezTo>
                  <a:cubicBezTo>
                    <a:pt x="522" y="174"/>
                    <a:pt x="511" y="167"/>
                    <a:pt x="500" y="159"/>
                  </a:cubicBezTo>
                  <a:cubicBezTo>
                    <a:pt x="491" y="153"/>
                    <a:pt x="482" y="148"/>
                    <a:pt x="473" y="142"/>
                  </a:cubicBezTo>
                  <a:cubicBezTo>
                    <a:pt x="468" y="138"/>
                    <a:pt x="465" y="133"/>
                    <a:pt x="464" y="127"/>
                  </a:cubicBezTo>
                  <a:cubicBezTo>
                    <a:pt x="459" y="107"/>
                    <a:pt x="469" y="91"/>
                    <a:pt x="489" y="87"/>
                  </a:cubicBezTo>
                  <a:cubicBezTo>
                    <a:pt x="508" y="84"/>
                    <a:pt x="525" y="87"/>
                    <a:pt x="541" y="98"/>
                  </a:cubicBezTo>
                  <a:cubicBezTo>
                    <a:pt x="541" y="90"/>
                    <a:pt x="541" y="83"/>
                    <a:pt x="541" y="76"/>
                  </a:cubicBezTo>
                  <a:close/>
                  <a:moveTo>
                    <a:pt x="1076" y="204"/>
                  </a:moveTo>
                  <a:cubicBezTo>
                    <a:pt x="1041" y="204"/>
                    <a:pt x="1007" y="204"/>
                    <a:pt x="974" y="204"/>
                  </a:cubicBezTo>
                  <a:cubicBezTo>
                    <a:pt x="974" y="220"/>
                    <a:pt x="978" y="234"/>
                    <a:pt x="991" y="245"/>
                  </a:cubicBezTo>
                  <a:cubicBezTo>
                    <a:pt x="1003" y="254"/>
                    <a:pt x="1016" y="255"/>
                    <a:pt x="1030" y="253"/>
                  </a:cubicBezTo>
                  <a:cubicBezTo>
                    <a:pt x="1042" y="251"/>
                    <a:pt x="1053" y="247"/>
                    <a:pt x="1062" y="240"/>
                  </a:cubicBezTo>
                  <a:cubicBezTo>
                    <a:pt x="1063" y="239"/>
                    <a:pt x="1063" y="239"/>
                    <a:pt x="1064" y="239"/>
                  </a:cubicBezTo>
                  <a:cubicBezTo>
                    <a:pt x="1064" y="239"/>
                    <a:pt x="1064" y="239"/>
                    <a:pt x="1065" y="239"/>
                  </a:cubicBezTo>
                  <a:cubicBezTo>
                    <a:pt x="1065" y="245"/>
                    <a:pt x="1066" y="251"/>
                    <a:pt x="1065" y="258"/>
                  </a:cubicBezTo>
                  <a:cubicBezTo>
                    <a:pt x="1065" y="259"/>
                    <a:pt x="1063" y="261"/>
                    <a:pt x="1062" y="262"/>
                  </a:cubicBezTo>
                  <a:cubicBezTo>
                    <a:pt x="1044" y="273"/>
                    <a:pt x="1024" y="275"/>
                    <a:pt x="1004" y="273"/>
                  </a:cubicBezTo>
                  <a:cubicBezTo>
                    <a:pt x="984" y="270"/>
                    <a:pt x="968" y="260"/>
                    <a:pt x="959" y="242"/>
                  </a:cubicBezTo>
                  <a:cubicBezTo>
                    <a:pt x="955" y="234"/>
                    <a:pt x="952" y="225"/>
                    <a:pt x="951" y="216"/>
                  </a:cubicBezTo>
                  <a:cubicBezTo>
                    <a:pt x="947" y="193"/>
                    <a:pt x="950" y="170"/>
                    <a:pt x="964" y="150"/>
                  </a:cubicBezTo>
                  <a:cubicBezTo>
                    <a:pt x="985" y="118"/>
                    <a:pt x="1023" y="117"/>
                    <a:pt x="1045" y="129"/>
                  </a:cubicBezTo>
                  <a:cubicBezTo>
                    <a:pt x="1063" y="138"/>
                    <a:pt x="1071" y="155"/>
                    <a:pt x="1074" y="174"/>
                  </a:cubicBezTo>
                  <a:cubicBezTo>
                    <a:pt x="1075" y="183"/>
                    <a:pt x="1075" y="193"/>
                    <a:pt x="1076" y="204"/>
                  </a:cubicBezTo>
                  <a:close/>
                  <a:moveTo>
                    <a:pt x="1051" y="184"/>
                  </a:moveTo>
                  <a:cubicBezTo>
                    <a:pt x="1052" y="168"/>
                    <a:pt x="1045" y="152"/>
                    <a:pt x="1033" y="146"/>
                  </a:cubicBezTo>
                  <a:cubicBezTo>
                    <a:pt x="1002" y="132"/>
                    <a:pt x="976" y="158"/>
                    <a:pt x="975" y="184"/>
                  </a:cubicBezTo>
                  <a:cubicBezTo>
                    <a:pt x="1000" y="184"/>
                    <a:pt x="1025" y="184"/>
                    <a:pt x="1051" y="184"/>
                  </a:cubicBezTo>
                  <a:close/>
                  <a:moveTo>
                    <a:pt x="1375" y="197"/>
                  </a:moveTo>
                  <a:cubicBezTo>
                    <a:pt x="1375" y="211"/>
                    <a:pt x="1373" y="225"/>
                    <a:pt x="1366" y="237"/>
                  </a:cubicBezTo>
                  <a:cubicBezTo>
                    <a:pt x="1352" y="264"/>
                    <a:pt x="1329" y="274"/>
                    <a:pt x="1300" y="273"/>
                  </a:cubicBezTo>
                  <a:cubicBezTo>
                    <a:pt x="1261" y="272"/>
                    <a:pt x="1235" y="245"/>
                    <a:pt x="1233" y="205"/>
                  </a:cubicBezTo>
                  <a:cubicBezTo>
                    <a:pt x="1233" y="192"/>
                    <a:pt x="1234" y="179"/>
                    <a:pt x="1238" y="167"/>
                  </a:cubicBezTo>
                  <a:cubicBezTo>
                    <a:pt x="1248" y="139"/>
                    <a:pt x="1271" y="123"/>
                    <a:pt x="1303" y="122"/>
                  </a:cubicBezTo>
                  <a:cubicBezTo>
                    <a:pt x="1320" y="122"/>
                    <a:pt x="1336" y="125"/>
                    <a:pt x="1350" y="136"/>
                  </a:cubicBezTo>
                  <a:cubicBezTo>
                    <a:pt x="1366" y="149"/>
                    <a:pt x="1373" y="167"/>
                    <a:pt x="1375" y="188"/>
                  </a:cubicBezTo>
                  <a:cubicBezTo>
                    <a:pt x="1375" y="191"/>
                    <a:pt x="1375" y="194"/>
                    <a:pt x="1375" y="197"/>
                  </a:cubicBezTo>
                  <a:close/>
                  <a:moveTo>
                    <a:pt x="1351" y="196"/>
                  </a:moveTo>
                  <a:cubicBezTo>
                    <a:pt x="1351" y="193"/>
                    <a:pt x="1351" y="187"/>
                    <a:pt x="1350" y="181"/>
                  </a:cubicBezTo>
                  <a:cubicBezTo>
                    <a:pt x="1346" y="158"/>
                    <a:pt x="1331" y="143"/>
                    <a:pt x="1308" y="142"/>
                  </a:cubicBezTo>
                  <a:cubicBezTo>
                    <a:pt x="1284" y="141"/>
                    <a:pt x="1266" y="154"/>
                    <a:pt x="1259" y="177"/>
                  </a:cubicBezTo>
                  <a:cubicBezTo>
                    <a:pt x="1257" y="187"/>
                    <a:pt x="1256" y="198"/>
                    <a:pt x="1257" y="209"/>
                  </a:cubicBezTo>
                  <a:cubicBezTo>
                    <a:pt x="1260" y="239"/>
                    <a:pt x="1281" y="256"/>
                    <a:pt x="1311" y="253"/>
                  </a:cubicBezTo>
                  <a:cubicBezTo>
                    <a:pt x="1327" y="252"/>
                    <a:pt x="1338" y="244"/>
                    <a:pt x="1345" y="230"/>
                  </a:cubicBezTo>
                  <a:cubicBezTo>
                    <a:pt x="1350" y="220"/>
                    <a:pt x="1351" y="209"/>
                    <a:pt x="1351" y="196"/>
                  </a:cubicBezTo>
                  <a:close/>
                  <a:moveTo>
                    <a:pt x="814" y="178"/>
                  </a:moveTo>
                  <a:cubicBezTo>
                    <a:pt x="812" y="170"/>
                    <a:pt x="811" y="163"/>
                    <a:pt x="808" y="156"/>
                  </a:cubicBezTo>
                  <a:cubicBezTo>
                    <a:pt x="804" y="145"/>
                    <a:pt x="793" y="141"/>
                    <a:pt x="778" y="142"/>
                  </a:cubicBezTo>
                  <a:cubicBezTo>
                    <a:pt x="764" y="144"/>
                    <a:pt x="751" y="149"/>
                    <a:pt x="740" y="157"/>
                  </a:cubicBezTo>
                  <a:cubicBezTo>
                    <a:pt x="739" y="158"/>
                    <a:pt x="738" y="158"/>
                    <a:pt x="736" y="159"/>
                  </a:cubicBezTo>
                  <a:cubicBezTo>
                    <a:pt x="736" y="152"/>
                    <a:pt x="736" y="144"/>
                    <a:pt x="737" y="137"/>
                  </a:cubicBezTo>
                  <a:cubicBezTo>
                    <a:pt x="737" y="136"/>
                    <a:pt x="738" y="135"/>
                    <a:pt x="739" y="134"/>
                  </a:cubicBezTo>
                  <a:cubicBezTo>
                    <a:pt x="759" y="124"/>
                    <a:pt x="780" y="119"/>
                    <a:pt x="803" y="124"/>
                  </a:cubicBezTo>
                  <a:cubicBezTo>
                    <a:pt x="822" y="128"/>
                    <a:pt x="832" y="141"/>
                    <a:pt x="835" y="160"/>
                  </a:cubicBezTo>
                  <a:cubicBezTo>
                    <a:pt x="836" y="164"/>
                    <a:pt x="836" y="169"/>
                    <a:pt x="836" y="173"/>
                  </a:cubicBezTo>
                  <a:cubicBezTo>
                    <a:pt x="836" y="204"/>
                    <a:pt x="836" y="235"/>
                    <a:pt x="836" y="266"/>
                  </a:cubicBezTo>
                  <a:cubicBezTo>
                    <a:pt x="836" y="267"/>
                    <a:pt x="836" y="268"/>
                    <a:pt x="836" y="270"/>
                  </a:cubicBezTo>
                  <a:cubicBezTo>
                    <a:pt x="828" y="270"/>
                    <a:pt x="821" y="270"/>
                    <a:pt x="813" y="270"/>
                  </a:cubicBezTo>
                  <a:cubicBezTo>
                    <a:pt x="813" y="263"/>
                    <a:pt x="813" y="256"/>
                    <a:pt x="813" y="247"/>
                  </a:cubicBezTo>
                  <a:cubicBezTo>
                    <a:pt x="811" y="250"/>
                    <a:pt x="810" y="252"/>
                    <a:pt x="808" y="254"/>
                  </a:cubicBezTo>
                  <a:cubicBezTo>
                    <a:pt x="793" y="274"/>
                    <a:pt x="762" y="280"/>
                    <a:pt x="741" y="267"/>
                  </a:cubicBezTo>
                  <a:cubicBezTo>
                    <a:pt x="727" y="258"/>
                    <a:pt x="722" y="245"/>
                    <a:pt x="722" y="229"/>
                  </a:cubicBezTo>
                  <a:cubicBezTo>
                    <a:pt x="723" y="212"/>
                    <a:pt x="731" y="199"/>
                    <a:pt x="747" y="191"/>
                  </a:cubicBezTo>
                  <a:cubicBezTo>
                    <a:pt x="759" y="185"/>
                    <a:pt x="772" y="184"/>
                    <a:pt x="785" y="182"/>
                  </a:cubicBezTo>
                  <a:cubicBezTo>
                    <a:pt x="794" y="181"/>
                    <a:pt x="804" y="180"/>
                    <a:pt x="814" y="178"/>
                  </a:cubicBezTo>
                  <a:close/>
                  <a:moveTo>
                    <a:pt x="813" y="197"/>
                  </a:moveTo>
                  <a:cubicBezTo>
                    <a:pt x="807" y="198"/>
                    <a:pt x="801" y="199"/>
                    <a:pt x="796" y="200"/>
                  </a:cubicBezTo>
                  <a:cubicBezTo>
                    <a:pt x="784" y="202"/>
                    <a:pt x="771" y="204"/>
                    <a:pt x="760" y="207"/>
                  </a:cubicBezTo>
                  <a:cubicBezTo>
                    <a:pt x="743" y="212"/>
                    <a:pt x="743" y="239"/>
                    <a:pt x="755" y="248"/>
                  </a:cubicBezTo>
                  <a:cubicBezTo>
                    <a:pt x="766" y="256"/>
                    <a:pt x="786" y="255"/>
                    <a:pt x="798" y="245"/>
                  </a:cubicBezTo>
                  <a:cubicBezTo>
                    <a:pt x="813" y="233"/>
                    <a:pt x="814" y="216"/>
                    <a:pt x="813" y="197"/>
                  </a:cubicBezTo>
                  <a:close/>
                  <a:moveTo>
                    <a:pt x="1584" y="265"/>
                  </a:moveTo>
                  <a:cubicBezTo>
                    <a:pt x="1584" y="237"/>
                    <a:pt x="1584" y="209"/>
                    <a:pt x="1584" y="181"/>
                  </a:cubicBezTo>
                  <a:cubicBezTo>
                    <a:pt x="1584" y="175"/>
                    <a:pt x="1584" y="169"/>
                    <a:pt x="1583" y="164"/>
                  </a:cubicBezTo>
                  <a:cubicBezTo>
                    <a:pt x="1580" y="147"/>
                    <a:pt x="1573" y="133"/>
                    <a:pt x="1556" y="126"/>
                  </a:cubicBezTo>
                  <a:cubicBezTo>
                    <a:pt x="1538" y="119"/>
                    <a:pt x="1508" y="120"/>
                    <a:pt x="1491" y="145"/>
                  </a:cubicBezTo>
                  <a:cubicBezTo>
                    <a:pt x="1490" y="146"/>
                    <a:pt x="1490" y="147"/>
                    <a:pt x="1489" y="149"/>
                  </a:cubicBezTo>
                  <a:cubicBezTo>
                    <a:pt x="1488" y="148"/>
                    <a:pt x="1488" y="148"/>
                    <a:pt x="1488" y="148"/>
                  </a:cubicBezTo>
                  <a:cubicBezTo>
                    <a:pt x="1488" y="141"/>
                    <a:pt x="1488" y="133"/>
                    <a:pt x="1488" y="126"/>
                  </a:cubicBezTo>
                  <a:cubicBezTo>
                    <a:pt x="1480" y="126"/>
                    <a:pt x="1472" y="126"/>
                    <a:pt x="1465" y="126"/>
                  </a:cubicBezTo>
                  <a:cubicBezTo>
                    <a:pt x="1465" y="174"/>
                    <a:pt x="1465" y="222"/>
                    <a:pt x="1465" y="269"/>
                  </a:cubicBezTo>
                  <a:cubicBezTo>
                    <a:pt x="1473" y="269"/>
                    <a:pt x="1480" y="269"/>
                    <a:pt x="1488" y="269"/>
                  </a:cubicBezTo>
                  <a:cubicBezTo>
                    <a:pt x="1488" y="267"/>
                    <a:pt x="1488" y="266"/>
                    <a:pt x="1488" y="264"/>
                  </a:cubicBezTo>
                  <a:cubicBezTo>
                    <a:pt x="1488" y="238"/>
                    <a:pt x="1488" y="212"/>
                    <a:pt x="1488" y="186"/>
                  </a:cubicBezTo>
                  <a:cubicBezTo>
                    <a:pt x="1488" y="169"/>
                    <a:pt x="1495" y="155"/>
                    <a:pt x="1510" y="146"/>
                  </a:cubicBezTo>
                  <a:cubicBezTo>
                    <a:pt x="1531" y="135"/>
                    <a:pt x="1553" y="145"/>
                    <a:pt x="1559" y="167"/>
                  </a:cubicBezTo>
                  <a:cubicBezTo>
                    <a:pt x="1560" y="172"/>
                    <a:pt x="1561" y="177"/>
                    <a:pt x="1561" y="182"/>
                  </a:cubicBezTo>
                  <a:cubicBezTo>
                    <a:pt x="1561" y="209"/>
                    <a:pt x="1561" y="237"/>
                    <a:pt x="1561" y="264"/>
                  </a:cubicBezTo>
                  <a:cubicBezTo>
                    <a:pt x="1561" y="266"/>
                    <a:pt x="1561" y="268"/>
                    <a:pt x="1561" y="270"/>
                  </a:cubicBezTo>
                  <a:cubicBezTo>
                    <a:pt x="1569" y="270"/>
                    <a:pt x="1577" y="270"/>
                    <a:pt x="1584" y="270"/>
                  </a:cubicBezTo>
                  <a:cubicBezTo>
                    <a:pt x="1584" y="268"/>
                    <a:pt x="1584" y="267"/>
                    <a:pt x="1584" y="265"/>
                  </a:cubicBezTo>
                  <a:close/>
                  <a:moveTo>
                    <a:pt x="1627" y="148"/>
                  </a:moveTo>
                  <a:cubicBezTo>
                    <a:pt x="1627" y="177"/>
                    <a:pt x="1627" y="205"/>
                    <a:pt x="1627" y="233"/>
                  </a:cubicBezTo>
                  <a:cubicBezTo>
                    <a:pt x="1627" y="244"/>
                    <a:pt x="1630" y="254"/>
                    <a:pt x="1637" y="263"/>
                  </a:cubicBezTo>
                  <a:cubicBezTo>
                    <a:pt x="1648" y="276"/>
                    <a:pt x="1673" y="275"/>
                    <a:pt x="1685" y="270"/>
                  </a:cubicBezTo>
                  <a:cubicBezTo>
                    <a:pt x="1686" y="269"/>
                    <a:pt x="1687" y="268"/>
                    <a:pt x="1687" y="267"/>
                  </a:cubicBezTo>
                  <a:cubicBezTo>
                    <a:pt x="1687" y="261"/>
                    <a:pt x="1687" y="255"/>
                    <a:pt x="1687" y="249"/>
                  </a:cubicBezTo>
                  <a:cubicBezTo>
                    <a:pt x="1685" y="250"/>
                    <a:pt x="1684" y="250"/>
                    <a:pt x="1683" y="251"/>
                  </a:cubicBezTo>
                  <a:cubicBezTo>
                    <a:pt x="1666" y="259"/>
                    <a:pt x="1653" y="251"/>
                    <a:pt x="1651" y="232"/>
                  </a:cubicBezTo>
                  <a:cubicBezTo>
                    <a:pt x="1651" y="231"/>
                    <a:pt x="1651" y="229"/>
                    <a:pt x="1651" y="228"/>
                  </a:cubicBezTo>
                  <a:cubicBezTo>
                    <a:pt x="1651" y="202"/>
                    <a:pt x="1651" y="177"/>
                    <a:pt x="1651" y="151"/>
                  </a:cubicBezTo>
                  <a:cubicBezTo>
                    <a:pt x="1651" y="150"/>
                    <a:pt x="1651" y="148"/>
                    <a:pt x="1651" y="146"/>
                  </a:cubicBezTo>
                  <a:cubicBezTo>
                    <a:pt x="1663" y="146"/>
                    <a:pt x="1675" y="146"/>
                    <a:pt x="1687" y="146"/>
                  </a:cubicBezTo>
                  <a:cubicBezTo>
                    <a:pt x="1687" y="139"/>
                    <a:pt x="1687" y="132"/>
                    <a:pt x="1687" y="126"/>
                  </a:cubicBezTo>
                  <a:cubicBezTo>
                    <a:pt x="1674" y="126"/>
                    <a:pt x="1663" y="126"/>
                    <a:pt x="1650" y="126"/>
                  </a:cubicBezTo>
                  <a:cubicBezTo>
                    <a:pt x="1650" y="111"/>
                    <a:pt x="1650" y="97"/>
                    <a:pt x="1650" y="83"/>
                  </a:cubicBezTo>
                  <a:cubicBezTo>
                    <a:pt x="1643" y="85"/>
                    <a:pt x="1636" y="87"/>
                    <a:pt x="1630" y="90"/>
                  </a:cubicBezTo>
                  <a:cubicBezTo>
                    <a:pt x="1629" y="90"/>
                    <a:pt x="1627" y="93"/>
                    <a:pt x="1627" y="94"/>
                  </a:cubicBezTo>
                  <a:cubicBezTo>
                    <a:pt x="1627" y="101"/>
                    <a:pt x="1627" y="108"/>
                    <a:pt x="1627" y="116"/>
                  </a:cubicBezTo>
                  <a:cubicBezTo>
                    <a:pt x="1627" y="119"/>
                    <a:pt x="1627" y="122"/>
                    <a:pt x="1627" y="126"/>
                  </a:cubicBezTo>
                  <a:cubicBezTo>
                    <a:pt x="1619" y="126"/>
                    <a:pt x="1611" y="126"/>
                    <a:pt x="1603" y="126"/>
                  </a:cubicBezTo>
                  <a:cubicBezTo>
                    <a:pt x="1603" y="133"/>
                    <a:pt x="1603" y="139"/>
                    <a:pt x="1603" y="146"/>
                  </a:cubicBezTo>
                  <a:cubicBezTo>
                    <a:pt x="1611" y="146"/>
                    <a:pt x="1619" y="146"/>
                    <a:pt x="1627" y="146"/>
                  </a:cubicBezTo>
                  <a:cubicBezTo>
                    <a:pt x="1627" y="147"/>
                    <a:pt x="1627" y="148"/>
                    <a:pt x="1627" y="148"/>
                  </a:cubicBezTo>
                  <a:close/>
                  <a:moveTo>
                    <a:pt x="872" y="269"/>
                  </a:moveTo>
                  <a:cubicBezTo>
                    <a:pt x="880" y="269"/>
                    <a:pt x="887" y="269"/>
                    <a:pt x="895" y="269"/>
                  </a:cubicBezTo>
                  <a:cubicBezTo>
                    <a:pt x="895" y="267"/>
                    <a:pt x="895" y="265"/>
                    <a:pt x="895" y="263"/>
                  </a:cubicBezTo>
                  <a:cubicBezTo>
                    <a:pt x="895" y="241"/>
                    <a:pt x="895" y="218"/>
                    <a:pt x="895" y="195"/>
                  </a:cubicBezTo>
                  <a:cubicBezTo>
                    <a:pt x="895" y="185"/>
                    <a:pt x="897" y="175"/>
                    <a:pt x="901" y="165"/>
                  </a:cubicBezTo>
                  <a:cubicBezTo>
                    <a:pt x="908" y="150"/>
                    <a:pt x="919" y="143"/>
                    <a:pt x="935" y="145"/>
                  </a:cubicBezTo>
                  <a:cubicBezTo>
                    <a:pt x="939" y="146"/>
                    <a:pt x="943" y="147"/>
                    <a:pt x="947" y="148"/>
                  </a:cubicBezTo>
                  <a:cubicBezTo>
                    <a:pt x="947" y="142"/>
                    <a:pt x="947" y="136"/>
                    <a:pt x="947" y="130"/>
                  </a:cubicBezTo>
                  <a:cubicBezTo>
                    <a:pt x="948" y="126"/>
                    <a:pt x="946" y="124"/>
                    <a:pt x="942" y="124"/>
                  </a:cubicBezTo>
                  <a:cubicBezTo>
                    <a:pt x="925" y="121"/>
                    <a:pt x="911" y="127"/>
                    <a:pt x="901" y="143"/>
                  </a:cubicBezTo>
                  <a:cubicBezTo>
                    <a:pt x="899" y="146"/>
                    <a:pt x="898" y="149"/>
                    <a:pt x="896" y="153"/>
                  </a:cubicBezTo>
                  <a:cubicBezTo>
                    <a:pt x="896" y="153"/>
                    <a:pt x="895" y="152"/>
                    <a:pt x="895" y="152"/>
                  </a:cubicBezTo>
                  <a:cubicBezTo>
                    <a:pt x="895" y="144"/>
                    <a:pt x="895" y="135"/>
                    <a:pt x="895" y="126"/>
                  </a:cubicBezTo>
                  <a:cubicBezTo>
                    <a:pt x="887" y="126"/>
                    <a:pt x="880" y="126"/>
                    <a:pt x="872" y="126"/>
                  </a:cubicBezTo>
                  <a:cubicBezTo>
                    <a:pt x="872" y="174"/>
                    <a:pt x="872" y="222"/>
                    <a:pt x="872" y="269"/>
                  </a:cubicBezTo>
                  <a:close/>
                  <a:moveTo>
                    <a:pt x="1403" y="270"/>
                  </a:moveTo>
                  <a:cubicBezTo>
                    <a:pt x="1411" y="270"/>
                    <a:pt x="1418" y="270"/>
                    <a:pt x="1426" y="270"/>
                  </a:cubicBezTo>
                  <a:cubicBezTo>
                    <a:pt x="1426" y="221"/>
                    <a:pt x="1426" y="174"/>
                    <a:pt x="1426" y="126"/>
                  </a:cubicBezTo>
                  <a:cubicBezTo>
                    <a:pt x="1424" y="126"/>
                    <a:pt x="1423" y="126"/>
                    <a:pt x="1421" y="126"/>
                  </a:cubicBezTo>
                  <a:cubicBezTo>
                    <a:pt x="1415" y="126"/>
                    <a:pt x="1409" y="126"/>
                    <a:pt x="1403" y="126"/>
                  </a:cubicBezTo>
                  <a:cubicBezTo>
                    <a:pt x="1403" y="174"/>
                    <a:pt x="1403" y="222"/>
                    <a:pt x="1403" y="270"/>
                  </a:cubicBezTo>
                  <a:close/>
                  <a:moveTo>
                    <a:pt x="1430" y="75"/>
                  </a:moveTo>
                  <a:cubicBezTo>
                    <a:pt x="1430" y="66"/>
                    <a:pt x="1424" y="59"/>
                    <a:pt x="1415" y="59"/>
                  </a:cubicBezTo>
                  <a:cubicBezTo>
                    <a:pt x="1406" y="59"/>
                    <a:pt x="1400" y="65"/>
                    <a:pt x="1399" y="74"/>
                  </a:cubicBezTo>
                  <a:cubicBezTo>
                    <a:pt x="1399" y="83"/>
                    <a:pt x="1405" y="89"/>
                    <a:pt x="1414" y="89"/>
                  </a:cubicBezTo>
                  <a:cubicBezTo>
                    <a:pt x="1423" y="89"/>
                    <a:pt x="1430" y="83"/>
                    <a:pt x="1430" y="75"/>
                  </a:cubicBezTo>
                  <a:close/>
                </a:path>
              </a:pathLst>
            </a:custGeom>
            <a:solidFill>
              <a:schemeClr val="bg1"/>
            </a:solidFill>
            <a:ln>
              <a:noFill/>
            </a:ln>
          </p:spPr>
          <p:txBody>
            <a:bodyPr vert="horz" wrap="square" lIns="89607" tIns="44802" rIns="89607" bIns="44802" numCol="1" anchor="t" anchorCtr="0" compatLnSpc="1">
              <a:prstTxWarp prst="textNoShape">
                <a:avLst/>
              </a:prstTxWarp>
            </a:bodyPr>
            <a:lstStyle/>
            <a:p>
              <a:pPr defTabSz="913918"/>
              <a:endParaRPr lang="en-US" sz="1764">
                <a:solidFill>
                  <a:prstClr val="black"/>
                </a:solidFill>
              </a:endParaRPr>
            </a:p>
          </p:txBody>
        </p:sp>
      </p:grpSp>
      <p:sp>
        <p:nvSpPr>
          <p:cNvPr id="16" name="Rectangle 15"/>
          <p:cNvSpPr/>
          <p:nvPr/>
        </p:nvSpPr>
        <p:spPr bwMode="auto">
          <a:xfrm>
            <a:off x="290848" y="4019304"/>
            <a:ext cx="5794884" cy="699660"/>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8" tIns="143391" rIns="179238" bIns="143391" numCol="1" rtlCol="0" anchor="ctr" anchorCtr="0" compatLnSpc="1">
            <a:prstTxWarp prst="textNoShape">
              <a:avLst/>
            </a:prstTxWarp>
          </a:bodyPr>
          <a:lstStyle/>
          <a:p>
            <a:pPr algn="ctr" defTabSz="913828" fontAlgn="base">
              <a:spcBef>
                <a:spcPct val="0"/>
              </a:spcBef>
              <a:spcAft>
                <a:spcPct val="0"/>
              </a:spcAft>
            </a:pPr>
            <a:r>
              <a:rPr lang="en-US" sz="2744" dirty="0">
                <a:gradFill>
                  <a:gsLst>
                    <a:gs pos="0">
                      <a:srgbClr val="FFFFFF"/>
                    </a:gs>
                    <a:gs pos="100000">
                      <a:srgbClr val="FFFFFF"/>
                    </a:gs>
                  </a:gsLst>
                  <a:lin ang="5400000" scaled="0"/>
                </a:gradFill>
                <a:latin typeface="Segoe UI Light"/>
              </a:rPr>
              <a:t>Office Store</a:t>
            </a:r>
          </a:p>
        </p:txBody>
      </p:sp>
      <p:sp>
        <p:nvSpPr>
          <p:cNvPr id="22" name="Rectangle 21"/>
          <p:cNvSpPr/>
          <p:nvPr/>
        </p:nvSpPr>
        <p:spPr bwMode="auto">
          <a:xfrm>
            <a:off x="6130534" y="4019304"/>
            <a:ext cx="5794884" cy="699660"/>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8" tIns="143391" rIns="179238" bIns="143391" numCol="1" rtlCol="0" anchor="ctr" anchorCtr="0" compatLnSpc="1">
            <a:prstTxWarp prst="textNoShape">
              <a:avLst/>
            </a:prstTxWarp>
          </a:bodyPr>
          <a:lstStyle/>
          <a:p>
            <a:pPr algn="ctr" defTabSz="913828" fontAlgn="base">
              <a:spcBef>
                <a:spcPct val="0"/>
              </a:spcBef>
              <a:spcAft>
                <a:spcPct val="0"/>
              </a:spcAft>
            </a:pPr>
            <a:r>
              <a:rPr lang="en-US" sz="2744" dirty="0" smtClean="0">
                <a:gradFill>
                  <a:gsLst>
                    <a:gs pos="0">
                      <a:srgbClr val="FFFFFF"/>
                    </a:gs>
                    <a:gs pos="100000">
                      <a:srgbClr val="FFFFFF"/>
                    </a:gs>
                  </a:gsLst>
                  <a:lin ang="5400000" scaled="0"/>
                </a:gradFill>
                <a:latin typeface="Segoe UI Light"/>
              </a:rPr>
              <a:t>Add-in </a:t>
            </a:r>
            <a:r>
              <a:rPr lang="en-US" sz="2744" dirty="0">
                <a:gradFill>
                  <a:gsLst>
                    <a:gs pos="0">
                      <a:srgbClr val="FFFFFF"/>
                    </a:gs>
                    <a:gs pos="100000">
                      <a:srgbClr val="FFFFFF"/>
                    </a:gs>
                  </a:gsLst>
                  <a:lin ang="5400000" scaled="0"/>
                </a:gradFill>
                <a:latin typeface="Segoe UI Light"/>
              </a:rPr>
              <a:t>Catalog</a:t>
            </a:r>
          </a:p>
        </p:txBody>
      </p:sp>
    </p:spTree>
    <p:extLst>
      <p:ext uri="{BB962C8B-B14F-4D97-AF65-F5344CB8AC3E}">
        <p14:creationId xmlns:p14="http://schemas.microsoft.com/office/powerpoint/2010/main" val="39242132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ppt_x"/>
                                          </p:val>
                                        </p:tav>
                                        <p:tav tm="100000">
                                          <p:val>
                                            <p:strVal val="#ppt_x"/>
                                          </p:val>
                                        </p:tav>
                                      </p:tavLst>
                                    </p:anim>
                                    <p:anim calcmode="lin" valueType="num">
                                      <p:cBhvr additive="base">
                                        <p:cTn id="8" dur="1000" fill="hold"/>
                                        <p:tgtEl>
                                          <p:spTgt spid="6"/>
                                        </p:tgtEl>
                                        <p:attrNameLst>
                                          <p:attrName>ppt_y</p:attrName>
                                        </p:attrNameLst>
                                      </p:cBhvr>
                                      <p:tavLst>
                                        <p:tav tm="0">
                                          <p:val>
                                            <p:strVal val="1+#ppt_h/2"/>
                                          </p:val>
                                        </p:tav>
                                        <p:tav tm="100000">
                                          <p:val>
                                            <p:strVal val="#ppt_y"/>
                                          </p:val>
                                        </p:tav>
                                      </p:tavLst>
                                    </p:anim>
                                  </p:childTnLst>
                                </p:cTn>
                              </p:par>
                              <p:par>
                                <p:cTn id="9" presetID="10" presetClass="entr" presetSubtype="0" fill="hold" grpId="0" nodeType="withEffect">
                                  <p:stCondLst>
                                    <p:cond delay="50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900"/>
                                        <p:tgtEl>
                                          <p:spTgt spid="16"/>
                                        </p:tgtEl>
                                      </p:cBhvr>
                                    </p:animEffect>
                                  </p:childTnLst>
                                </p:cTn>
                              </p:par>
                              <p:par>
                                <p:cTn id="12" presetID="63" presetClass="path" presetSubtype="0" decel="100000" fill="hold" grpId="1" nodeType="withEffect">
                                  <p:stCondLst>
                                    <p:cond delay="500"/>
                                  </p:stCondLst>
                                  <p:childTnLst>
                                    <p:animMotion origin="layout" path="M -0.02412 4.2079E-6 L -2.20832E-6 4.2079E-6 " pathEditMode="relative" rAng="0" ptsTypes="AA">
                                      <p:cBhvr>
                                        <p:cTn id="13" dur="900" fill="hold"/>
                                        <p:tgtEl>
                                          <p:spTgt spid="16"/>
                                        </p:tgtEl>
                                        <p:attrNameLst>
                                          <p:attrName>ppt_x</p:attrName>
                                          <p:attrName>ppt_y</p:attrName>
                                        </p:attrNameLst>
                                      </p:cBhvr>
                                      <p:rCtr x="1200" y="0"/>
                                    </p:animMotion>
                                  </p:childTnLst>
                                </p:cTn>
                              </p:par>
                              <p:par>
                                <p:cTn id="14" presetID="6" presetClass="emph" presetSubtype="0" accel="100000" autoRev="1" fill="hold" grpId="2" nodeType="withEffect">
                                  <p:stCondLst>
                                    <p:cond delay="0"/>
                                  </p:stCondLst>
                                  <p:childTnLst>
                                    <p:animScale>
                                      <p:cBhvr>
                                        <p:cTn id="15" dur="500" fill="hold"/>
                                        <p:tgtEl>
                                          <p:spTgt spid="16"/>
                                        </p:tgtEl>
                                      </p:cBhvr>
                                      <p:by x="80000" y="80000"/>
                                    </p:animScale>
                                  </p:childTnLst>
                                </p:cTn>
                              </p:par>
                              <p:par>
                                <p:cTn id="16" presetID="10" presetClass="entr" presetSubtype="0" fill="hold" grpId="0" nodeType="withEffect">
                                  <p:stCondLst>
                                    <p:cond delay="600"/>
                                  </p:stCondLst>
                                  <p:childTnLst>
                                    <p:set>
                                      <p:cBhvr>
                                        <p:cTn id="17" dur="1" fill="hold">
                                          <p:stCondLst>
                                            <p:cond delay="0"/>
                                          </p:stCondLst>
                                        </p:cTn>
                                        <p:tgtEl>
                                          <p:spTgt spid="22"/>
                                        </p:tgtEl>
                                        <p:attrNameLst>
                                          <p:attrName>style.visibility</p:attrName>
                                        </p:attrNameLst>
                                      </p:cBhvr>
                                      <p:to>
                                        <p:strVal val="visible"/>
                                      </p:to>
                                    </p:set>
                                    <p:animEffect transition="in" filter="fade">
                                      <p:cBhvr>
                                        <p:cTn id="18" dur="900"/>
                                        <p:tgtEl>
                                          <p:spTgt spid="22"/>
                                        </p:tgtEl>
                                      </p:cBhvr>
                                    </p:animEffect>
                                  </p:childTnLst>
                                </p:cTn>
                              </p:par>
                              <p:par>
                                <p:cTn id="19" presetID="63" presetClass="path" presetSubtype="0" decel="100000" fill="hold" grpId="1" nodeType="withEffect">
                                  <p:stCondLst>
                                    <p:cond delay="600"/>
                                  </p:stCondLst>
                                  <p:childTnLst>
                                    <p:animMotion origin="layout" path="M -0.02413 4.2079E-6 L 2.18024E-6 4.2079E-6 " pathEditMode="relative" rAng="0" ptsTypes="AA">
                                      <p:cBhvr>
                                        <p:cTn id="20" dur="900" fill="hold"/>
                                        <p:tgtEl>
                                          <p:spTgt spid="22"/>
                                        </p:tgtEl>
                                        <p:attrNameLst>
                                          <p:attrName>ppt_x</p:attrName>
                                          <p:attrName>ppt_y</p:attrName>
                                        </p:attrNameLst>
                                      </p:cBhvr>
                                      <p:rCtr x="1200" y="0"/>
                                    </p:animMotion>
                                  </p:childTnLst>
                                </p:cTn>
                              </p:par>
                              <p:par>
                                <p:cTn id="21" presetID="6" presetClass="emph" presetSubtype="0" accel="100000" autoRev="1" fill="hold" grpId="2" nodeType="withEffect">
                                  <p:stCondLst>
                                    <p:cond delay="0"/>
                                  </p:stCondLst>
                                  <p:childTnLst>
                                    <p:animScale>
                                      <p:cBhvr>
                                        <p:cTn id="22" dur="600" fill="hold"/>
                                        <p:tgtEl>
                                          <p:spTgt spid="22"/>
                                        </p:tgtEl>
                                      </p:cBhvr>
                                      <p:by x="80000" y="80000"/>
                                    </p:animScale>
                                  </p:childTnLst>
                                </p:cTn>
                              </p:par>
                            </p:childTnLst>
                          </p:cTn>
                        </p:par>
                        <p:par>
                          <p:cTn id="23" fill="hold">
                            <p:stCondLst>
                              <p:cond delay="1500"/>
                            </p:stCondLst>
                            <p:childTnLst>
                              <p:par>
                                <p:cTn id="24" presetID="2" presetClass="entr" presetSubtype="4" decel="100000" fill="hold" nodeType="afterEffect">
                                  <p:stCondLst>
                                    <p:cond delay="0"/>
                                  </p:stCondLst>
                                  <p:childTnLst>
                                    <p:set>
                                      <p:cBhvr>
                                        <p:cTn id="25" dur="1" fill="hold">
                                          <p:stCondLst>
                                            <p:cond delay="0"/>
                                          </p:stCondLst>
                                        </p:cTn>
                                        <p:tgtEl>
                                          <p:spTgt spid="8"/>
                                        </p:tgtEl>
                                        <p:attrNameLst>
                                          <p:attrName>style.visibility</p:attrName>
                                        </p:attrNameLst>
                                      </p:cBhvr>
                                      <p:to>
                                        <p:strVal val="visible"/>
                                      </p:to>
                                    </p:set>
                                    <p:anim calcmode="lin" valueType="num">
                                      <p:cBhvr additive="base">
                                        <p:cTn id="26" dur="500" fill="hold"/>
                                        <p:tgtEl>
                                          <p:spTgt spid="8"/>
                                        </p:tgtEl>
                                        <p:attrNameLst>
                                          <p:attrName>ppt_x</p:attrName>
                                        </p:attrNameLst>
                                      </p:cBhvr>
                                      <p:tavLst>
                                        <p:tav tm="0">
                                          <p:val>
                                            <p:strVal val="#ppt_x"/>
                                          </p:val>
                                        </p:tav>
                                        <p:tav tm="100000">
                                          <p:val>
                                            <p:strVal val="#ppt_x"/>
                                          </p:val>
                                        </p:tav>
                                      </p:tavLst>
                                    </p:anim>
                                    <p:anim calcmode="lin" valueType="num">
                                      <p:cBhvr additive="base">
                                        <p:cTn id="27" dur="500" fill="hold"/>
                                        <p:tgtEl>
                                          <p:spTgt spid="8"/>
                                        </p:tgtEl>
                                        <p:attrNameLst>
                                          <p:attrName>ppt_y</p:attrName>
                                        </p:attrNameLst>
                                      </p:cBhvr>
                                      <p:tavLst>
                                        <p:tav tm="0">
                                          <p:val>
                                            <p:strVal val="1+#ppt_h/2"/>
                                          </p:val>
                                        </p:tav>
                                        <p:tav tm="100000">
                                          <p:val>
                                            <p:strVal val="#ppt_y"/>
                                          </p:val>
                                        </p:tav>
                                      </p:tavLst>
                                    </p:anim>
                                  </p:childTnLst>
                                </p:cTn>
                              </p:par>
                              <p:par>
                                <p:cTn id="28" presetID="2" presetClass="entr" presetSubtype="4" decel="100000" fill="hold" nodeType="withEffect">
                                  <p:stCondLst>
                                    <p:cond delay="100"/>
                                  </p:stCondLst>
                                  <p:childTnLst>
                                    <p:set>
                                      <p:cBhvr>
                                        <p:cTn id="29" dur="1" fill="hold">
                                          <p:stCondLst>
                                            <p:cond delay="0"/>
                                          </p:stCondLst>
                                        </p:cTn>
                                        <p:tgtEl>
                                          <p:spTgt spid="11"/>
                                        </p:tgtEl>
                                        <p:attrNameLst>
                                          <p:attrName>style.visibility</p:attrName>
                                        </p:attrNameLst>
                                      </p:cBhvr>
                                      <p:to>
                                        <p:strVal val="visible"/>
                                      </p:to>
                                    </p:set>
                                    <p:anim calcmode="lin" valueType="num">
                                      <p:cBhvr additive="base">
                                        <p:cTn id="30" dur="500" fill="hold"/>
                                        <p:tgtEl>
                                          <p:spTgt spid="11"/>
                                        </p:tgtEl>
                                        <p:attrNameLst>
                                          <p:attrName>ppt_x</p:attrName>
                                        </p:attrNameLst>
                                      </p:cBhvr>
                                      <p:tavLst>
                                        <p:tav tm="0">
                                          <p:val>
                                            <p:strVal val="#ppt_x"/>
                                          </p:val>
                                        </p:tav>
                                        <p:tav tm="100000">
                                          <p:val>
                                            <p:strVal val="#ppt_x"/>
                                          </p:val>
                                        </p:tav>
                                      </p:tavLst>
                                    </p:anim>
                                    <p:anim calcmode="lin" valueType="num">
                                      <p:cBhvr additive="base">
                                        <p:cTn id="31"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6" grpId="1" animBg="1"/>
      <p:bldP spid="16" grpId="2" animBg="1"/>
      <p:bldP spid="22" grpId="0" animBg="1"/>
      <p:bldP spid="22" grpId="1" animBg="1"/>
      <p:bldP spid="22" grpId="2"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bwMode="auto">
          <a:xfrm>
            <a:off x="2764440" y="1555994"/>
            <a:ext cx="8558867" cy="1631167"/>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8" tIns="143391" rIns="179238" bIns="143391" numCol="1" rtlCol="0" anchor="ctr" anchorCtr="0" compatLnSpc="1">
            <a:prstTxWarp prst="textNoShape">
              <a:avLst/>
            </a:prstTxWarp>
          </a:bodyPr>
          <a:lstStyle/>
          <a:p>
            <a:pPr defTabSz="913916" fontAlgn="base">
              <a:spcBef>
                <a:spcPct val="0"/>
              </a:spcBef>
              <a:spcAft>
                <a:spcPct val="0"/>
              </a:spcAft>
            </a:pPr>
            <a:r>
              <a:rPr lang="en-US" sz="3136" dirty="0">
                <a:gradFill>
                  <a:gsLst>
                    <a:gs pos="11504">
                      <a:srgbClr val="D2D2D2">
                        <a:lumMod val="10000"/>
                      </a:srgbClr>
                    </a:gs>
                    <a:gs pos="39000">
                      <a:srgbClr val="D2D2D2">
                        <a:lumMod val="10000"/>
                      </a:srgbClr>
                    </a:gs>
                  </a:gsLst>
                  <a:lin ang="5400000" scaled="0"/>
                </a:gradFill>
                <a:latin typeface="Segoe UI Light"/>
              </a:rPr>
              <a:t>Secure access to internal apps</a:t>
            </a:r>
          </a:p>
        </p:txBody>
      </p:sp>
      <p:sp>
        <p:nvSpPr>
          <p:cNvPr id="2" name="Title 1"/>
          <p:cNvSpPr>
            <a:spLocks noGrp="1"/>
          </p:cNvSpPr>
          <p:nvPr>
            <p:ph type="title"/>
          </p:nvPr>
        </p:nvSpPr>
        <p:spPr/>
        <p:txBody>
          <a:bodyPr/>
          <a:lstStyle/>
          <a:p>
            <a:r>
              <a:rPr lang="en-US" dirty="0" smtClean="0"/>
              <a:t>Corporate Add-in Catalog</a:t>
            </a:r>
            <a:endParaRPr lang="en-US" dirty="0"/>
          </a:p>
        </p:txBody>
      </p:sp>
      <p:sp>
        <p:nvSpPr>
          <p:cNvPr id="21" name="Rectangle 20"/>
          <p:cNvSpPr/>
          <p:nvPr/>
        </p:nvSpPr>
        <p:spPr bwMode="auto">
          <a:xfrm>
            <a:off x="2764440" y="3236615"/>
            <a:ext cx="8558867" cy="1631167"/>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8" tIns="143391" rIns="179238" bIns="143391" numCol="1" rtlCol="0" anchor="ctr" anchorCtr="0" compatLnSpc="1">
            <a:prstTxWarp prst="textNoShape">
              <a:avLst/>
            </a:prstTxWarp>
          </a:bodyPr>
          <a:lstStyle/>
          <a:p>
            <a:pPr defTabSz="913916" fontAlgn="base">
              <a:spcBef>
                <a:spcPct val="0"/>
              </a:spcBef>
              <a:spcAft>
                <a:spcPct val="0"/>
              </a:spcAft>
            </a:pPr>
            <a:r>
              <a:rPr lang="en-US" sz="3136" dirty="0">
                <a:gradFill>
                  <a:gsLst>
                    <a:gs pos="11504">
                      <a:srgbClr val="D2D2D2">
                        <a:lumMod val="10000"/>
                      </a:srgbClr>
                    </a:gs>
                    <a:gs pos="39000">
                      <a:srgbClr val="D2D2D2">
                        <a:lumMod val="10000"/>
                      </a:srgbClr>
                    </a:gs>
                  </a:gsLst>
                  <a:lin ang="5400000" scaled="0"/>
                </a:gradFill>
                <a:latin typeface="Segoe UI Light"/>
              </a:rPr>
              <a:t>Centrally managed repository of private apps</a:t>
            </a:r>
          </a:p>
        </p:txBody>
      </p:sp>
      <p:sp>
        <p:nvSpPr>
          <p:cNvPr id="22" name="Rectangle 21"/>
          <p:cNvSpPr/>
          <p:nvPr/>
        </p:nvSpPr>
        <p:spPr bwMode="auto">
          <a:xfrm>
            <a:off x="2764440" y="4921720"/>
            <a:ext cx="8558867" cy="1631167"/>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8" tIns="143391" rIns="179238" bIns="143391" numCol="1" rtlCol="0" anchor="ctr" anchorCtr="0" compatLnSpc="1">
            <a:prstTxWarp prst="textNoShape">
              <a:avLst/>
            </a:prstTxWarp>
          </a:bodyPr>
          <a:lstStyle/>
          <a:p>
            <a:pPr defTabSz="913916" fontAlgn="base">
              <a:spcBef>
                <a:spcPct val="0"/>
              </a:spcBef>
              <a:spcAft>
                <a:spcPct val="0"/>
              </a:spcAft>
            </a:pPr>
            <a:r>
              <a:rPr lang="en-US" sz="3136" dirty="0">
                <a:gradFill>
                  <a:gsLst>
                    <a:gs pos="11504">
                      <a:srgbClr val="D2D2D2">
                        <a:lumMod val="10000"/>
                      </a:srgbClr>
                    </a:gs>
                    <a:gs pos="39000">
                      <a:srgbClr val="D2D2D2">
                        <a:lumMod val="10000"/>
                      </a:srgbClr>
                    </a:gs>
                  </a:gsLst>
                  <a:lin ang="5400000" scaled="0"/>
                </a:gradFill>
                <a:latin typeface="Segoe UI Light"/>
              </a:rPr>
              <a:t>Direct deployment to employees</a:t>
            </a:r>
          </a:p>
        </p:txBody>
      </p:sp>
      <p:grpSp>
        <p:nvGrpSpPr>
          <p:cNvPr id="28" name="Group 27"/>
          <p:cNvGrpSpPr/>
          <p:nvPr/>
        </p:nvGrpSpPr>
        <p:grpSpPr>
          <a:xfrm>
            <a:off x="432670" y="1558752"/>
            <a:ext cx="2331768" cy="1631167"/>
            <a:chOff x="441461" y="1586200"/>
            <a:chExt cx="2379144" cy="1664309"/>
          </a:xfrm>
        </p:grpSpPr>
        <p:sp>
          <p:nvSpPr>
            <p:cNvPr id="16" name="Rectangle 15"/>
            <p:cNvSpPr/>
            <p:nvPr/>
          </p:nvSpPr>
          <p:spPr bwMode="auto">
            <a:xfrm>
              <a:off x="441461" y="1586200"/>
              <a:ext cx="2379144" cy="1664309"/>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8" tIns="143391" rIns="179238" bIns="143391"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pic>
          <p:nvPicPr>
            <p:cNvPr id="6" name="Picture 5"/>
            <p:cNvPicPr>
              <a:picLocks noChangeAspect="1"/>
            </p:cNvPicPr>
            <p:nvPr/>
          </p:nvPicPr>
          <p:blipFill>
            <a:blip r:embed="rId3"/>
            <a:stretch>
              <a:fillRect/>
            </a:stretch>
          </p:blipFill>
          <p:spPr>
            <a:xfrm>
              <a:off x="1045309" y="1727290"/>
              <a:ext cx="1058129" cy="1371648"/>
            </a:xfrm>
            <a:prstGeom prst="rect">
              <a:avLst/>
            </a:prstGeom>
          </p:spPr>
        </p:pic>
      </p:grpSp>
      <p:grpSp>
        <p:nvGrpSpPr>
          <p:cNvPr id="29" name="Group 28"/>
          <p:cNvGrpSpPr/>
          <p:nvPr/>
        </p:nvGrpSpPr>
        <p:grpSpPr>
          <a:xfrm>
            <a:off x="432670" y="3237990"/>
            <a:ext cx="2331768" cy="1631167"/>
            <a:chOff x="441461" y="3302370"/>
            <a:chExt cx="2379144" cy="1664309"/>
          </a:xfrm>
        </p:grpSpPr>
        <p:sp>
          <p:nvSpPr>
            <p:cNvPr id="17" name="Rectangle 16"/>
            <p:cNvSpPr/>
            <p:nvPr/>
          </p:nvSpPr>
          <p:spPr bwMode="auto">
            <a:xfrm>
              <a:off x="441461" y="3302370"/>
              <a:ext cx="2379144" cy="1664309"/>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8" tIns="143391" rIns="179238" bIns="143391"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pic>
          <p:nvPicPr>
            <p:cNvPr id="25" name="Picture 24"/>
            <p:cNvPicPr>
              <a:picLocks noChangeAspect="1"/>
            </p:cNvPicPr>
            <p:nvPr/>
          </p:nvPicPr>
          <p:blipFill>
            <a:blip r:embed="rId4"/>
            <a:stretch>
              <a:fillRect/>
            </a:stretch>
          </p:blipFill>
          <p:spPr>
            <a:xfrm>
              <a:off x="1282283" y="3609748"/>
              <a:ext cx="697500" cy="1226250"/>
            </a:xfrm>
            <a:prstGeom prst="rect">
              <a:avLst/>
            </a:prstGeom>
          </p:spPr>
        </p:pic>
      </p:grpSp>
      <p:sp>
        <p:nvSpPr>
          <p:cNvPr id="18" name="Rectangle 17"/>
          <p:cNvSpPr/>
          <p:nvPr/>
        </p:nvSpPr>
        <p:spPr bwMode="auto">
          <a:xfrm>
            <a:off x="432670" y="4919986"/>
            <a:ext cx="2331768" cy="1631167"/>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8" tIns="143391" rIns="179238" bIns="143391"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sp>
        <p:nvSpPr>
          <p:cNvPr id="32" name="Rectangle 31"/>
          <p:cNvSpPr/>
          <p:nvPr/>
        </p:nvSpPr>
        <p:spPr bwMode="auto">
          <a:xfrm>
            <a:off x="0" y="982096"/>
            <a:ext cx="430665" cy="5896222"/>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grpSp>
        <p:nvGrpSpPr>
          <p:cNvPr id="3" name="Group 4"/>
          <p:cNvGrpSpPr>
            <a:grpSpLocks noChangeAspect="1"/>
          </p:cNvGrpSpPr>
          <p:nvPr/>
        </p:nvGrpSpPr>
        <p:grpSpPr bwMode="auto">
          <a:xfrm>
            <a:off x="818397" y="4919542"/>
            <a:ext cx="1496764" cy="1333395"/>
            <a:chOff x="526" y="3161"/>
            <a:chExt cx="962" cy="857"/>
          </a:xfrm>
        </p:grpSpPr>
        <p:sp>
          <p:nvSpPr>
            <p:cNvPr id="4" name="AutoShape 3"/>
            <p:cNvSpPr>
              <a:spLocks noChangeAspect="1" noChangeArrowheads="1" noTextEdit="1"/>
            </p:cNvSpPr>
            <p:nvPr/>
          </p:nvSpPr>
          <p:spPr bwMode="auto">
            <a:xfrm>
              <a:off x="526" y="3161"/>
              <a:ext cx="962" cy="8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sp>
          <p:nvSpPr>
            <p:cNvPr id="5" name="Rectangle 5"/>
            <p:cNvSpPr>
              <a:spLocks noChangeArrowheads="1"/>
            </p:cNvSpPr>
            <p:nvPr/>
          </p:nvSpPr>
          <p:spPr bwMode="auto">
            <a:xfrm>
              <a:off x="841" y="3607"/>
              <a:ext cx="648" cy="41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sp>
          <p:nvSpPr>
            <p:cNvPr id="7" name="Freeform 6"/>
            <p:cNvSpPr>
              <a:spLocks/>
            </p:cNvSpPr>
            <p:nvPr/>
          </p:nvSpPr>
          <p:spPr bwMode="auto">
            <a:xfrm>
              <a:off x="841" y="3607"/>
              <a:ext cx="648" cy="412"/>
            </a:xfrm>
            <a:custGeom>
              <a:avLst/>
              <a:gdLst>
                <a:gd name="T0" fmla="*/ 648 w 648"/>
                <a:gd name="T1" fmla="*/ 412 h 412"/>
                <a:gd name="T2" fmla="*/ 648 w 648"/>
                <a:gd name="T3" fmla="*/ 0 h 412"/>
                <a:gd name="T4" fmla="*/ 0 w 648"/>
                <a:gd name="T5" fmla="*/ 0 h 412"/>
                <a:gd name="T6" fmla="*/ 0 w 648"/>
                <a:gd name="T7" fmla="*/ 412 h 412"/>
              </a:gdLst>
              <a:ahLst/>
              <a:cxnLst>
                <a:cxn ang="0">
                  <a:pos x="T0" y="T1"/>
                </a:cxn>
                <a:cxn ang="0">
                  <a:pos x="T2" y="T3"/>
                </a:cxn>
                <a:cxn ang="0">
                  <a:pos x="T4" y="T5"/>
                </a:cxn>
                <a:cxn ang="0">
                  <a:pos x="T6" y="T7"/>
                </a:cxn>
              </a:cxnLst>
              <a:rect l="0" t="0" r="r" b="b"/>
              <a:pathLst>
                <a:path w="648" h="412">
                  <a:moveTo>
                    <a:pt x="648" y="412"/>
                  </a:moveTo>
                  <a:lnTo>
                    <a:pt x="648" y="0"/>
                  </a:lnTo>
                  <a:lnTo>
                    <a:pt x="0" y="0"/>
                  </a:lnTo>
                  <a:lnTo>
                    <a:pt x="0" y="41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sp>
          <p:nvSpPr>
            <p:cNvPr id="8" name="Rectangle 7"/>
            <p:cNvSpPr>
              <a:spLocks noChangeArrowheads="1"/>
            </p:cNvSpPr>
            <p:nvPr/>
          </p:nvSpPr>
          <p:spPr bwMode="auto">
            <a:xfrm>
              <a:off x="881" y="3648"/>
              <a:ext cx="568" cy="330"/>
            </a:xfrm>
            <a:prstGeom prst="rect">
              <a:avLst/>
            </a:prstGeom>
            <a:solidFill>
              <a:srgbClr val="F78C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sp>
          <p:nvSpPr>
            <p:cNvPr id="9" name="Rectangle 8"/>
            <p:cNvSpPr>
              <a:spLocks noChangeArrowheads="1"/>
            </p:cNvSpPr>
            <p:nvPr/>
          </p:nvSpPr>
          <p:spPr bwMode="auto">
            <a:xfrm>
              <a:off x="675" y="3653"/>
              <a:ext cx="152" cy="15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sp>
          <p:nvSpPr>
            <p:cNvPr id="10" name="Rectangle 9"/>
            <p:cNvSpPr>
              <a:spLocks noChangeArrowheads="1"/>
            </p:cNvSpPr>
            <p:nvPr/>
          </p:nvSpPr>
          <p:spPr bwMode="auto">
            <a:xfrm>
              <a:off x="663" y="3642"/>
              <a:ext cx="176" cy="178"/>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sp>
          <p:nvSpPr>
            <p:cNvPr id="11" name="Freeform 10"/>
            <p:cNvSpPr>
              <a:spLocks noEditPoints="1"/>
            </p:cNvSpPr>
            <p:nvPr/>
          </p:nvSpPr>
          <p:spPr bwMode="auto">
            <a:xfrm>
              <a:off x="660" y="3640"/>
              <a:ext cx="181" cy="182"/>
            </a:xfrm>
            <a:custGeom>
              <a:avLst/>
              <a:gdLst>
                <a:gd name="T0" fmla="*/ 181 w 181"/>
                <a:gd name="T1" fmla="*/ 0 h 182"/>
                <a:gd name="T2" fmla="*/ 176 w 181"/>
                <a:gd name="T3" fmla="*/ 0 h 182"/>
                <a:gd name="T4" fmla="*/ 5 w 181"/>
                <a:gd name="T5" fmla="*/ 0 h 182"/>
                <a:gd name="T6" fmla="*/ 0 w 181"/>
                <a:gd name="T7" fmla="*/ 0 h 182"/>
                <a:gd name="T8" fmla="*/ 0 w 181"/>
                <a:gd name="T9" fmla="*/ 5 h 182"/>
                <a:gd name="T10" fmla="*/ 0 w 181"/>
                <a:gd name="T11" fmla="*/ 178 h 182"/>
                <a:gd name="T12" fmla="*/ 0 w 181"/>
                <a:gd name="T13" fmla="*/ 182 h 182"/>
                <a:gd name="T14" fmla="*/ 5 w 181"/>
                <a:gd name="T15" fmla="*/ 182 h 182"/>
                <a:gd name="T16" fmla="*/ 176 w 181"/>
                <a:gd name="T17" fmla="*/ 182 h 182"/>
                <a:gd name="T18" fmla="*/ 181 w 181"/>
                <a:gd name="T19" fmla="*/ 182 h 182"/>
                <a:gd name="T20" fmla="*/ 181 w 181"/>
                <a:gd name="T21" fmla="*/ 178 h 182"/>
                <a:gd name="T22" fmla="*/ 181 w 181"/>
                <a:gd name="T23" fmla="*/ 5 h 182"/>
                <a:gd name="T24" fmla="*/ 181 w 181"/>
                <a:gd name="T25" fmla="*/ 0 h 182"/>
                <a:gd name="T26" fmla="*/ 176 w 181"/>
                <a:gd name="T27" fmla="*/ 178 h 182"/>
                <a:gd name="T28" fmla="*/ 5 w 181"/>
                <a:gd name="T29" fmla="*/ 178 h 182"/>
                <a:gd name="T30" fmla="*/ 5 w 181"/>
                <a:gd name="T31" fmla="*/ 5 h 182"/>
                <a:gd name="T32" fmla="*/ 176 w 181"/>
                <a:gd name="T33" fmla="*/ 5 h 182"/>
                <a:gd name="T34" fmla="*/ 176 w 181"/>
                <a:gd name="T35" fmla="*/ 17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1" h="182">
                  <a:moveTo>
                    <a:pt x="181" y="0"/>
                  </a:moveTo>
                  <a:lnTo>
                    <a:pt x="176" y="0"/>
                  </a:lnTo>
                  <a:lnTo>
                    <a:pt x="5" y="0"/>
                  </a:lnTo>
                  <a:lnTo>
                    <a:pt x="0" y="0"/>
                  </a:lnTo>
                  <a:lnTo>
                    <a:pt x="0" y="5"/>
                  </a:lnTo>
                  <a:lnTo>
                    <a:pt x="0" y="178"/>
                  </a:lnTo>
                  <a:lnTo>
                    <a:pt x="0" y="182"/>
                  </a:lnTo>
                  <a:lnTo>
                    <a:pt x="5" y="182"/>
                  </a:lnTo>
                  <a:lnTo>
                    <a:pt x="176" y="182"/>
                  </a:lnTo>
                  <a:lnTo>
                    <a:pt x="181" y="182"/>
                  </a:lnTo>
                  <a:lnTo>
                    <a:pt x="181" y="178"/>
                  </a:lnTo>
                  <a:lnTo>
                    <a:pt x="181" y="5"/>
                  </a:lnTo>
                  <a:lnTo>
                    <a:pt x="181" y="0"/>
                  </a:lnTo>
                  <a:close/>
                  <a:moveTo>
                    <a:pt x="176" y="178"/>
                  </a:moveTo>
                  <a:lnTo>
                    <a:pt x="5" y="178"/>
                  </a:lnTo>
                  <a:lnTo>
                    <a:pt x="5" y="5"/>
                  </a:lnTo>
                  <a:lnTo>
                    <a:pt x="176" y="5"/>
                  </a:lnTo>
                  <a:lnTo>
                    <a:pt x="176" y="1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sp>
          <p:nvSpPr>
            <p:cNvPr id="12" name="Freeform 11"/>
            <p:cNvSpPr>
              <a:spLocks/>
            </p:cNvSpPr>
            <p:nvPr/>
          </p:nvSpPr>
          <p:spPr bwMode="auto">
            <a:xfrm>
              <a:off x="525" y="3763"/>
              <a:ext cx="128" cy="256"/>
            </a:xfrm>
            <a:custGeom>
              <a:avLst/>
              <a:gdLst>
                <a:gd name="T0" fmla="*/ 10 w 223"/>
                <a:gd name="T1" fmla="*/ 0 h 447"/>
                <a:gd name="T2" fmla="*/ 0 w 223"/>
                <a:gd name="T3" fmla="*/ 10 h 447"/>
                <a:gd name="T4" fmla="*/ 0 w 223"/>
                <a:gd name="T5" fmla="*/ 437 h 447"/>
                <a:gd name="T6" fmla="*/ 10 w 223"/>
                <a:gd name="T7" fmla="*/ 447 h 447"/>
                <a:gd name="T8" fmla="*/ 213 w 223"/>
                <a:gd name="T9" fmla="*/ 447 h 447"/>
                <a:gd name="T10" fmla="*/ 223 w 223"/>
                <a:gd name="T11" fmla="*/ 437 h 447"/>
                <a:gd name="T12" fmla="*/ 223 w 223"/>
                <a:gd name="T13" fmla="*/ 10 h 447"/>
                <a:gd name="T14" fmla="*/ 213 w 223"/>
                <a:gd name="T15" fmla="*/ 0 h 447"/>
                <a:gd name="T16" fmla="*/ 28 w 223"/>
                <a:gd name="T17" fmla="*/ 0 h 447"/>
                <a:gd name="T18" fmla="*/ 10 w 223"/>
                <a:gd name="T19" fmla="*/ 0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3" h="447">
                  <a:moveTo>
                    <a:pt x="10" y="0"/>
                  </a:moveTo>
                  <a:cubicBezTo>
                    <a:pt x="10" y="0"/>
                    <a:pt x="0" y="0"/>
                    <a:pt x="0" y="10"/>
                  </a:cubicBezTo>
                  <a:cubicBezTo>
                    <a:pt x="0" y="437"/>
                    <a:pt x="0" y="437"/>
                    <a:pt x="0" y="437"/>
                  </a:cubicBezTo>
                  <a:cubicBezTo>
                    <a:pt x="0" y="437"/>
                    <a:pt x="0" y="447"/>
                    <a:pt x="10" y="447"/>
                  </a:cubicBezTo>
                  <a:cubicBezTo>
                    <a:pt x="213" y="447"/>
                    <a:pt x="213" y="447"/>
                    <a:pt x="213" y="447"/>
                  </a:cubicBezTo>
                  <a:cubicBezTo>
                    <a:pt x="213" y="447"/>
                    <a:pt x="223" y="447"/>
                    <a:pt x="223" y="437"/>
                  </a:cubicBezTo>
                  <a:cubicBezTo>
                    <a:pt x="223" y="10"/>
                    <a:pt x="223" y="10"/>
                    <a:pt x="223" y="10"/>
                  </a:cubicBezTo>
                  <a:cubicBezTo>
                    <a:pt x="223" y="10"/>
                    <a:pt x="223" y="0"/>
                    <a:pt x="213" y="0"/>
                  </a:cubicBezTo>
                  <a:cubicBezTo>
                    <a:pt x="28" y="0"/>
                    <a:pt x="28" y="0"/>
                    <a:pt x="28" y="0"/>
                  </a:cubicBezTo>
                  <a:lnTo>
                    <a:pt x="10" y="0"/>
                  </a:lnTo>
                  <a:close/>
                </a:path>
              </a:pathLst>
            </a:custGeom>
            <a:solidFill>
              <a:srgbClr val="2172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sp>
          <p:nvSpPr>
            <p:cNvPr id="13" name="Rectangle 12"/>
            <p:cNvSpPr>
              <a:spLocks noChangeArrowheads="1"/>
            </p:cNvSpPr>
            <p:nvPr/>
          </p:nvSpPr>
          <p:spPr bwMode="auto">
            <a:xfrm>
              <a:off x="537" y="3819"/>
              <a:ext cx="104" cy="157"/>
            </a:xfrm>
            <a:prstGeom prst="rect">
              <a:avLst/>
            </a:prstGeom>
            <a:solidFill>
              <a:srgbClr val="F78C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sp>
          <p:nvSpPr>
            <p:cNvPr id="14" name="Freeform 13"/>
            <p:cNvSpPr>
              <a:spLocks/>
            </p:cNvSpPr>
            <p:nvPr/>
          </p:nvSpPr>
          <p:spPr bwMode="auto">
            <a:xfrm>
              <a:off x="733" y="3748"/>
              <a:ext cx="299" cy="187"/>
            </a:xfrm>
            <a:custGeom>
              <a:avLst/>
              <a:gdLst>
                <a:gd name="T0" fmla="*/ 523 w 523"/>
                <a:gd name="T1" fmla="*/ 0 h 326"/>
                <a:gd name="T2" fmla="*/ 523 w 523"/>
                <a:gd name="T3" fmla="*/ 126 h 326"/>
                <a:gd name="T4" fmla="*/ 366 w 523"/>
                <a:gd name="T5" fmla="*/ 125 h 326"/>
                <a:gd name="T6" fmla="*/ 233 w 523"/>
                <a:gd name="T7" fmla="*/ 292 h 326"/>
                <a:gd name="T8" fmla="*/ 233 w 523"/>
                <a:gd name="T9" fmla="*/ 292 h 326"/>
                <a:gd name="T10" fmla="*/ 233 w 523"/>
                <a:gd name="T11" fmla="*/ 292 h 326"/>
                <a:gd name="T12" fmla="*/ 126 w 523"/>
                <a:gd name="T13" fmla="*/ 326 h 326"/>
                <a:gd name="T14" fmla="*/ 146 w 523"/>
                <a:gd name="T15" fmla="*/ 286 h 326"/>
                <a:gd name="T16" fmla="*/ 207 w 523"/>
                <a:gd name="T17" fmla="*/ 267 h 326"/>
                <a:gd name="T18" fmla="*/ 230 w 523"/>
                <a:gd name="T19" fmla="*/ 238 h 326"/>
                <a:gd name="T20" fmla="*/ 176 w 523"/>
                <a:gd name="T21" fmla="*/ 269 h 326"/>
                <a:gd name="T22" fmla="*/ 176 w 523"/>
                <a:gd name="T23" fmla="*/ 269 h 326"/>
                <a:gd name="T24" fmla="*/ 27 w 523"/>
                <a:gd name="T25" fmla="*/ 298 h 326"/>
                <a:gd name="T26" fmla="*/ 52 w 523"/>
                <a:gd name="T27" fmla="*/ 261 h 326"/>
                <a:gd name="T28" fmla="*/ 163 w 523"/>
                <a:gd name="T29" fmla="*/ 240 h 326"/>
                <a:gd name="T30" fmla="*/ 222 w 523"/>
                <a:gd name="T31" fmla="*/ 208 h 326"/>
                <a:gd name="T32" fmla="*/ 146 w 523"/>
                <a:gd name="T33" fmla="*/ 237 h 326"/>
                <a:gd name="T34" fmla="*/ 1 w 523"/>
                <a:gd name="T35" fmla="*/ 242 h 326"/>
                <a:gd name="T36" fmla="*/ 32 w 523"/>
                <a:gd name="T37" fmla="*/ 210 h 326"/>
                <a:gd name="T38" fmla="*/ 135 w 523"/>
                <a:gd name="T39" fmla="*/ 206 h 326"/>
                <a:gd name="T40" fmla="*/ 212 w 523"/>
                <a:gd name="T41" fmla="*/ 182 h 326"/>
                <a:gd name="T42" fmla="*/ 119 w 523"/>
                <a:gd name="T43" fmla="*/ 202 h 326"/>
                <a:gd name="T44" fmla="*/ 84 w 523"/>
                <a:gd name="T45" fmla="*/ 133 h 326"/>
                <a:gd name="T46" fmla="*/ 128 w 523"/>
                <a:gd name="T47" fmla="*/ 142 h 326"/>
                <a:gd name="T48" fmla="*/ 142 w 523"/>
                <a:gd name="T49" fmla="*/ 169 h 326"/>
                <a:gd name="T50" fmla="*/ 232 w 523"/>
                <a:gd name="T51" fmla="*/ 130 h 326"/>
                <a:gd name="T52" fmla="*/ 277 w 523"/>
                <a:gd name="T53" fmla="*/ 69 h 326"/>
                <a:gd name="T54" fmla="*/ 238 w 523"/>
                <a:gd name="T55" fmla="*/ 56 h 326"/>
                <a:gd name="T56" fmla="*/ 167 w 523"/>
                <a:gd name="T57" fmla="*/ 106 h 326"/>
                <a:gd name="T58" fmla="*/ 119 w 523"/>
                <a:gd name="T59" fmla="*/ 94 h 326"/>
                <a:gd name="T60" fmla="*/ 249 w 523"/>
                <a:gd name="T61" fmla="*/ 0 h 326"/>
                <a:gd name="T62" fmla="*/ 523 w 523"/>
                <a:gd name="T63" fmla="*/ 0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23" h="326">
                  <a:moveTo>
                    <a:pt x="523" y="0"/>
                  </a:moveTo>
                  <a:cubicBezTo>
                    <a:pt x="523" y="126"/>
                    <a:pt x="523" y="126"/>
                    <a:pt x="523" y="126"/>
                  </a:cubicBezTo>
                  <a:cubicBezTo>
                    <a:pt x="366" y="125"/>
                    <a:pt x="366" y="125"/>
                    <a:pt x="366" y="125"/>
                  </a:cubicBezTo>
                  <a:cubicBezTo>
                    <a:pt x="233" y="292"/>
                    <a:pt x="233" y="292"/>
                    <a:pt x="233" y="292"/>
                  </a:cubicBezTo>
                  <a:cubicBezTo>
                    <a:pt x="233" y="292"/>
                    <a:pt x="233" y="292"/>
                    <a:pt x="233" y="292"/>
                  </a:cubicBezTo>
                  <a:cubicBezTo>
                    <a:pt x="233" y="292"/>
                    <a:pt x="233" y="292"/>
                    <a:pt x="233" y="292"/>
                  </a:cubicBezTo>
                  <a:cubicBezTo>
                    <a:pt x="126" y="326"/>
                    <a:pt x="126" y="326"/>
                    <a:pt x="126" y="326"/>
                  </a:cubicBezTo>
                  <a:cubicBezTo>
                    <a:pt x="120" y="310"/>
                    <a:pt x="129" y="292"/>
                    <a:pt x="146" y="286"/>
                  </a:cubicBezTo>
                  <a:cubicBezTo>
                    <a:pt x="207" y="267"/>
                    <a:pt x="207" y="267"/>
                    <a:pt x="207" y="267"/>
                  </a:cubicBezTo>
                  <a:cubicBezTo>
                    <a:pt x="230" y="238"/>
                    <a:pt x="230" y="238"/>
                    <a:pt x="230" y="238"/>
                  </a:cubicBezTo>
                  <a:cubicBezTo>
                    <a:pt x="176" y="269"/>
                    <a:pt x="176" y="269"/>
                    <a:pt x="176" y="269"/>
                  </a:cubicBezTo>
                  <a:cubicBezTo>
                    <a:pt x="176" y="269"/>
                    <a:pt x="176" y="269"/>
                    <a:pt x="176" y="269"/>
                  </a:cubicBezTo>
                  <a:cubicBezTo>
                    <a:pt x="27" y="298"/>
                    <a:pt x="27" y="298"/>
                    <a:pt x="27" y="298"/>
                  </a:cubicBezTo>
                  <a:cubicBezTo>
                    <a:pt x="24" y="281"/>
                    <a:pt x="35" y="264"/>
                    <a:pt x="52" y="261"/>
                  </a:cubicBezTo>
                  <a:cubicBezTo>
                    <a:pt x="163" y="240"/>
                    <a:pt x="163" y="240"/>
                    <a:pt x="163" y="240"/>
                  </a:cubicBezTo>
                  <a:cubicBezTo>
                    <a:pt x="222" y="208"/>
                    <a:pt x="222" y="208"/>
                    <a:pt x="222" y="208"/>
                  </a:cubicBezTo>
                  <a:cubicBezTo>
                    <a:pt x="146" y="237"/>
                    <a:pt x="146" y="237"/>
                    <a:pt x="146" y="237"/>
                  </a:cubicBezTo>
                  <a:cubicBezTo>
                    <a:pt x="1" y="242"/>
                    <a:pt x="1" y="242"/>
                    <a:pt x="1" y="242"/>
                  </a:cubicBezTo>
                  <a:cubicBezTo>
                    <a:pt x="0" y="225"/>
                    <a:pt x="14" y="210"/>
                    <a:pt x="32" y="210"/>
                  </a:cubicBezTo>
                  <a:cubicBezTo>
                    <a:pt x="135" y="206"/>
                    <a:pt x="135" y="206"/>
                    <a:pt x="135" y="206"/>
                  </a:cubicBezTo>
                  <a:cubicBezTo>
                    <a:pt x="212" y="182"/>
                    <a:pt x="212" y="182"/>
                    <a:pt x="212" y="182"/>
                  </a:cubicBezTo>
                  <a:cubicBezTo>
                    <a:pt x="119" y="202"/>
                    <a:pt x="119" y="202"/>
                    <a:pt x="119" y="202"/>
                  </a:cubicBezTo>
                  <a:cubicBezTo>
                    <a:pt x="84" y="133"/>
                    <a:pt x="84" y="133"/>
                    <a:pt x="84" y="133"/>
                  </a:cubicBezTo>
                  <a:cubicBezTo>
                    <a:pt x="99" y="123"/>
                    <a:pt x="119" y="128"/>
                    <a:pt x="128" y="142"/>
                  </a:cubicBezTo>
                  <a:cubicBezTo>
                    <a:pt x="142" y="169"/>
                    <a:pt x="142" y="169"/>
                    <a:pt x="142" y="169"/>
                  </a:cubicBezTo>
                  <a:cubicBezTo>
                    <a:pt x="232" y="130"/>
                    <a:pt x="232" y="130"/>
                    <a:pt x="232" y="130"/>
                  </a:cubicBezTo>
                  <a:cubicBezTo>
                    <a:pt x="232" y="130"/>
                    <a:pt x="286" y="114"/>
                    <a:pt x="277" y="69"/>
                  </a:cubicBezTo>
                  <a:cubicBezTo>
                    <a:pt x="253" y="60"/>
                    <a:pt x="238" y="56"/>
                    <a:pt x="238" y="56"/>
                  </a:cubicBezTo>
                  <a:cubicBezTo>
                    <a:pt x="167" y="106"/>
                    <a:pt x="167" y="106"/>
                    <a:pt x="167" y="106"/>
                  </a:cubicBezTo>
                  <a:cubicBezTo>
                    <a:pt x="152" y="117"/>
                    <a:pt x="129" y="109"/>
                    <a:pt x="119" y="94"/>
                  </a:cubicBezTo>
                  <a:cubicBezTo>
                    <a:pt x="249" y="0"/>
                    <a:pt x="249" y="0"/>
                    <a:pt x="249" y="0"/>
                  </a:cubicBezTo>
                  <a:lnTo>
                    <a:pt x="523" y="0"/>
                  </a:lnTo>
                  <a:close/>
                </a:path>
              </a:pathLst>
            </a:custGeom>
            <a:solidFill>
              <a:srgbClr val="F9EB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sp>
          <p:nvSpPr>
            <p:cNvPr id="15" name="Freeform 14"/>
            <p:cNvSpPr>
              <a:spLocks/>
            </p:cNvSpPr>
            <p:nvPr/>
          </p:nvSpPr>
          <p:spPr bwMode="auto">
            <a:xfrm>
              <a:off x="835" y="3875"/>
              <a:ext cx="20" cy="23"/>
            </a:xfrm>
            <a:custGeom>
              <a:avLst/>
              <a:gdLst>
                <a:gd name="T0" fmla="*/ 12 w 20"/>
                <a:gd name="T1" fmla="*/ 23 h 23"/>
                <a:gd name="T2" fmla="*/ 0 w 20"/>
                <a:gd name="T3" fmla="*/ 4 h 23"/>
                <a:gd name="T4" fmla="*/ 8 w 20"/>
                <a:gd name="T5" fmla="*/ 0 h 23"/>
                <a:gd name="T6" fmla="*/ 20 w 20"/>
                <a:gd name="T7" fmla="*/ 18 h 23"/>
                <a:gd name="T8" fmla="*/ 12 w 20"/>
                <a:gd name="T9" fmla="*/ 23 h 23"/>
              </a:gdLst>
              <a:ahLst/>
              <a:cxnLst>
                <a:cxn ang="0">
                  <a:pos x="T0" y="T1"/>
                </a:cxn>
                <a:cxn ang="0">
                  <a:pos x="T2" y="T3"/>
                </a:cxn>
                <a:cxn ang="0">
                  <a:pos x="T4" y="T5"/>
                </a:cxn>
                <a:cxn ang="0">
                  <a:pos x="T6" y="T7"/>
                </a:cxn>
                <a:cxn ang="0">
                  <a:pos x="T8" y="T9"/>
                </a:cxn>
              </a:cxnLst>
              <a:rect l="0" t="0" r="r" b="b"/>
              <a:pathLst>
                <a:path w="20" h="23">
                  <a:moveTo>
                    <a:pt x="12" y="23"/>
                  </a:moveTo>
                  <a:lnTo>
                    <a:pt x="0" y="4"/>
                  </a:lnTo>
                  <a:lnTo>
                    <a:pt x="8" y="0"/>
                  </a:lnTo>
                  <a:lnTo>
                    <a:pt x="20" y="18"/>
                  </a:lnTo>
                  <a:lnTo>
                    <a:pt x="12"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sp>
          <p:nvSpPr>
            <p:cNvPr id="19" name="Freeform 15"/>
            <p:cNvSpPr>
              <a:spLocks/>
            </p:cNvSpPr>
            <p:nvPr/>
          </p:nvSpPr>
          <p:spPr bwMode="auto">
            <a:xfrm>
              <a:off x="989" y="3812"/>
              <a:ext cx="18" cy="18"/>
            </a:xfrm>
            <a:custGeom>
              <a:avLst/>
              <a:gdLst>
                <a:gd name="T0" fmla="*/ 16 w 32"/>
                <a:gd name="T1" fmla="*/ 0 h 31"/>
                <a:gd name="T2" fmla="*/ 31 w 32"/>
                <a:gd name="T3" fmla="*/ 15 h 31"/>
                <a:gd name="T4" fmla="*/ 16 w 32"/>
                <a:gd name="T5" fmla="*/ 31 h 31"/>
                <a:gd name="T6" fmla="*/ 0 w 32"/>
                <a:gd name="T7" fmla="*/ 16 h 31"/>
                <a:gd name="T8" fmla="*/ 16 w 32"/>
                <a:gd name="T9" fmla="*/ 0 h 31"/>
              </a:gdLst>
              <a:ahLst/>
              <a:cxnLst>
                <a:cxn ang="0">
                  <a:pos x="T0" y="T1"/>
                </a:cxn>
                <a:cxn ang="0">
                  <a:pos x="T2" y="T3"/>
                </a:cxn>
                <a:cxn ang="0">
                  <a:pos x="T4" y="T5"/>
                </a:cxn>
                <a:cxn ang="0">
                  <a:pos x="T6" y="T7"/>
                </a:cxn>
                <a:cxn ang="0">
                  <a:pos x="T8" y="T9"/>
                </a:cxn>
              </a:cxnLst>
              <a:rect l="0" t="0" r="r" b="b"/>
              <a:pathLst>
                <a:path w="32" h="31">
                  <a:moveTo>
                    <a:pt x="16" y="0"/>
                  </a:moveTo>
                  <a:cubicBezTo>
                    <a:pt x="24" y="0"/>
                    <a:pt x="31" y="7"/>
                    <a:pt x="31" y="15"/>
                  </a:cubicBezTo>
                  <a:cubicBezTo>
                    <a:pt x="32" y="24"/>
                    <a:pt x="25" y="31"/>
                    <a:pt x="16" y="31"/>
                  </a:cubicBezTo>
                  <a:cubicBezTo>
                    <a:pt x="7" y="31"/>
                    <a:pt x="0" y="24"/>
                    <a:pt x="0" y="16"/>
                  </a:cubicBezTo>
                  <a:cubicBezTo>
                    <a:pt x="0" y="7"/>
                    <a:pt x="7" y="0"/>
                    <a:pt x="16"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sp>
          <p:nvSpPr>
            <p:cNvPr id="23" name="Freeform 16"/>
            <p:cNvSpPr>
              <a:spLocks/>
            </p:cNvSpPr>
            <p:nvPr/>
          </p:nvSpPr>
          <p:spPr bwMode="auto">
            <a:xfrm>
              <a:off x="989" y="3794"/>
              <a:ext cx="18" cy="18"/>
            </a:xfrm>
            <a:custGeom>
              <a:avLst/>
              <a:gdLst>
                <a:gd name="T0" fmla="*/ 15 w 31"/>
                <a:gd name="T1" fmla="*/ 0 h 32"/>
                <a:gd name="T2" fmla="*/ 31 w 31"/>
                <a:gd name="T3" fmla="*/ 16 h 32"/>
                <a:gd name="T4" fmla="*/ 16 w 31"/>
                <a:gd name="T5" fmla="*/ 32 h 32"/>
                <a:gd name="T6" fmla="*/ 0 w 31"/>
                <a:gd name="T7" fmla="*/ 16 h 32"/>
                <a:gd name="T8" fmla="*/ 15 w 31"/>
                <a:gd name="T9" fmla="*/ 0 h 32"/>
              </a:gdLst>
              <a:ahLst/>
              <a:cxnLst>
                <a:cxn ang="0">
                  <a:pos x="T0" y="T1"/>
                </a:cxn>
                <a:cxn ang="0">
                  <a:pos x="T2" y="T3"/>
                </a:cxn>
                <a:cxn ang="0">
                  <a:pos x="T4" y="T5"/>
                </a:cxn>
                <a:cxn ang="0">
                  <a:pos x="T6" y="T7"/>
                </a:cxn>
                <a:cxn ang="0">
                  <a:pos x="T8" y="T9"/>
                </a:cxn>
              </a:cxnLst>
              <a:rect l="0" t="0" r="r" b="b"/>
              <a:pathLst>
                <a:path w="31" h="32">
                  <a:moveTo>
                    <a:pt x="15" y="0"/>
                  </a:moveTo>
                  <a:cubicBezTo>
                    <a:pt x="24" y="0"/>
                    <a:pt x="31" y="7"/>
                    <a:pt x="31" y="16"/>
                  </a:cubicBezTo>
                  <a:cubicBezTo>
                    <a:pt x="31" y="25"/>
                    <a:pt x="24" y="32"/>
                    <a:pt x="16" y="32"/>
                  </a:cubicBezTo>
                  <a:cubicBezTo>
                    <a:pt x="7" y="32"/>
                    <a:pt x="0" y="25"/>
                    <a:pt x="0" y="16"/>
                  </a:cubicBezTo>
                  <a:cubicBezTo>
                    <a:pt x="0" y="8"/>
                    <a:pt x="7" y="1"/>
                    <a:pt x="15"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sp>
          <p:nvSpPr>
            <p:cNvPr id="24" name="Freeform 17"/>
            <p:cNvSpPr>
              <a:spLocks/>
            </p:cNvSpPr>
            <p:nvPr/>
          </p:nvSpPr>
          <p:spPr bwMode="auto">
            <a:xfrm>
              <a:off x="989" y="3776"/>
              <a:ext cx="18" cy="18"/>
            </a:xfrm>
            <a:custGeom>
              <a:avLst/>
              <a:gdLst>
                <a:gd name="T0" fmla="*/ 15 w 31"/>
                <a:gd name="T1" fmla="*/ 0 h 32"/>
                <a:gd name="T2" fmla="*/ 31 w 31"/>
                <a:gd name="T3" fmla="*/ 16 h 32"/>
                <a:gd name="T4" fmla="*/ 15 w 31"/>
                <a:gd name="T5" fmla="*/ 32 h 32"/>
                <a:gd name="T6" fmla="*/ 0 w 31"/>
                <a:gd name="T7" fmla="*/ 16 h 32"/>
                <a:gd name="T8" fmla="*/ 15 w 31"/>
                <a:gd name="T9" fmla="*/ 0 h 32"/>
              </a:gdLst>
              <a:ahLst/>
              <a:cxnLst>
                <a:cxn ang="0">
                  <a:pos x="T0" y="T1"/>
                </a:cxn>
                <a:cxn ang="0">
                  <a:pos x="T2" y="T3"/>
                </a:cxn>
                <a:cxn ang="0">
                  <a:pos x="T4" y="T5"/>
                </a:cxn>
                <a:cxn ang="0">
                  <a:pos x="T6" y="T7"/>
                </a:cxn>
                <a:cxn ang="0">
                  <a:pos x="T8" y="T9"/>
                </a:cxn>
              </a:cxnLst>
              <a:rect l="0" t="0" r="r" b="b"/>
              <a:pathLst>
                <a:path w="31" h="32">
                  <a:moveTo>
                    <a:pt x="15" y="0"/>
                  </a:moveTo>
                  <a:cubicBezTo>
                    <a:pt x="24" y="0"/>
                    <a:pt x="31" y="7"/>
                    <a:pt x="31" y="16"/>
                  </a:cubicBezTo>
                  <a:cubicBezTo>
                    <a:pt x="31" y="24"/>
                    <a:pt x="24" y="31"/>
                    <a:pt x="15" y="32"/>
                  </a:cubicBezTo>
                  <a:cubicBezTo>
                    <a:pt x="7" y="32"/>
                    <a:pt x="0" y="25"/>
                    <a:pt x="0" y="16"/>
                  </a:cubicBezTo>
                  <a:cubicBezTo>
                    <a:pt x="0" y="7"/>
                    <a:pt x="7" y="0"/>
                    <a:pt x="15"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sp>
          <p:nvSpPr>
            <p:cNvPr id="26" name="Freeform 18"/>
            <p:cNvSpPr>
              <a:spLocks/>
            </p:cNvSpPr>
            <p:nvPr/>
          </p:nvSpPr>
          <p:spPr bwMode="auto">
            <a:xfrm>
              <a:off x="988" y="3758"/>
              <a:ext cx="19" cy="18"/>
            </a:xfrm>
            <a:custGeom>
              <a:avLst/>
              <a:gdLst>
                <a:gd name="T0" fmla="*/ 16 w 32"/>
                <a:gd name="T1" fmla="*/ 0 h 31"/>
                <a:gd name="T2" fmla="*/ 32 w 32"/>
                <a:gd name="T3" fmla="*/ 15 h 31"/>
                <a:gd name="T4" fmla="*/ 16 w 32"/>
                <a:gd name="T5" fmla="*/ 31 h 31"/>
                <a:gd name="T6" fmla="*/ 0 w 32"/>
                <a:gd name="T7" fmla="*/ 16 h 31"/>
                <a:gd name="T8" fmla="*/ 16 w 32"/>
                <a:gd name="T9" fmla="*/ 0 h 31"/>
              </a:gdLst>
              <a:ahLst/>
              <a:cxnLst>
                <a:cxn ang="0">
                  <a:pos x="T0" y="T1"/>
                </a:cxn>
                <a:cxn ang="0">
                  <a:pos x="T2" y="T3"/>
                </a:cxn>
                <a:cxn ang="0">
                  <a:pos x="T4" y="T5"/>
                </a:cxn>
                <a:cxn ang="0">
                  <a:pos x="T6" y="T7"/>
                </a:cxn>
                <a:cxn ang="0">
                  <a:pos x="T8" y="T9"/>
                </a:cxn>
              </a:cxnLst>
              <a:rect l="0" t="0" r="r" b="b"/>
              <a:pathLst>
                <a:path w="32" h="31">
                  <a:moveTo>
                    <a:pt x="16" y="0"/>
                  </a:moveTo>
                  <a:cubicBezTo>
                    <a:pt x="25" y="0"/>
                    <a:pt x="32" y="7"/>
                    <a:pt x="32" y="15"/>
                  </a:cubicBezTo>
                  <a:cubicBezTo>
                    <a:pt x="32" y="24"/>
                    <a:pt x="25" y="31"/>
                    <a:pt x="16" y="31"/>
                  </a:cubicBezTo>
                  <a:cubicBezTo>
                    <a:pt x="8" y="31"/>
                    <a:pt x="0" y="24"/>
                    <a:pt x="0" y="16"/>
                  </a:cubicBezTo>
                  <a:cubicBezTo>
                    <a:pt x="0" y="7"/>
                    <a:pt x="7" y="0"/>
                    <a:pt x="16"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sp>
          <p:nvSpPr>
            <p:cNvPr id="31" name="Freeform 19"/>
            <p:cNvSpPr>
              <a:spLocks/>
            </p:cNvSpPr>
            <p:nvPr/>
          </p:nvSpPr>
          <p:spPr bwMode="auto">
            <a:xfrm>
              <a:off x="988" y="3740"/>
              <a:ext cx="18" cy="18"/>
            </a:xfrm>
            <a:custGeom>
              <a:avLst/>
              <a:gdLst>
                <a:gd name="T0" fmla="*/ 16 w 31"/>
                <a:gd name="T1" fmla="*/ 0 h 31"/>
                <a:gd name="T2" fmla="*/ 31 w 31"/>
                <a:gd name="T3" fmla="*/ 15 h 31"/>
                <a:gd name="T4" fmla="*/ 16 w 31"/>
                <a:gd name="T5" fmla="*/ 31 h 31"/>
                <a:gd name="T6" fmla="*/ 0 w 31"/>
                <a:gd name="T7" fmla="*/ 15 h 31"/>
                <a:gd name="T8" fmla="*/ 16 w 31"/>
                <a:gd name="T9" fmla="*/ 0 h 31"/>
              </a:gdLst>
              <a:ahLst/>
              <a:cxnLst>
                <a:cxn ang="0">
                  <a:pos x="T0" y="T1"/>
                </a:cxn>
                <a:cxn ang="0">
                  <a:pos x="T2" y="T3"/>
                </a:cxn>
                <a:cxn ang="0">
                  <a:pos x="T4" y="T5"/>
                </a:cxn>
                <a:cxn ang="0">
                  <a:pos x="T6" y="T7"/>
                </a:cxn>
                <a:cxn ang="0">
                  <a:pos x="T8" y="T9"/>
                </a:cxn>
              </a:cxnLst>
              <a:rect l="0" t="0" r="r" b="b"/>
              <a:pathLst>
                <a:path w="31" h="31">
                  <a:moveTo>
                    <a:pt x="16" y="0"/>
                  </a:moveTo>
                  <a:cubicBezTo>
                    <a:pt x="24" y="0"/>
                    <a:pt x="31" y="6"/>
                    <a:pt x="31" y="15"/>
                  </a:cubicBezTo>
                  <a:cubicBezTo>
                    <a:pt x="31" y="24"/>
                    <a:pt x="25" y="31"/>
                    <a:pt x="16" y="31"/>
                  </a:cubicBezTo>
                  <a:cubicBezTo>
                    <a:pt x="7" y="31"/>
                    <a:pt x="0" y="24"/>
                    <a:pt x="0" y="15"/>
                  </a:cubicBezTo>
                  <a:cubicBezTo>
                    <a:pt x="0" y="7"/>
                    <a:pt x="7" y="0"/>
                    <a:pt x="16"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sp>
          <p:nvSpPr>
            <p:cNvPr id="33" name="Freeform 20"/>
            <p:cNvSpPr>
              <a:spLocks/>
            </p:cNvSpPr>
            <p:nvPr/>
          </p:nvSpPr>
          <p:spPr bwMode="auto">
            <a:xfrm>
              <a:off x="1032" y="3748"/>
              <a:ext cx="417" cy="150"/>
            </a:xfrm>
            <a:custGeom>
              <a:avLst/>
              <a:gdLst>
                <a:gd name="T0" fmla="*/ 417 w 417"/>
                <a:gd name="T1" fmla="*/ 150 h 150"/>
                <a:gd name="T2" fmla="*/ 0 w 417"/>
                <a:gd name="T3" fmla="*/ 75 h 150"/>
                <a:gd name="T4" fmla="*/ 0 w 417"/>
                <a:gd name="T5" fmla="*/ 0 h 150"/>
                <a:gd name="T6" fmla="*/ 186 w 417"/>
                <a:gd name="T7" fmla="*/ 0 h 150"/>
                <a:gd name="T8" fmla="*/ 417 w 417"/>
                <a:gd name="T9" fmla="*/ 0 h 150"/>
                <a:gd name="T10" fmla="*/ 417 w 417"/>
                <a:gd name="T11" fmla="*/ 150 h 150"/>
              </a:gdLst>
              <a:ahLst/>
              <a:cxnLst>
                <a:cxn ang="0">
                  <a:pos x="T0" y="T1"/>
                </a:cxn>
                <a:cxn ang="0">
                  <a:pos x="T2" y="T3"/>
                </a:cxn>
                <a:cxn ang="0">
                  <a:pos x="T4" y="T5"/>
                </a:cxn>
                <a:cxn ang="0">
                  <a:pos x="T6" y="T7"/>
                </a:cxn>
                <a:cxn ang="0">
                  <a:pos x="T8" y="T9"/>
                </a:cxn>
                <a:cxn ang="0">
                  <a:pos x="T10" y="T11"/>
                </a:cxn>
              </a:cxnLst>
              <a:rect l="0" t="0" r="r" b="b"/>
              <a:pathLst>
                <a:path w="417" h="150">
                  <a:moveTo>
                    <a:pt x="417" y="150"/>
                  </a:moveTo>
                  <a:lnTo>
                    <a:pt x="0" y="75"/>
                  </a:lnTo>
                  <a:lnTo>
                    <a:pt x="0" y="0"/>
                  </a:lnTo>
                  <a:lnTo>
                    <a:pt x="186" y="0"/>
                  </a:lnTo>
                  <a:lnTo>
                    <a:pt x="417" y="0"/>
                  </a:lnTo>
                  <a:lnTo>
                    <a:pt x="417" y="150"/>
                  </a:lnTo>
                  <a:close/>
                </a:path>
              </a:pathLst>
            </a:custGeom>
            <a:solidFill>
              <a:srgbClr val="672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sp>
          <p:nvSpPr>
            <p:cNvPr id="34" name="Rectangle 21"/>
            <p:cNvSpPr>
              <a:spLocks noChangeArrowheads="1"/>
            </p:cNvSpPr>
            <p:nvPr/>
          </p:nvSpPr>
          <p:spPr bwMode="auto">
            <a:xfrm>
              <a:off x="1127" y="3484"/>
              <a:ext cx="177" cy="178"/>
            </a:xfrm>
            <a:prstGeom prst="rect">
              <a:avLst/>
            </a:prstGeom>
            <a:solidFill>
              <a:srgbClr val="0083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sp>
          <p:nvSpPr>
            <p:cNvPr id="35" name="Freeform 22"/>
            <p:cNvSpPr>
              <a:spLocks noEditPoints="1"/>
            </p:cNvSpPr>
            <p:nvPr/>
          </p:nvSpPr>
          <p:spPr bwMode="auto">
            <a:xfrm>
              <a:off x="1125" y="3482"/>
              <a:ext cx="181" cy="182"/>
            </a:xfrm>
            <a:custGeom>
              <a:avLst/>
              <a:gdLst>
                <a:gd name="T0" fmla="*/ 181 w 181"/>
                <a:gd name="T1" fmla="*/ 0 h 182"/>
                <a:gd name="T2" fmla="*/ 177 w 181"/>
                <a:gd name="T3" fmla="*/ 0 h 182"/>
                <a:gd name="T4" fmla="*/ 5 w 181"/>
                <a:gd name="T5" fmla="*/ 0 h 182"/>
                <a:gd name="T6" fmla="*/ 0 w 181"/>
                <a:gd name="T7" fmla="*/ 0 h 182"/>
                <a:gd name="T8" fmla="*/ 0 w 181"/>
                <a:gd name="T9" fmla="*/ 5 h 182"/>
                <a:gd name="T10" fmla="*/ 0 w 181"/>
                <a:gd name="T11" fmla="*/ 178 h 182"/>
                <a:gd name="T12" fmla="*/ 0 w 181"/>
                <a:gd name="T13" fmla="*/ 182 h 182"/>
                <a:gd name="T14" fmla="*/ 5 w 181"/>
                <a:gd name="T15" fmla="*/ 182 h 182"/>
                <a:gd name="T16" fmla="*/ 177 w 181"/>
                <a:gd name="T17" fmla="*/ 182 h 182"/>
                <a:gd name="T18" fmla="*/ 181 w 181"/>
                <a:gd name="T19" fmla="*/ 182 h 182"/>
                <a:gd name="T20" fmla="*/ 181 w 181"/>
                <a:gd name="T21" fmla="*/ 178 h 182"/>
                <a:gd name="T22" fmla="*/ 181 w 181"/>
                <a:gd name="T23" fmla="*/ 5 h 182"/>
                <a:gd name="T24" fmla="*/ 181 w 181"/>
                <a:gd name="T25" fmla="*/ 0 h 182"/>
                <a:gd name="T26" fmla="*/ 177 w 181"/>
                <a:gd name="T27" fmla="*/ 178 h 182"/>
                <a:gd name="T28" fmla="*/ 5 w 181"/>
                <a:gd name="T29" fmla="*/ 178 h 182"/>
                <a:gd name="T30" fmla="*/ 5 w 181"/>
                <a:gd name="T31" fmla="*/ 5 h 182"/>
                <a:gd name="T32" fmla="*/ 177 w 181"/>
                <a:gd name="T33" fmla="*/ 5 h 182"/>
                <a:gd name="T34" fmla="*/ 177 w 181"/>
                <a:gd name="T35" fmla="*/ 17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1" h="182">
                  <a:moveTo>
                    <a:pt x="181" y="0"/>
                  </a:moveTo>
                  <a:lnTo>
                    <a:pt x="177" y="0"/>
                  </a:lnTo>
                  <a:lnTo>
                    <a:pt x="5" y="0"/>
                  </a:lnTo>
                  <a:lnTo>
                    <a:pt x="0" y="0"/>
                  </a:lnTo>
                  <a:lnTo>
                    <a:pt x="0" y="5"/>
                  </a:lnTo>
                  <a:lnTo>
                    <a:pt x="0" y="178"/>
                  </a:lnTo>
                  <a:lnTo>
                    <a:pt x="0" y="182"/>
                  </a:lnTo>
                  <a:lnTo>
                    <a:pt x="5" y="182"/>
                  </a:lnTo>
                  <a:lnTo>
                    <a:pt x="177" y="182"/>
                  </a:lnTo>
                  <a:lnTo>
                    <a:pt x="181" y="182"/>
                  </a:lnTo>
                  <a:lnTo>
                    <a:pt x="181" y="178"/>
                  </a:lnTo>
                  <a:lnTo>
                    <a:pt x="181" y="5"/>
                  </a:lnTo>
                  <a:lnTo>
                    <a:pt x="181" y="0"/>
                  </a:lnTo>
                  <a:close/>
                  <a:moveTo>
                    <a:pt x="177" y="178"/>
                  </a:moveTo>
                  <a:lnTo>
                    <a:pt x="5" y="178"/>
                  </a:lnTo>
                  <a:lnTo>
                    <a:pt x="5" y="5"/>
                  </a:lnTo>
                  <a:lnTo>
                    <a:pt x="177" y="5"/>
                  </a:lnTo>
                  <a:lnTo>
                    <a:pt x="177" y="1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sp>
          <p:nvSpPr>
            <p:cNvPr id="36" name="Freeform 23"/>
            <p:cNvSpPr>
              <a:spLocks/>
            </p:cNvSpPr>
            <p:nvPr/>
          </p:nvSpPr>
          <p:spPr bwMode="auto">
            <a:xfrm>
              <a:off x="1034" y="3325"/>
              <a:ext cx="222" cy="198"/>
            </a:xfrm>
            <a:custGeom>
              <a:avLst/>
              <a:gdLst>
                <a:gd name="T0" fmla="*/ 260 w 389"/>
                <a:gd name="T1" fmla="*/ 0 h 346"/>
                <a:gd name="T2" fmla="*/ 250 w 389"/>
                <a:gd name="T3" fmla="*/ 18 h 346"/>
                <a:gd name="T4" fmla="*/ 13 w 389"/>
                <a:gd name="T5" fmla="*/ 115 h 346"/>
                <a:gd name="T6" fmla="*/ 16 w 389"/>
                <a:gd name="T7" fmla="*/ 158 h 346"/>
                <a:gd name="T8" fmla="*/ 59 w 389"/>
                <a:gd name="T9" fmla="*/ 143 h 346"/>
                <a:gd name="T10" fmla="*/ 0 w 389"/>
                <a:gd name="T11" fmla="*/ 194 h 346"/>
                <a:gd name="T12" fmla="*/ 0 w 389"/>
                <a:gd name="T13" fmla="*/ 194 h 346"/>
                <a:gd name="T14" fmla="*/ 30 w 389"/>
                <a:gd name="T15" fmla="*/ 221 h 346"/>
                <a:gd name="T16" fmla="*/ 93 w 389"/>
                <a:gd name="T17" fmla="*/ 165 h 346"/>
                <a:gd name="T18" fmla="*/ 25 w 389"/>
                <a:gd name="T19" fmla="*/ 242 h 346"/>
                <a:gd name="T20" fmla="*/ 58 w 389"/>
                <a:gd name="T21" fmla="*/ 268 h 346"/>
                <a:gd name="T22" fmla="*/ 119 w 389"/>
                <a:gd name="T23" fmla="*/ 188 h 346"/>
                <a:gd name="T24" fmla="*/ 57 w 389"/>
                <a:gd name="T25" fmla="*/ 289 h 346"/>
                <a:gd name="T26" fmla="*/ 154 w 389"/>
                <a:gd name="T27" fmla="*/ 346 h 346"/>
                <a:gd name="T28" fmla="*/ 139 w 389"/>
                <a:gd name="T29" fmla="*/ 291 h 346"/>
                <a:gd name="T30" fmla="*/ 107 w 389"/>
                <a:gd name="T31" fmla="*/ 273 h 346"/>
                <a:gd name="T32" fmla="*/ 189 w 389"/>
                <a:gd name="T33" fmla="*/ 185 h 346"/>
                <a:gd name="T34" fmla="*/ 281 w 389"/>
                <a:gd name="T35" fmla="*/ 158 h 346"/>
                <a:gd name="T36" fmla="*/ 284 w 389"/>
                <a:gd name="T37" fmla="*/ 213 h 346"/>
                <a:gd name="T38" fmla="*/ 195 w 389"/>
                <a:gd name="T39" fmla="*/ 277 h 346"/>
                <a:gd name="T40" fmla="*/ 185 w 389"/>
                <a:gd name="T41" fmla="*/ 335 h 346"/>
                <a:gd name="T42" fmla="*/ 253 w 389"/>
                <a:gd name="T43" fmla="*/ 287 h 346"/>
                <a:gd name="T44" fmla="*/ 311 w 389"/>
                <a:gd name="T45" fmla="*/ 245 h 346"/>
                <a:gd name="T46" fmla="*/ 351 w 389"/>
                <a:gd name="T47" fmla="*/ 217 h 346"/>
                <a:gd name="T48" fmla="*/ 351 w 389"/>
                <a:gd name="T49" fmla="*/ 217 h 346"/>
                <a:gd name="T50" fmla="*/ 351 w 389"/>
                <a:gd name="T51" fmla="*/ 217 h 346"/>
                <a:gd name="T52" fmla="*/ 389 w 389"/>
                <a:gd name="T53" fmla="*/ 67 h 346"/>
                <a:gd name="T54" fmla="*/ 260 w 389"/>
                <a:gd name="T55" fmla="*/ 0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89" h="346">
                  <a:moveTo>
                    <a:pt x="260" y="0"/>
                  </a:moveTo>
                  <a:cubicBezTo>
                    <a:pt x="250" y="18"/>
                    <a:pt x="250" y="18"/>
                    <a:pt x="250" y="18"/>
                  </a:cubicBezTo>
                  <a:cubicBezTo>
                    <a:pt x="13" y="115"/>
                    <a:pt x="13" y="115"/>
                    <a:pt x="13" y="115"/>
                  </a:cubicBezTo>
                  <a:cubicBezTo>
                    <a:pt x="16" y="158"/>
                    <a:pt x="16" y="158"/>
                    <a:pt x="16" y="158"/>
                  </a:cubicBezTo>
                  <a:cubicBezTo>
                    <a:pt x="59" y="143"/>
                    <a:pt x="59" y="143"/>
                    <a:pt x="59" y="143"/>
                  </a:cubicBezTo>
                  <a:cubicBezTo>
                    <a:pt x="0" y="194"/>
                    <a:pt x="0" y="194"/>
                    <a:pt x="0" y="194"/>
                  </a:cubicBezTo>
                  <a:cubicBezTo>
                    <a:pt x="0" y="194"/>
                    <a:pt x="0" y="194"/>
                    <a:pt x="0" y="194"/>
                  </a:cubicBezTo>
                  <a:cubicBezTo>
                    <a:pt x="30" y="221"/>
                    <a:pt x="30" y="221"/>
                    <a:pt x="30" y="221"/>
                  </a:cubicBezTo>
                  <a:cubicBezTo>
                    <a:pt x="93" y="165"/>
                    <a:pt x="93" y="165"/>
                    <a:pt x="93" y="165"/>
                  </a:cubicBezTo>
                  <a:cubicBezTo>
                    <a:pt x="25" y="242"/>
                    <a:pt x="25" y="242"/>
                    <a:pt x="25" y="242"/>
                  </a:cubicBezTo>
                  <a:cubicBezTo>
                    <a:pt x="58" y="268"/>
                    <a:pt x="58" y="268"/>
                    <a:pt x="58" y="268"/>
                  </a:cubicBezTo>
                  <a:cubicBezTo>
                    <a:pt x="119" y="188"/>
                    <a:pt x="119" y="188"/>
                    <a:pt x="119" y="188"/>
                  </a:cubicBezTo>
                  <a:cubicBezTo>
                    <a:pt x="57" y="289"/>
                    <a:pt x="57" y="289"/>
                    <a:pt x="57" y="289"/>
                  </a:cubicBezTo>
                  <a:cubicBezTo>
                    <a:pt x="154" y="346"/>
                    <a:pt x="154" y="346"/>
                    <a:pt x="154" y="346"/>
                  </a:cubicBezTo>
                  <a:cubicBezTo>
                    <a:pt x="165" y="327"/>
                    <a:pt x="158" y="302"/>
                    <a:pt x="139" y="291"/>
                  </a:cubicBezTo>
                  <a:cubicBezTo>
                    <a:pt x="107" y="273"/>
                    <a:pt x="107" y="273"/>
                    <a:pt x="107" y="273"/>
                  </a:cubicBezTo>
                  <a:cubicBezTo>
                    <a:pt x="189" y="185"/>
                    <a:pt x="189" y="185"/>
                    <a:pt x="189" y="185"/>
                  </a:cubicBezTo>
                  <a:cubicBezTo>
                    <a:pt x="189" y="185"/>
                    <a:pt x="231" y="127"/>
                    <a:pt x="281" y="158"/>
                  </a:cubicBezTo>
                  <a:cubicBezTo>
                    <a:pt x="303" y="172"/>
                    <a:pt x="308" y="195"/>
                    <a:pt x="284" y="213"/>
                  </a:cubicBezTo>
                  <a:cubicBezTo>
                    <a:pt x="195" y="277"/>
                    <a:pt x="195" y="277"/>
                    <a:pt x="195" y="277"/>
                  </a:cubicBezTo>
                  <a:cubicBezTo>
                    <a:pt x="176" y="290"/>
                    <a:pt x="171" y="316"/>
                    <a:pt x="185" y="335"/>
                  </a:cubicBezTo>
                  <a:cubicBezTo>
                    <a:pt x="253" y="287"/>
                    <a:pt x="253" y="287"/>
                    <a:pt x="253" y="287"/>
                  </a:cubicBezTo>
                  <a:cubicBezTo>
                    <a:pt x="311" y="245"/>
                    <a:pt x="311" y="245"/>
                    <a:pt x="311" y="245"/>
                  </a:cubicBezTo>
                  <a:cubicBezTo>
                    <a:pt x="351" y="217"/>
                    <a:pt x="351" y="217"/>
                    <a:pt x="351" y="217"/>
                  </a:cubicBezTo>
                  <a:cubicBezTo>
                    <a:pt x="351" y="217"/>
                    <a:pt x="351" y="217"/>
                    <a:pt x="351" y="217"/>
                  </a:cubicBezTo>
                  <a:cubicBezTo>
                    <a:pt x="351" y="217"/>
                    <a:pt x="351" y="217"/>
                    <a:pt x="351" y="217"/>
                  </a:cubicBezTo>
                  <a:cubicBezTo>
                    <a:pt x="389" y="67"/>
                    <a:pt x="389" y="67"/>
                    <a:pt x="389" y="67"/>
                  </a:cubicBezTo>
                  <a:lnTo>
                    <a:pt x="260" y="0"/>
                  </a:lnTo>
                  <a:close/>
                </a:path>
              </a:pathLst>
            </a:custGeom>
            <a:solidFill>
              <a:srgbClr val="F9EB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sp>
          <p:nvSpPr>
            <p:cNvPr id="37" name="Freeform 24"/>
            <p:cNvSpPr>
              <a:spLocks/>
            </p:cNvSpPr>
            <p:nvPr/>
          </p:nvSpPr>
          <p:spPr bwMode="auto">
            <a:xfrm>
              <a:off x="1165" y="3160"/>
              <a:ext cx="118" cy="186"/>
            </a:xfrm>
            <a:custGeom>
              <a:avLst/>
              <a:gdLst>
                <a:gd name="T0" fmla="*/ 0 w 118"/>
                <a:gd name="T1" fmla="*/ 0 h 186"/>
                <a:gd name="T2" fmla="*/ 22 w 118"/>
                <a:gd name="T3" fmla="*/ 137 h 186"/>
                <a:gd name="T4" fmla="*/ 115 w 118"/>
                <a:gd name="T5" fmla="*/ 186 h 186"/>
                <a:gd name="T6" fmla="*/ 118 w 118"/>
                <a:gd name="T7" fmla="*/ 0 h 186"/>
                <a:gd name="T8" fmla="*/ 0 w 118"/>
                <a:gd name="T9" fmla="*/ 0 h 186"/>
              </a:gdLst>
              <a:ahLst/>
              <a:cxnLst>
                <a:cxn ang="0">
                  <a:pos x="T0" y="T1"/>
                </a:cxn>
                <a:cxn ang="0">
                  <a:pos x="T2" y="T3"/>
                </a:cxn>
                <a:cxn ang="0">
                  <a:pos x="T4" y="T5"/>
                </a:cxn>
                <a:cxn ang="0">
                  <a:pos x="T6" y="T7"/>
                </a:cxn>
                <a:cxn ang="0">
                  <a:pos x="T8" y="T9"/>
                </a:cxn>
              </a:cxnLst>
              <a:rect l="0" t="0" r="r" b="b"/>
              <a:pathLst>
                <a:path w="118" h="186">
                  <a:moveTo>
                    <a:pt x="0" y="0"/>
                  </a:moveTo>
                  <a:lnTo>
                    <a:pt x="22" y="137"/>
                  </a:lnTo>
                  <a:lnTo>
                    <a:pt x="115" y="186"/>
                  </a:lnTo>
                  <a:lnTo>
                    <a:pt x="118" y="0"/>
                  </a:lnTo>
                  <a:lnTo>
                    <a:pt x="0" y="0"/>
                  </a:lnTo>
                  <a:close/>
                </a:path>
              </a:pathLst>
            </a:custGeom>
            <a:solidFill>
              <a:srgbClr val="F78C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sp>
          <p:nvSpPr>
            <p:cNvPr id="38" name="Freeform 25"/>
            <p:cNvSpPr>
              <a:spLocks/>
            </p:cNvSpPr>
            <p:nvPr/>
          </p:nvSpPr>
          <p:spPr bwMode="auto">
            <a:xfrm>
              <a:off x="1178" y="3299"/>
              <a:ext cx="100" cy="69"/>
            </a:xfrm>
            <a:custGeom>
              <a:avLst/>
              <a:gdLst>
                <a:gd name="T0" fmla="*/ 0 w 100"/>
                <a:gd name="T1" fmla="*/ 23 h 69"/>
                <a:gd name="T2" fmla="*/ 12 w 100"/>
                <a:gd name="T3" fmla="*/ 0 h 69"/>
                <a:gd name="T4" fmla="*/ 100 w 100"/>
                <a:gd name="T5" fmla="*/ 46 h 69"/>
                <a:gd name="T6" fmla="*/ 88 w 100"/>
                <a:gd name="T7" fmla="*/ 69 h 69"/>
                <a:gd name="T8" fmla="*/ 0 w 100"/>
                <a:gd name="T9" fmla="*/ 23 h 69"/>
              </a:gdLst>
              <a:ahLst/>
              <a:cxnLst>
                <a:cxn ang="0">
                  <a:pos x="T0" y="T1"/>
                </a:cxn>
                <a:cxn ang="0">
                  <a:pos x="T2" y="T3"/>
                </a:cxn>
                <a:cxn ang="0">
                  <a:pos x="T4" y="T5"/>
                </a:cxn>
                <a:cxn ang="0">
                  <a:pos x="T6" y="T7"/>
                </a:cxn>
                <a:cxn ang="0">
                  <a:pos x="T8" y="T9"/>
                </a:cxn>
              </a:cxnLst>
              <a:rect l="0" t="0" r="r" b="b"/>
              <a:pathLst>
                <a:path w="100" h="69">
                  <a:moveTo>
                    <a:pt x="0" y="23"/>
                  </a:moveTo>
                  <a:lnTo>
                    <a:pt x="12" y="0"/>
                  </a:lnTo>
                  <a:lnTo>
                    <a:pt x="100" y="46"/>
                  </a:lnTo>
                  <a:lnTo>
                    <a:pt x="88" y="69"/>
                  </a:lnTo>
                  <a:lnTo>
                    <a:pt x="0"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sp>
          <p:nvSpPr>
            <p:cNvPr id="39" name="Freeform 26"/>
            <p:cNvSpPr>
              <a:spLocks/>
            </p:cNvSpPr>
            <p:nvPr/>
          </p:nvSpPr>
          <p:spPr bwMode="auto">
            <a:xfrm>
              <a:off x="1175" y="3620"/>
              <a:ext cx="223" cy="198"/>
            </a:xfrm>
            <a:custGeom>
              <a:avLst/>
              <a:gdLst>
                <a:gd name="T0" fmla="*/ 360 w 390"/>
                <a:gd name="T1" fmla="*/ 124 h 346"/>
                <a:gd name="T2" fmla="*/ 297 w 390"/>
                <a:gd name="T3" fmla="*/ 181 h 346"/>
                <a:gd name="T4" fmla="*/ 364 w 390"/>
                <a:gd name="T5" fmla="*/ 103 h 346"/>
                <a:gd name="T6" fmla="*/ 332 w 390"/>
                <a:gd name="T7" fmla="*/ 77 h 346"/>
                <a:gd name="T8" fmla="*/ 271 w 390"/>
                <a:gd name="T9" fmla="*/ 158 h 346"/>
                <a:gd name="T10" fmla="*/ 333 w 390"/>
                <a:gd name="T11" fmla="*/ 56 h 346"/>
                <a:gd name="T12" fmla="*/ 235 w 390"/>
                <a:gd name="T13" fmla="*/ 0 h 346"/>
                <a:gd name="T14" fmla="*/ 250 w 390"/>
                <a:gd name="T15" fmla="*/ 54 h 346"/>
                <a:gd name="T16" fmla="*/ 282 w 390"/>
                <a:gd name="T17" fmla="*/ 73 h 346"/>
                <a:gd name="T18" fmla="*/ 201 w 390"/>
                <a:gd name="T19" fmla="*/ 161 h 346"/>
                <a:gd name="T20" fmla="*/ 109 w 390"/>
                <a:gd name="T21" fmla="*/ 188 h 346"/>
                <a:gd name="T22" fmla="*/ 105 w 390"/>
                <a:gd name="T23" fmla="*/ 132 h 346"/>
                <a:gd name="T24" fmla="*/ 195 w 390"/>
                <a:gd name="T25" fmla="*/ 69 h 346"/>
                <a:gd name="T26" fmla="*/ 205 w 390"/>
                <a:gd name="T27" fmla="*/ 11 h 346"/>
                <a:gd name="T28" fmla="*/ 137 w 390"/>
                <a:gd name="T29" fmla="*/ 59 h 346"/>
                <a:gd name="T30" fmla="*/ 78 w 390"/>
                <a:gd name="T31" fmla="*/ 101 h 346"/>
                <a:gd name="T32" fmla="*/ 39 w 390"/>
                <a:gd name="T33" fmla="*/ 129 h 346"/>
                <a:gd name="T34" fmla="*/ 39 w 390"/>
                <a:gd name="T35" fmla="*/ 129 h 346"/>
                <a:gd name="T36" fmla="*/ 39 w 390"/>
                <a:gd name="T37" fmla="*/ 129 h 346"/>
                <a:gd name="T38" fmla="*/ 0 w 390"/>
                <a:gd name="T39" fmla="*/ 279 h 346"/>
                <a:gd name="T40" fmla="*/ 130 w 390"/>
                <a:gd name="T41" fmla="*/ 346 h 346"/>
                <a:gd name="T42" fmla="*/ 140 w 390"/>
                <a:gd name="T43" fmla="*/ 328 h 346"/>
                <a:gd name="T44" fmla="*/ 377 w 390"/>
                <a:gd name="T45" fmla="*/ 231 h 346"/>
                <a:gd name="T46" fmla="*/ 374 w 390"/>
                <a:gd name="T47" fmla="*/ 188 h 346"/>
                <a:gd name="T48" fmla="*/ 331 w 390"/>
                <a:gd name="T49" fmla="*/ 203 h 346"/>
                <a:gd name="T50" fmla="*/ 390 w 390"/>
                <a:gd name="T51" fmla="*/ 152 h 346"/>
                <a:gd name="T52" fmla="*/ 360 w 390"/>
                <a:gd name="T53" fmla="*/ 124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90" h="346">
                  <a:moveTo>
                    <a:pt x="360" y="124"/>
                  </a:moveTo>
                  <a:cubicBezTo>
                    <a:pt x="297" y="181"/>
                    <a:pt x="297" y="181"/>
                    <a:pt x="297" y="181"/>
                  </a:cubicBezTo>
                  <a:cubicBezTo>
                    <a:pt x="364" y="103"/>
                    <a:pt x="364" y="103"/>
                    <a:pt x="364" y="103"/>
                  </a:cubicBezTo>
                  <a:cubicBezTo>
                    <a:pt x="332" y="77"/>
                    <a:pt x="332" y="77"/>
                    <a:pt x="332" y="77"/>
                  </a:cubicBezTo>
                  <a:cubicBezTo>
                    <a:pt x="271" y="158"/>
                    <a:pt x="271" y="158"/>
                    <a:pt x="271" y="158"/>
                  </a:cubicBezTo>
                  <a:cubicBezTo>
                    <a:pt x="333" y="56"/>
                    <a:pt x="333" y="56"/>
                    <a:pt x="333" y="56"/>
                  </a:cubicBezTo>
                  <a:cubicBezTo>
                    <a:pt x="235" y="0"/>
                    <a:pt x="235" y="0"/>
                    <a:pt x="235" y="0"/>
                  </a:cubicBezTo>
                  <a:cubicBezTo>
                    <a:pt x="224" y="19"/>
                    <a:pt x="231" y="44"/>
                    <a:pt x="250" y="54"/>
                  </a:cubicBezTo>
                  <a:cubicBezTo>
                    <a:pt x="282" y="73"/>
                    <a:pt x="282" y="73"/>
                    <a:pt x="282" y="73"/>
                  </a:cubicBezTo>
                  <a:cubicBezTo>
                    <a:pt x="201" y="161"/>
                    <a:pt x="201" y="161"/>
                    <a:pt x="201" y="161"/>
                  </a:cubicBezTo>
                  <a:cubicBezTo>
                    <a:pt x="201" y="161"/>
                    <a:pt x="158" y="218"/>
                    <a:pt x="109" y="188"/>
                  </a:cubicBezTo>
                  <a:cubicBezTo>
                    <a:pt x="87" y="174"/>
                    <a:pt x="82" y="151"/>
                    <a:pt x="105" y="132"/>
                  </a:cubicBezTo>
                  <a:cubicBezTo>
                    <a:pt x="195" y="69"/>
                    <a:pt x="195" y="69"/>
                    <a:pt x="195" y="69"/>
                  </a:cubicBezTo>
                  <a:cubicBezTo>
                    <a:pt x="214" y="56"/>
                    <a:pt x="218" y="30"/>
                    <a:pt x="205" y="11"/>
                  </a:cubicBezTo>
                  <a:cubicBezTo>
                    <a:pt x="137" y="59"/>
                    <a:pt x="137" y="59"/>
                    <a:pt x="137" y="59"/>
                  </a:cubicBezTo>
                  <a:cubicBezTo>
                    <a:pt x="78" y="101"/>
                    <a:pt x="78" y="101"/>
                    <a:pt x="78" y="101"/>
                  </a:cubicBezTo>
                  <a:cubicBezTo>
                    <a:pt x="39" y="129"/>
                    <a:pt x="39" y="129"/>
                    <a:pt x="39" y="129"/>
                  </a:cubicBezTo>
                  <a:cubicBezTo>
                    <a:pt x="39" y="129"/>
                    <a:pt x="39" y="129"/>
                    <a:pt x="39" y="129"/>
                  </a:cubicBezTo>
                  <a:cubicBezTo>
                    <a:pt x="39" y="129"/>
                    <a:pt x="39" y="129"/>
                    <a:pt x="39" y="129"/>
                  </a:cubicBezTo>
                  <a:cubicBezTo>
                    <a:pt x="0" y="279"/>
                    <a:pt x="0" y="279"/>
                    <a:pt x="0" y="279"/>
                  </a:cubicBezTo>
                  <a:cubicBezTo>
                    <a:pt x="130" y="346"/>
                    <a:pt x="130" y="346"/>
                    <a:pt x="130" y="346"/>
                  </a:cubicBezTo>
                  <a:cubicBezTo>
                    <a:pt x="140" y="328"/>
                    <a:pt x="140" y="328"/>
                    <a:pt x="140" y="328"/>
                  </a:cubicBezTo>
                  <a:cubicBezTo>
                    <a:pt x="377" y="231"/>
                    <a:pt x="377" y="231"/>
                    <a:pt x="377" y="231"/>
                  </a:cubicBezTo>
                  <a:cubicBezTo>
                    <a:pt x="374" y="188"/>
                    <a:pt x="374" y="188"/>
                    <a:pt x="374" y="188"/>
                  </a:cubicBezTo>
                  <a:cubicBezTo>
                    <a:pt x="331" y="203"/>
                    <a:pt x="331" y="203"/>
                    <a:pt x="331" y="203"/>
                  </a:cubicBezTo>
                  <a:cubicBezTo>
                    <a:pt x="390" y="152"/>
                    <a:pt x="390" y="152"/>
                    <a:pt x="390" y="152"/>
                  </a:cubicBezTo>
                  <a:lnTo>
                    <a:pt x="360" y="124"/>
                  </a:lnTo>
                  <a:close/>
                </a:path>
              </a:pathLst>
            </a:custGeom>
            <a:solidFill>
              <a:srgbClr val="F9EB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sp>
          <p:nvSpPr>
            <p:cNvPr id="40" name="Freeform 27"/>
            <p:cNvSpPr>
              <a:spLocks/>
            </p:cNvSpPr>
            <p:nvPr/>
          </p:nvSpPr>
          <p:spPr bwMode="auto">
            <a:xfrm>
              <a:off x="1152" y="3797"/>
              <a:ext cx="117" cy="181"/>
            </a:xfrm>
            <a:custGeom>
              <a:avLst/>
              <a:gdLst>
                <a:gd name="T0" fmla="*/ 117 w 117"/>
                <a:gd name="T1" fmla="*/ 181 h 181"/>
                <a:gd name="T2" fmla="*/ 92 w 117"/>
                <a:gd name="T3" fmla="*/ 48 h 181"/>
                <a:gd name="T4" fmla="*/ 0 w 117"/>
                <a:gd name="T5" fmla="*/ 0 h 181"/>
                <a:gd name="T6" fmla="*/ 0 w 117"/>
                <a:gd name="T7" fmla="*/ 181 h 181"/>
                <a:gd name="T8" fmla="*/ 117 w 117"/>
                <a:gd name="T9" fmla="*/ 181 h 181"/>
              </a:gdLst>
              <a:ahLst/>
              <a:cxnLst>
                <a:cxn ang="0">
                  <a:pos x="T0" y="T1"/>
                </a:cxn>
                <a:cxn ang="0">
                  <a:pos x="T2" y="T3"/>
                </a:cxn>
                <a:cxn ang="0">
                  <a:pos x="T4" y="T5"/>
                </a:cxn>
                <a:cxn ang="0">
                  <a:pos x="T6" y="T7"/>
                </a:cxn>
                <a:cxn ang="0">
                  <a:pos x="T8" y="T9"/>
                </a:cxn>
              </a:cxnLst>
              <a:rect l="0" t="0" r="r" b="b"/>
              <a:pathLst>
                <a:path w="117" h="181">
                  <a:moveTo>
                    <a:pt x="117" y="181"/>
                  </a:moveTo>
                  <a:lnTo>
                    <a:pt x="92" y="48"/>
                  </a:lnTo>
                  <a:lnTo>
                    <a:pt x="0" y="0"/>
                  </a:lnTo>
                  <a:lnTo>
                    <a:pt x="0" y="181"/>
                  </a:lnTo>
                  <a:lnTo>
                    <a:pt x="117" y="181"/>
                  </a:lnTo>
                  <a:close/>
                </a:path>
              </a:pathLst>
            </a:custGeom>
            <a:solidFill>
              <a:srgbClr val="EA0B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sp>
          <p:nvSpPr>
            <p:cNvPr id="41" name="Freeform 28"/>
            <p:cNvSpPr>
              <a:spLocks/>
            </p:cNvSpPr>
            <p:nvPr/>
          </p:nvSpPr>
          <p:spPr bwMode="auto">
            <a:xfrm>
              <a:off x="1153" y="3775"/>
              <a:ext cx="100" cy="68"/>
            </a:xfrm>
            <a:custGeom>
              <a:avLst/>
              <a:gdLst>
                <a:gd name="T0" fmla="*/ 100 w 100"/>
                <a:gd name="T1" fmla="*/ 45 h 68"/>
                <a:gd name="T2" fmla="*/ 88 w 100"/>
                <a:gd name="T3" fmla="*/ 68 h 68"/>
                <a:gd name="T4" fmla="*/ 0 w 100"/>
                <a:gd name="T5" fmla="*/ 23 h 68"/>
                <a:gd name="T6" fmla="*/ 12 w 100"/>
                <a:gd name="T7" fmla="*/ 0 h 68"/>
                <a:gd name="T8" fmla="*/ 100 w 100"/>
                <a:gd name="T9" fmla="*/ 45 h 68"/>
              </a:gdLst>
              <a:ahLst/>
              <a:cxnLst>
                <a:cxn ang="0">
                  <a:pos x="T0" y="T1"/>
                </a:cxn>
                <a:cxn ang="0">
                  <a:pos x="T2" y="T3"/>
                </a:cxn>
                <a:cxn ang="0">
                  <a:pos x="T4" y="T5"/>
                </a:cxn>
                <a:cxn ang="0">
                  <a:pos x="T6" y="T7"/>
                </a:cxn>
                <a:cxn ang="0">
                  <a:pos x="T8" y="T9"/>
                </a:cxn>
              </a:cxnLst>
              <a:rect l="0" t="0" r="r" b="b"/>
              <a:pathLst>
                <a:path w="100" h="68">
                  <a:moveTo>
                    <a:pt x="100" y="45"/>
                  </a:moveTo>
                  <a:lnTo>
                    <a:pt x="88" y="68"/>
                  </a:lnTo>
                  <a:lnTo>
                    <a:pt x="0" y="23"/>
                  </a:lnTo>
                  <a:lnTo>
                    <a:pt x="12" y="0"/>
                  </a:lnTo>
                  <a:lnTo>
                    <a:pt x="100" y="4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sp>
          <p:nvSpPr>
            <p:cNvPr id="42" name="Freeform 29"/>
            <p:cNvSpPr>
              <a:spLocks/>
            </p:cNvSpPr>
            <p:nvPr/>
          </p:nvSpPr>
          <p:spPr bwMode="auto">
            <a:xfrm>
              <a:off x="549" y="3711"/>
              <a:ext cx="134" cy="265"/>
            </a:xfrm>
            <a:custGeom>
              <a:avLst/>
              <a:gdLst>
                <a:gd name="T0" fmla="*/ 154 w 233"/>
                <a:gd name="T1" fmla="*/ 463 h 463"/>
                <a:gd name="T2" fmla="*/ 232 w 233"/>
                <a:gd name="T3" fmla="*/ 354 h 463"/>
                <a:gd name="T4" fmla="*/ 233 w 233"/>
                <a:gd name="T5" fmla="*/ 193 h 463"/>
                <a:gd name="T6" fmla="*/ 194 w 233"/>
                <a:gd name="T7" fmla="*/ 225 h 463"/>
                <a:gd name="T8" fmla="*/ 194 w 233"/>
                <a:gd name="T9" fmla="*/ 313 h 463"/>
                <a:gd name="T10" fmla="*/ 161 w 233"/>
                <a:gd name="T11" fmla="*/ 336 h 463"/>
                <a:gd name="T12" fmla="*/ 137 w 233"/>
                <a:gd name="T13" fmla="*/ 264 h 463"/>
                <a:gd name="T14" fmla="*/ 158 w 233"/>
                <a:gd name="T15" fmla="*/ 168 h 463"/>
                <a:gd name="T16" fmla="*/ 188 w 233"/>
                <a:gd name="T17" fmla="*/ 173 h 463"/>
                <a:gd name="T18" fmla="*/ 221 w 233"/>
                <a:gd name="T19" fmla="*/ 143 h 463"/>
                <a:gd name="T20" fmla="*/ 145 w 233"/>
                <a:gd name="T21" fmla="*/ 131 h 463"/>
                <a:gd name="T22" fmla="*/ 107 w 233"/>
                <a:gd name="T23" fmla="*/ 217 h 463"/>
                <a:gd name="T24" fmla="*/ 132 w 233"/>
                <a:gd name="T25" fmla="*/ 141 h 463"/>
                <a:gd name="T26" fmla="*/ 189 w 233"/>
                <a:gd name="T27" fmla="*/ 55 h 463"/>
                <a:gd name="T28" fmla="*/ 181 w 233"/>
                <a:gd name="T29" fmla="*/ 11 h 463"/>
                <a:gd name="T30" fmla="*/ 100 w 233"/>
                <a:gd name="T31" fmla="*/ 132 h 463"/>
                <a:gd name="T32" fmla="*/ 80 w 233"/>
                <a:gd name="T33" fmla="*/ 211 h 463"/>
                <a:gd name="T34" fmla="*/ 88 w 233"/>
                <a:gd name="T35" fmla="*/ 144 h 463"/>
                <a:gd name="T36" fmla="*/ 136 w 233"/>
                <a:gd name="T37" fmla="*/ 42 h 463"/>
                <a:gd name="T38" fmla="*/ 121 w 233"/>
                <a:gd name="T39" fmla="*/ 0 h 463"/>
                <a:gd name="T40" fmla="*/ 57 w 233"/>
                <a:gd name="T41" fmla="*/ 137 h 463"/>
                <a:gd name="T42" fmla="*/ 57 w 233"/>
                <a:gd name="T43" fmla="*/ 137 h 463"/>
                <a:gd name="T44" fmla="*/ 51 w 233"/>
                <a:gd name="T45" fmla="*/ 199 h 463"/>
                <a:gd name="T46" fmla="*/ 41 w 233"/>
                <a:gd name="T47" fmla="*/ 164 h 463"/>
                <a:gd name="T48" fmla="*/ 61 w 233"/>
                <a:gd name="T49" fmla="*/ 103 h 463"/>
                <a:gd name="T50" fmla="*/ 40 w 233"/>
                <a:gd name="T51" fmla="*/ 63 h 463"/>
                <a:gd name="T52" fmla="*/ 6 w 233"/>
                <a:gd name="T53" fmla="*/ 170 h 463"/>
                <a:gd name="T54" fmla="*/ 6 w 233"/>
                <a:gd name="T55" fmla="*/ 170 h 463"/>
                <a:gd name="T56" fmla="*/ 6 w 233"/>
                <a:gd name="T57" fmla="*/ 170 h 463"/>
                <a:gd name="T58" fmla="*/ 63 w 233"/>
                <a:gd name="T59" fmla="*/ 376 h 463"/>
                <a:gd name="T60" fmla="*/ 0 w 233"/>
                <a:gd name="T61" fmla="*/ 462 h 463"/>
                <a:gd name="T62" fmla="*/ 154 w 233"/>
                <a:gd name="T63" fmla="*/ 463 h 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33" h="463">
                  <a:moveTo>
                    <a:pt x="154" y="463"/>
                  </a:moveTo>
                  <a:cubicBezTo>
                    <a:pt x="232" y="354"/>
                    <a:pt x="232" y="354"/>
                    <a:pt x="232" y="354"/>
                  </a:cubicBezTo>
                  <a:cubicBezTo>
                    <a:pt x="233" y="193"/>
                    <a:pt x="233" y="193"/>
                    <a:pt x="233" y="193"/>
                  </a:cubicBezTo>
                  <a:cubicBezTo>
                    <a:pt x="214" y="193"/>
                    <a:pt x="195" y="207"/>
                    <a:pt x="194" y="225"/>
                  </a:cubicBezTo>
                  <a:cubicBezTo>
                    <a:pt x="194" y="313"/>
                    <a:pt x="194" y="313"/>
                    <a:pt x="194" y="313"/>
                  </a:cubicBezTo>
                  <a:cubicBezTo>
                    <a:pt x="194" y="313"/>
                    <a:pt x="182" y="323"/>
                    <a:pt x="161" y="336"/>
                  </a:cubicBezTo>
                  <a:cubicBezTo>
                    <a:pt x="119" y="318"/>
                    <a:pt x="137" y="264"/>
                    <a:pt x="137" y="264"/>
                  </a:cubicBezTo>
                  <a:cubicBezTo>
                    <a:pt x="158" y="168"/>
                    <a:pt x="158" y="168"/>
                    <a:pt x="158" y="168"/>
                  </a:cubicBezTo>
                  <a:cubicBezTo>
                    <a:pt x="188" y="173"/>
                    <a:pt x="188" y="173"/>
                    <a:pt x="188" y="173"/>
                  </a:cubicBezTo>
                  <a:cubicBezTo>
                    <a:pt x="205" y="174"/>
                    <a:pt x="220" y="160"/>
                    <a:pt x="221" y="143"/>
                  </a:cubicBezTo>
                  <a:cubicBezTo>
                    <a:pt x="145" y="131"/>
                    <a:pt x="145" y="131"/>
                    <a:pt x="145" y="131"/>
                  </a:cubicBezTo>
                  <a:cubicBezTo>
                    <a:pt x="107" y="217"/>
                    <a:pt x="107" y="217"/>
                    <a:pt x="107" y="217"/>
                  </a:cubicBezTo>
                  <a:cubicBezTo>
                    <a:pt x="132" y="141"/>
                    <a:pt x="132" y="141"/>
                    <a:pt x="132" y="141"/>
                  </a:cubicBezTo>
                  <a:cubicBezTo>
                    <a:pt x="189" y="55"/>
                    <a:pt x="189" y="55"/>
                    <a:pt x="189" y="55"/>
                  </a:cubicBezTo>
                  <a:cubicBezTo>
                    <a:pt x="199" y="40"/>
                    <a:pt x="195" y="21"/>
                    <a:pt x="181" y="11"/>
                  </a:cubicBezTo>
                  <a:cubicBezTo>
                    <a:pt x="100" y="132"/>
                    <a:pt x="100" y="132"/>
                    <a:pt x="100" y="132"/>
                  </a:cubicBezTo>
                  <a:cubicBezTo>
                    <a:pt x="80" y="211"/>
                    <a:pt x="80" y="211"/>
                    <a:pt x="80" y="211"/>
                  </a:cubicBezTo>
                  <a:cubicBezTo>
                    <a:pt x="88" y="144"/>
                    <a:pt x="88" y="144"/>
                    <a:pt x="88" y="144"/>
                  </a:cubicBezTo>
                  <a:cubicBezTo>
                    <a:pt x="136" y="42"/>
                    <a:pt x="136" y="42"/>
                    <a:pt x="136" y="42"/>
                  </a:cubicBezTo>
                  <a:cubicBezTo>
                    <a:pt x="143" y="26"/>
                    <a:pt x="136" y="7"/>
                    <a:pt x="121" y="0"/>
                  </a:cubicBezTo>
                  <a:cubicBezTo>
                    <a:pt x="57" y="137"/>
                    <a:pt x="57" y="137"/>
                    <a:pt x="57" y="137"/>
                  </a:cubicBezTo>
                  <a:cubicBezTo>
                    <a:pt x="57" y="137"/>
                    <a:pt x="57" y="137"/>
                    <a:pt x="57" y="137"/>
                  </a:cubicBezTo>
                  <a:cubicBezTo>
                    <a:pt x="51" y="199"/>
                    <a:pt x="51" y="199"/>
                    <a:pt x="51" y="199"/>
                  </a:cubicBezTo>
                  <a:cubicBezTo>
                    <a:pt x="41" y="164"/>
                    <a:pt x="41" y="164"/>
                    <a:pt x="41" y="164"/>
                  </a:cubicBezTo>
                  <a:cubicBezTo>
                    <a:pt x="61" y="103"/>
                    <a:pt x="61" y="103"/>
                    <a:pt x="61" y="103"/>
                  </a:cubicBezTo>
                  <a:cubicBezTo>
                    <a:pt x="66" y="86"/>
                    <a:pt x="57" y="68"/>
                    <a:pt x="40" y="63"/>
                  </a:cubicBezTo>
                  <a:cubicBezTo>
                    <a:pt x="6" y="170"/>
                    <a:pt x="6" y="170"/>
                    <a:pt x="6" y="170"/>
                  </a:cubicBezTo>
                  <a:cubicBezTo>
                    <a:pt x="6" y="170"/>
                    <a:pt x="6" y="170"/>
                    <a:pt x="6" y="170"/>
                  </a:cubicBezTo>
                  <a:cubicBezTo>
                    <a:pt x="6" y="170"/>
                    <a:pt x="6" y="170"/>
                    <a:pt x="6" y="170"/>
                  </a:cubicBezTo>
                  <a:cubicBezTo>
                    <a:pt x="63" y="376"/>
                    <a:pt x="63" y="376"/>
                    <a:pt x="63" y="376"/>
                  </a:cubicBezTo>
                  <a:cubicBezTo>
                    <a:pt x="0" y="462"/>
                    <a:pt x="0" y="462"/>
                    <a:pt x="0" y="462"/>
                  </a:cubicBezTo>
                  <a:lnTo>
                    <a:pt x="154" y="463"/>
                  </a:lnTo>
                  <a:close/>
                </a:path>
              </a:pathLst>
            </a:custGeom>
            <a:solidFill>
              <a:srgbClr val="F9EB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sp>
          <p:nvSpPr>
            <p:cNvPr id="43" name="Freeform 30"/>
            <p:cNvSpPr>
              <a:spLocks/>
            </p:cNvSpPr>
            <p:nvPr/>
          </p:nvSpPr>
          <p:spPr bwMode="auto">
            <a:xfrm>
              <a:off x="577" y="3804"/>
              <a:ext cx="23" cy="10"/>
            </a:xfrm>
            <a:custGeom>
              <a:avLst/>
              <a:gdLst>
                <a:gd name="T0" fmla="*/ 1 w 23"/>
                <a:gd name="T1" fmla="*/ 0 h 10"/>
                <a:gd name="T2" fmla="*/ 23 w 23"/>
                <a:gd name="T3" fmla="*/ 1 h 10"/>
                <a:gd name="T4" fmla="*/ 22 w 23"/>
                <a:gd name="T5" fmla="*/ 10 h 10"/>
                <a:gd name="T6" fmla="*/ 0 w 23"/>
                <a:gd name="T7" fmla="*/ 8 h 10"/>
                <a:gd name="T8" fmla="*/ 1 w 23"/>
                <a:gd name="T9" fmla="*/ 0 h 10"/>
              </a:gdLst>
              <a:ahLst/>
              <a:cxnLst>
                <a:cxn ang="0">
                  <a:pos x="T0" y="T1"/>
                </a:cxn>
                <a:cxn ang="0">
                  <a:pos x="T2" y="T3"/>
                </a:cxn>
                <a:cxn ang="0">
                  <a:pos x="T4" y="T5"/>
                </a:cxn>
                <a:cxn ang="0">
                  <a:pos x="T6" y="T7"/>
                </a:cxn>
                <a:cxn ang="0">
                  <a:pos x="T8" y="T9"/>
                </a:cxn>
              </a:cxnLst>
              <a:rect l="0" t="0" r="r" b="b"/>
              <a:pathLst>
                <a:path w="23" h="10">
                  <a:moveTo>
                    <a:pt x="1" y="0"/>
                  </a:moveTo>
                  <a:lnTo>
                    <a:pt x="23" y="1"/>
                  </a:lnTo>
                  <a:lnTo>
                    <a:pt x="22" y="10"/>
                  </a:lnTo>
                  <a:lnTo>
                    <a:pt x="0" y="8"/>
                  </a:ln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grpSp>
    </p:spTree>
    <p:extLst>
      <p:ext uri="{BB962C8B-B14F-4D97-AF65-F5344CB8AC3E}">
        <p14:creationId xmlns:p14="http://schemas.microsoft.com/office/powerpoint/2010/main" val="6538117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900"/>
                                        <p:tgtEl>
                                          <p:spTgt spid="28"/>
                                        </p:tgtEl>
                                      </p:cBhvr>
                                    </p:animEffect>
                                  </p:childTnLst>
                                </p:cTn>
                              </p:par>
                              <p:par>
                                <p:cTn id="8" presetID="63" presetClass="path" presetSubtype="0" decel="100000" fill="hold" nodeType="withEffect">
                                  <p:stCondLst>
                                    <p:cond delay="500"/>
                                  </p:stCondLst>
                                  <p:childTnLst>
                                    <p:animMotion origin="layout" path="M -0.02413 1.07127E-6 L 4.77406E-6 1.07127E-6 " pathEditMode="relative" rAng="0" ptsTypes="AA">
                                      <p:cBhvr>
                                        <p:cTn id="9" dur="900" fill="hold"/>
                                        <p:tgtEl>
                                          <p:spTgt spid="28"/>
                                        </p:tgtEl>
                                        <p:attrNameLst>
                                          <p:attrName>ppt_x</p:attrName>
                                          <p:attrName>ppt_y</p:attrName>
                                        </p:attrNameLst>
                                      </p:cBhvr>
                                      <p:rCtr x="1200" y="0"/>
                                    </p:animMotion>
                                  </p:childTnLst>
                                </p:cTn>
                              </p:par>
                              <p:par>
                                <p:cTn id="10" presetID="6" presetClass="emph" presetSubtype="0" accel="100000" autoRev="1" fill="hold" nodeType="withEffect">
                                  <p:stCondLst>
                                    <p:cond delay="0"/>
                                  </p:stCondLst>
                                  <p:childTnLst>
                                    <p:animScale>
                                      <p:cBhvr>
                                        <p:cTn id="11" dur="500" fill="hold"/>
                                        <p:tgtEl>
                                          <p:spTgt spid="28"/>
                                        </p:tgtEl>
                                      </p:cBhvr>
                                      <p:by x="80000" y="80000"/>
                                    </p:animScale>
                                  </p:childTnLst>
                                </p:cTn>
                              </p:par>
                              <p:par>
                                <p:cTn id="12" presetID="10" presetClass="entr" presetSubtype="0" fill="hold" nodeType="withEffect">
                                  <p:stCondLst>
                                    <p:cond delay="600"/>
                                  </p:stCondLst>
                                  <p:childTnLst>
                                    <p:set>
                                      <p:cBhvr>
                                        <p:cTn id="13" dur="1" fill="hold">
                                          <p:stCondLst>
                                            <p:cond delay="0"/>
                                          </p:stCondLst>
                                        </p:cTn>
                                        <p:tgtEl>
                                          <p:spTgt spid="29"/>
                                        </p:tgtEl>
                                        <p:attrNameLst>
                                          <p:attrName>style.visibility</p:attrName>
                                        </p:attrNameLst>
                                      </p:cBhvr>
                                      <p:to>
                                        <p:strVal val="visible"/>
                                      </p:to>
                                    </p:set>
                                    <p:animEffect transition="in" filter="fade">
                                      <p:cBhvr>
                                        <p:cTn id="14" dur="900"/>
                                        <p:tgtEl>
                                          <p:spTgt spid="29"/>
                                        </p:tgtEl>
                                      </p:cBhvr>
                                    </p:animEffect>
                                  </p:childTnLst>
                                </p:cTn>
                              </p:par>
                              <p:par>
                                <p:cTn id="15" presetID="63" presetClass="path" presetSubtype="0" decel="100000" fill="hold" nodeType="withEffect">
                                  <p:stCondLst>
                                    <p:cond delay="600"/>
                                  </p:stCondLst>
                                  <p:childTnLst>
                                    <p:animMotion origin="layout" path="M -0.02413 4.8434E-6 L 4.77406E-6 4.8434E-6 " pathEditMode="relative" rAng="0" ptsTypes="AA">
                                      <p:cBhvr>
                                        <p:cTn id="16" dur="900" fill="hold"/>
                                        <p:tgtEl>
                                          <p:spTgt spid="29"/>
                                        </p:tgtEl>
                                        <p:attrNameLst>
                                          <p:attrName>ppt_x</p:attrName>
                                          <p:attrName>ppt_y</p:attrName>
                                        </p:attrNameLst>
                                      </p:cBhvr>
                                      <p:rCtr x="1200" y="0"/>
                                    </p:animMotion>
                                  </p:childTnLst>
                                </p:cTn>
                              </p:par>
                              <p:par>
                                <p:cTn id="17" presetID="6" presetClass="emph" presetSubtype="0" accel="100000" autoRev="1" fill="hold" nodeType="withEffect">
                                  <p:stCondLst>
                                    <p:cond delay="0"/>
                                  </p:stCondLst>
                                  <p:childTnLst>
                                    <p:animScale>
                                      <p:cBhvr>
                                        <p:cTn id="18" dur="600" fill="hold"/>
                                        <p:tgtEl>
                                          <p:spTgt spid="29"/>
                                        </p:tgtEl>
                                      </p:cBhvr>
                                      <p:by x="80000" y="80000"/>
                                    </p:animScale>
                                  </p:childTnLst>
                                </p:cTn>
                              </p:par>
                              <p:par>
                                <p:cTn id="19" presetID="2" presetClass="entr" presetSubtype="2" decel="100000" fill="hold" grpId="0" nodeType="withEffect">
                                  <p:stCondLst>
                                    <p:cond delay="1000"/>
                                  </p:stCondLst>
                                  <p:childTnLst>
                                    <p:set>
                                      <p:cBhvr>
                                        <p:cTn id="20" dur="1" fill="hold">
                                          <p:stCondLst>
                                            <p:cond delay="0"/>
                                          </p:stCondLst>
                                        </p:cTn>
                                        <p:tgtEl>
                                          <p:spTgt spid="20"/>
                                        </p:tgtEl>
                                        <p:attrNameLst>
                                          <p:attrName>style.visibility</p:attrName>
                                        </p:attrNameLst>
                                      </p:cBhvr>
                                      <p:to>
                                        <p:strVal val="visible"/>
                                      </p:to>
                                    </p:set>
                                    <p:anim calcmode="lin" valueType="num">
                                      <p:cBhvr additive="base">
                                        <p:cTn id="21" dur="500" fill="hold"/>
                                        <p:tgtEl>
                                          <p:spTgt spid="20"/>
                                        </p:tgtEl>
                                        <p:attrNameLst>
                                          <p:attrName>ppt_x</p:attrName>
                                        </p:attrNameLst>
                                      </p:cBhvr>
                                      <p:tavLst>
                                        <p:tav tm="0">
                                          <p:val>
                                            <p:strVal val="1+#ppt_w/2"/>
                                          </p:val>
                                        </p:tav>
                                        <p:tav tm="100000">
                                          <p:val>
                                            <p:strVal val="#ppt_x"/>
                                          </p:val>
                                        </p:tav>
                                      </p:tavLst>
                                    </p:anim>
                                    <p:anim calcmode="lin" valueType="num">
                                      <p:cBhvr additive="base">
                                        <p:cTn id="22" dur="500" fill="hold"/>
                                        <p:tgtEl>
                                          <p:spTgt spid="20"/>
                                        </p:tgtEl>
                                        <p:attrNameLst>
                                          <p:attrName>ppt_y</p:attrName>
                                        </p:attrNameLst>
                                      </p:cBhvr>
                                      <p:tavLst>
                                        <p:tav tm="0">
                                          <p:val>
                                            <p:strVal val="#ppt_y"/>
                                          </p:val>
                                        </p:tav>
                                        <p:tav tm="100000">
                                          <p:val>
                                            <p:strVal val="#ppt_y"/>
                                          </p:val>
                                        </p:tav>
                                      </p:tavLst>
                                    </p:anim>
                                  </p:childTnLst>
                                </p:cTn>
                              </p:par>
                              <p:par>
                                <p:cTn id="23" presetID="2" presetClass="entr" presetSubtype="2" decel="100000" fill="hold" grpId="0" nodeType="withEffect">
                                  <p:stCondLst>
                                    <p:cond delay="1100"/>
                                  </p:stCondLst>
                                  <p:childTnLst>
                                    <p:set>
                                      <p:cBhvr>
                                        <p:cTn id="24" dur="1" fill="hold">
                                          <p:stCondLst>
                                            <p:cond delay="0"/>
                                          </p:stCondLst>
                                        </p:cTn>
                                        <p:tgtEl>
                                          <p:spTgt spid="21"/>
                                        </p:tgtEl>
                                        <p:attrNameLst>
                                          <p:attrName>style.visibility</p:attrName>
                                        </p:attrNameLst>
                                      </p:cBhvr>
                                      <p:to>
                                        <p:strVal val="visible"/>
                                      </p:to>
                                    </p:set>
                                    <p:anim calcmode="lin" valueType="num">
                                      <p:cBhvr additive="base">
                                        <p:cTn id="25" dur="500" fill="hold"/>
                                        <p:tgtEl>
                                          <p:spTgt spid="21"/>
                                        </p:tgtEl>
                                        <p:attrNameLst>
                                          <p:attrName>ppt_x</p:attrName>
                                        </p:attrNameLst>
                                      </p:cBhvr>
                                      <p:tavLst>
                                        <p:tav tm="0">
                                          <p:val>
                                            <p:strVal val="1+#ppt_w/2"/>
                                          </p:val>
                                        </p:tav>
                                        <p:tav tm="100000">
                                          <p:val>
                                            <p:strVal val="#ppt_x"/>
                                          </p:val>
                                        </p:tav>
                                      </p:tavLst>
                                    </p:anim>
                                    <p:anim calcmode="lin" valueType="num">
                                      <p:cBhvr additive="base">
                                        <p:cTn id="26" dur="500" fill="hold"/>
                                        <p:tgtEl>
                                          <p:spTgt spid="21"/>
                                        </p:tgtEl>
                                        <p:attrNameLst>
                                          <p:attrName>ppt_y</p:attrName>
                                        </p:attrNameLst>
                                      </p:cBhvr>
                                      <p:tavLst>
                                        <p:tav tm="0">
                                          <p:val>
                                            <p:strVal val="#ppt_y"/>
                                          </p:val>
                                        </p:tav>
                                        <p:tav tm="100000">
                                          <p:val>
                                            <p:strVal val="#ppt_y"/>
                                          </p:val>
                                        </p:tav>
                                      </p:tavLst>
                                    </p:anim>
                                  </p:childTnLst>
                                </p:cTn>
                              </p:par>
                              <p:par>
                                <p:cTn id="27" presetID="2" presetClass="entr" presetSubtype="2" decel="100000" fill="hold" grpId="0" nodeType="withEffect">
                                  <p:stCondLst>
                                    <p:cond delay="1200"/>
                                  </p:stCondLst>
                                  <p:childTnLst>
                                    <p:set>
                                      <p:cBhvr>
                                        <p:cTn id="28" dur="1" fill="hold">
                                          <p:stCondLst>
                                            <p:cond delay="0"/>
                                          </p:stCondLst>
                                        </p:cTn>
                                        <p:tgtEl>
                                          <p:spTgt spid="22"/>
                                        </p:tgtEl>
                                        <p:attrNameLst>
                                          <p:attrName>style.visibility</p:attrName>
                                        </p:attrNameLst>
                                      </p:cBhvr>
                                      <p:to>
                                        <p:strVal val="visible"/>
                                      </p:to>
                                    </p:set>
                                    <p:anim calcmode="lin" valueType="num">
                                      <p:cBhvr additive="base">
                                        <p:cTn id="29" dur="500" fill="hold"/>
                                        <p:tgtEl>
                                          <p:spTgt spid="22"/>
                                        </p:tgtEl>
                                        <p:attrNameLst>
                                          <p:attrName>ppt_x</p:attrName>
                                        </p:attrNameLst>
                                      </p:cBhvr>
                                      <p:tavLst>
                                        <p:tav tm="0">
                                          <p:val>
                                            <p:strVal val="1+#ppt_w/2"/>
                                          </p:val>
                                        </p:tav>
                                        <p:tav tm="100000">
                                          <p:val>
                                            <p:strVal val="#ppt_x"/>
                                          </p:val>
                                        </p:tav>
                                      </p:tavLst>
                                    </p:anim>
                                    <p:anim calcmode="lin" valueType="num">
                                      <p:cBhvr additive="base">
                                        <p:cTn id="30" dur="500" fill="hold"/>
                                        <p:tgtEl>
                                          <p:spTgt spid="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Resources</a:t>
            </a:r>
            <a:endParaRPr lang="en-US" dirty="0"/>
          </a:p>
        </p:txBody>
      </p:sp>
      <p:sp>
        <p:nvSpPr>
          <p:cNvPr id="9" name="Subtitle 4"/>
          <p:cNvSpPr>
            <a:spLocks noGrp="1"/>
          </p:cNvSpPr>
          <p:nvPr>
            <p:ph type="subTitle" idx="1"/>
          </p:nvPr>
        </p:nvSpPr>
        <p:spPr/>
        <p:txBody>
          <a:bodyPr/>
          <a:lstStyle/>
          <a:p>
            <a:pPr lvl="0"/>
            <a:r>
              <a:rPr lang="en-US" sz="2744" dirty="0" smtClean="0"/>
              <a:t>Office 365 Development Overview</a:t>
            </a:r>
            <a:endParaRPr lang="en-US" dirty="0"/>
          </a:p>
        </p:txBody>
      </p:sp>
    </p:spTree>
    <p:extLst>
      <p:ext uri="{BB962C8B-B14F-4D97-AF65-F5344CB8AC3E}">
        <p14:creationId xmlns:p14="http://schemas.microsoft.com/office/powerpoint/2010/main" val="1079878577"/>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452" y="151642"/>
            <a:ext cx="12183923" cy="981514"/>
          </a:xfrm>
          <a:prstGeom prst="rect">
            <a:avLst/>
          </a:prstGeom>
          <a:noFill/>
        </p:spPr>
        <p:txBody>
          <a:bodyPr wrap="square" lIns="179141" tIns="143312" rIns="179141" bIns="143312" rtlCol="0">
            <a:spAutoFit/>
          </a:bodyPr>
          <a:lstStyle/>
          <a:p>
            <a:pPr algn="ctr" defTabSz="913643">
              <a:lnSpc>
                <a:spcPct val="90000"/>
              </a:lnSpc>
              <a:spcAft>
                <a:spcPts val="588"/>
              </a:spcAft>
            </a:pPr>
            <a:r>
              <a:rPr lang="en-US" sz="4900" dirty="0">
                <a:gradFill>
                  <a:gsLst>
                    <a:gs pos="2917">
                      <a:srgbClr val="FFFFFF"/>
                    </a:gs>
                    <a:gs pos="30000">
                      <a:srgbClr val="FFFFFF"/>
                    </a:gs>
                  </a:gsLst>
                  <a:lin ang="5400000" scaled="0"/>
                </a:gradFill>
              </a:rPr>
              <a:t>dev.Office.com</a:t>
            </a:r>
          </a:p>
        </p:txBody>
      </p:sp>
      <p:sp>
        <p:nvSpPr>
          <p:cNvPr id="9" name="Text Placeholder 8"/>
          <p:cNvSpPr>
            <a:spLocks noGrp="1"/>
          </p:cNvSpPr>
          <p:nvPr>
            <p:ph type="body" sz="quarter" idx="10"/>
          </p:nvPr>
        </p:nvSpPr>
        <p:spPr/>
        <p:txBody>
          <a:bodyPr/>
          <a:lstStyle/>
          <a:p>
            <a:pPr>
              <a:spcAft>
                <a:spcPts val="588"/>
              </a:spcAft>
            </a:pPr>
            <a:r>
              <a:rPr lang="en-US" dirty="0">
                <a:gradFill>
                  <a:gsLst>
                    <a:gs pos="2917">
                      <a:schemeClr val="tx1"/>
                    </a:gs>
                    <a:gs pos="30000">
                      <a:schemeClr val="tx1"/>
                    </a:gs>
                  </a:gsLst>
                  <a:lin ang="5400000" scaled="0"/>
                </a:gradFill>
              </a:rPr>
              <a:t>Opportunity</a:t>
            </a:r>
          </a:p>
          <a:p>
            <a:pPr>
              <a:spcAft>
                <a:spcPts val="588"/>
              </a:spcAft>
            </a:pPr>
            <a:r>
              <a:rPr lang="en-US" dirty="0" smtClean="0">
                <a:gradFill>
                  <a:gsLst>
                    <a:gs pos="2917">
                      <a:schemeClr val="tx1"/>
                    </a:gs>
                    <a:gs pos="30000">
                      <a:schemeClr val="tx1"/>
                    </a:gs>
                  </a:gsLst>
                  <a:lin ang="5400000" scaled="0"/>
                </a:gradFill>
              </a:rPr>
              <a:t>Getting Started</a:t>
            </a:r>
            <a:endParaRPr lang="en-US" dirty="0">
              <a:gradFill>
                <a:gsLst>
                  <a:gs pos="2917">
                    <a:schemeClr val="tx1"/>
                  </a:gs>
                  <a:gs pos="30000">
                    <a:schemeClr val="tx1"/>
                  </a:gs>
                </a:gsLst>
                <a:lin ang="5400000" scaled="0"/>
              </a:gradFill>
            </a:endParaRPr>
          </a:p>
          <a:p>
            <a:pPr>
              <a:spcAft>
                <a:spcPts val="588"/>
              </a:spcAft>
            </a:pPr>
            <a:r>
              <a:rPr lang="en-US" dirty="0">
                <a:gradFill>
                  <a:gsLst>
                    <a:gs pos="2917">
                      <a:schemeClr val="tx1"/>
                    </a:gs>
                    <a:gs pos="30000">
                      <a:schemeClr val="tx1"/>
                    </a:gs>
                  </a:gsLst>
                  <a:lin ang="5400000" scaled="0"/>
                </a:gradFill>
              </a:rPr>
              <a:t>Transform</a:t>
            </a:r>
          </a:p>
          <a:p>
            <a:pPr>
              <a:spcAft>
                <a:spcPts val="588"/>
              </a:spcAft>
            </a:pPr>
            <a:r>
              <a:rPr lang="en-US" dirty="0" smtClean="0">
                <a:gradFill>
                  <a:gsLst>
                    <a:gs pos="2917">
                      <a:schemeClr val="tx1"/>
                    </a:gs>
                    <a:gs pos="30000">
                      <a:schemeClr val="tx1"/>
                    </a:gs>
                  </a:gsLst>
                  <a:lin ang="5400000" scaled="0"/>
                </a:gradFill>
              </a:rPr>
              <a:t>Resources</a:t>
            </a:r>
          </a:p>
          <a:p>
            <a:pPr>
              <a:spcAft>
                <a:spcPts val="588"/>
              </a:spcAft>
            </a:pPr>
            <a:r>
              <a:rPr lang="en-US" dirty="0" smtClean="0">
                <a:gradFill>
                  <a:gsLst>
                    <a:gs pos="2917">
                      <a:schemeClr val="tx1"/>
                    </a:gs>
                    <a:gs pos="30000">
                      <a:schemeClr val="tx1"/>
                    </a:gs>
                  </a:gsLst>
                  <a:lin ang="5400000" scaled="0"/>
                </a:gradFill>
              </a:rPr>
              <a:t>Showcase</a:t>
            </a:r>
          </a:p>
          <a:p>
            <a:pPr>
              <a:spcAft>
                <a:spcPts val="588"/>
              </a:spcAft>
            </a:pPr>
            <a:r>
              <a:rPr lang="en-US" dirty="0" smtClean="0">
                <a:gradFill>
                  <a:gsLst>
                    <a:gs pos="2917">
                      <a:schemeClr val="tx1"/>
                    </a:gs>
                    <a:gs pos="30000">
                      <a:schemeClr val="tx1"/>
                    </a:gs>
                  </a:gsLst>
                  <a:lin ang="5400000" scaled="0"/>
                </a:gradFill>
              </a:rPr>
              <a:t>Documentation</a:t>
            </a:r>
            <a:endParaRPr lang="en-US" dirty="0"/>
          </a:p>
        </p:txBody>
      </p:sp>
      <p:sp>
        <p:nvSpPr>
          <p:cNvPr id="8" name="Title 7"/>
          <p:cNvSpPr>
            <a:spLocks noGrp="1"/>
          </p:cNvSpPr>
          <p:nvPr>
            <p:ph type="title"/>
          </p:nvPr>
        </p:nvSpPr>
        <p:spPr/>
        <p:txBody>
          <a:bodyPr/>
          <a:lstStyle/>
          <a:p>
            <a:r>
              <a:rPr lang="en-US" sz="4704" dirty="0"/>
              <a:t>http://dev.office.com</a:t>
            </a:r>
          </a:p>
        </p:txBody>
      </p:sp>
      <p:pic>
        <p:nvPicPr>
          <p:cNvPr id="4" name="Picture 3"/>
          <p:cNvPicPr>
            <a:picLocks noChangeAspect="1"/>
          </p:cNvPicPr>
          <p:nvPr/>
        </p:nvPicPr>
        <p:blipFill rotWithShape="1">
          <a:blip r:embed="rId3"/>
          <a:srcRect b="22665"/>
          <a:stretch/>
        </p:blipFill>
        <p:spPr>
          <a:xfrm>
            <a:off x="4758597" y="1553014"/>
            <a:ext cx="6992078" cy="4685861"/>
          </a:xfrm>
          <a:prstGeom prst="rect">
            <a:avLst/>
          </a:prstGeom>
        </p:spPr>
      </p:pic>
    </p:spTree>
    <p:extLst>
      <p:ext uri="{BB962C8B-B14F-4D97-AF65-F5344CB8AC3E}">
        <p14:creationId xmlns:p14="http://schemas.microsoft.com/office/powerpoint/2010/main" val="611466079"/>
      </p:ext>
    </p:extLst>
  </p:cSld>
  <p:clrMapOvr>
    <a:masterClrMapping/>
  </p:clrMapOvr>
  <p:transition spd="slow">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Virtual Academy Courses</a:t>
            </a:r>
            <a:endParaRPr lang="en-US" dirty="0"/>
          </a:p>
        </p:txBody>
      </p:sp>
      <p:graphicFrame>
        <p:nvGraphicFramePr>
          <p:cNvPr id="10" name="Content Placeholder 9"/>
          <p:cNvGraphicFramePr>
            <a:graphicFrameLocks noGrp="1"/>
          </p:cNvGraphicFramePr>
          <p:nvPr>
            <p:ph sz="quarter" idx="10"/>
            <p:extLst>
              <p:ext uri="{D42A27DB-BD31-4B8C-83A1-F6EECF244321}">
                <p14:modId xmlns:p14="http://schemas.microsoft.com/office/powerpoint/2010/main" val="2745689241"/>
              </p:ext>
            </p:extLst>
          </p:nvPr>
        </p:nvGraphicFramePr>
        <p:xfrm>
          <a:off x="438838" y="1244303"/>
          <a:ext cx="11225057" cy="4350685"/>
        </p:xfrm>
        <a:graphic>
          <a:graphicData uri="http://schemas.openxmlformats.org/drawingml/2006/table">
            <a:tbl>
              <a:tblPr firstRow="1" bandRow="1">
                <a:tableStyleId>{5C22544A-7EE6-4342-B048-85BDC9FD1C3A}</a:tableStyleId>
              </a:tblPr>
              <a:tblGrid>
                <a:gridCol w="11225057">
                  <a:extLst>
                    <a:ext uri="{9D8B030D-6E8A-4147-A177-3AD203B41FA5}">
                      <a16:colId xmlns:a16="http://schemas.microsoft.com/office/drawing/2014/main" val="1253488153"/>
                    </a:ext>
                  </a:extLst>
                </a:gridCol>
              </a:tblGrid>
              <a:tr h="1047037">
                <a:tc>
                  <a:txBody>
                    <a:bodyPr/>
                    <a:lstStyle/>
                    <a:p>
                      <a:r>
                        <a:rPr lang="en-US" sz="2400" dirty="0" smtClean="0"/>
                        <a:t>Office 365 Development</a:t>
                      </a:r>
                      <a:endParaRPr lang="en-US" sz="2400" dirty="0"/>
                    </a:p>
                  </a:txBody>
                  <a:tcPr marL="91403" marR="91403" marT="45701" marB="45701" anchor="ctr"/>
                </a:tc>
                <a:extLst>
                  <a:ext uri="{0D108BD9-81ED-4DB2-BD59-A6C34878D82A}">
                    <a16:rowId xmlns:a16="http://schemas.microsoft.com/office/drawing/2014/main" val="829859176"/>
                  </a:ext>
                </a:extLst>
              </a:tr>
              <a:tr h="360260">
                <a:tc>
                  <a:txBody>
                    <a:bodyPr/>
                    <a:lstStyle/>
                    <a:p>
                      <a:r>
                        <a:rPr lang="en-US" sz="1800" b="1" dirty="0" smtClean="0"/>
                        <a:t>Course</a:t>
                      </a:r>
                      <a:r>
                        <a:rPr lang="en-US" sz="1800" b="1" baseline="0" dirty="0" smtClean="0"/>
                        <a:t> </a:t>
                      </a:r>
                      <a:r>
                        <a:rPr lang="en-US" sz="1800" b="1" dirty="0" smtClean="0"/>
                        <a:t>1: Introduction</a:t>
                      </a:r>
                      <a:r>
                        <a:rPr lang="en-US" sz="1800" b="1" baseline="0" dirty="0" smtClean="0"/>
                        <a:t> to </a:t>
                      </a:r>
                      <a:r>
                        <a:rPr lang="en-US" sz="1800" b="1" dirty="0" smtClean="0"/>
                        <a:t>Office 365 Development</a:t>
                      </a:r>
                      <a:endParaRPr lang="en-US" sz="1800" b="1" dirty="0"/>
                    </a:p>
                  </a:txBody>
                  <a:tcPr marL="91403" marR="91403" marT="45701" marB="45701" anchor="ctr"/>
                </a:tc>
                <a:extLst>
                  <a:ext uri="{0D108BD9-81ED-4DB2-BD59-A6C34878D82A}">
                    <a16:rowId xmlns:a16="http://schemas.microsoft.com/office/drawing/2014/main" val="1946132611"/>
                  </a:ext>
                </a:extLst>
              </a:tr>
              <a:tr h="360260">
                <a:tc>
                  <a:txBody>
                    <a:bodyPr/>
                    <a:lstStyle/>
                    <a:p>
                      <a:pPr marL="0" marR="0" indent="0" algn="l" defTabSz="932559" rtl="0" eaLnBrk="1" fontAlgn="auto" latinLnBrk="0" hangingPunct="1">
                        <a:lnSpc>
                          <a:spcPct val="100000"/>
                        </a:lnSpc>
                        <a:spcBef>
                          <a:spcPts val="0"/>
                        </a:spcBef>
                        <a:spcAft>
                          <a:spcPts val="0"/>
                        </a:spcAft>
                        <a:buClrTx/>
                        <a:buSzTx/>
                        <a:buFontTx/>
                        <a:buNone/>
                        <a:tabLst/>
                        <a:defRPr/>
                      </a:pPr>
                      <a:r>
                        <a:rPr lang="en-US" sz="1800" b="0" dirty="0" smtClean="0"/>
                        <a:t>Course</a:t>
                      </a:r>
                      <a:r>
                        <a:rPr lang="en-US" sz="1800" b="1" baseline="0" dirty="0" smtClean="0"/>
                        <a:t> </a:t>
                      </a:r>
                      <a:r>
                        <a:rPr lang="en-US" sz="1800" b="0" dirty="0" smtClean="0"/>
                        <a:t>2: Deep dive into the Office</a:t>
                      </a:r>
                      <a:r>
                        <a:rPr lang="en-US" sz="1800" b="0" baseline="0" dirty="0" smtClean="0"/>
                        <a:t> 365 App Model</a:t>
                      </a:r>
                      <a:endParaRPr lang="en-US" sz="1800" b="0" dirty="0" smtClean="0"/>
                    </a:p>
                  </a:txBody>
                  <a:tcPr marL="91403" marR="91403" marT="45701" marB="45701" anchor="ctr"/>
                </a:tc>
                <a:extLst>
                  <a:ext uri="{0D108BD9-81ED-4DB2-BD59-A6C34878D82A}">
                    <a16:rowId xmlns:a16="http://schemas.microsoft.com/office/drawing/2014/main" val="3204002662"/>
                  </a:ext>
                </a:extLst>
              </a:tr>
              <a:tr h="387386">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Course</a:t>
                      </a:r>
                      <a:r>
                        <a:rPr lang="en-US" sz="1800" b="1" baseline="0" dirty="0" smtClean="0"/>
                        <a:t> </a:t>
                      </a:r>
                      <a:r>
                        <a:rPr lang="en-US" sz="1800" dirty="0" smtClean="0"/>
                        <a:t>3: Deep Dive into integrating Office 365 APIs with your standalone web application development</a:t>
                      </a:r>
                      <a:endParaRPr lang="en-US" sz="1800" b="0" dirty="0" smtClean="0"/>
                    </a:p>
                  </a:txBody>
                  <a:tcPr marL="91403" marR="91403" marT="45701" marB="45701" anchor="ctr"/>
                </a:tc>
                <a:extLst>
                  <a:ext uri="{0D108BD9-81ED-4DB2-BD59-A6C34878D82A}">
                    <a16:rowId xmlns:a16="http://schemas.microsoft.com/office/drawing/2014/main" val="4266278162"/>
                  </a:ext>
                </a:extLst>
              </a:tr>
              <a:tr h="458534">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Course</a:t>
                      </a:r>
                      <a:r>
                        <a:rPr lang="en-US" sz="1800" b="1" baseline="0" dirty="0" smtClean="0"/>
                        <a:t> </a:t>
                      </a:r>
                      <a:r>
                        <a:rPr lang="en-US" sz="1800" b="0" dirty="0" smtClean="0"/>
                        <a:t>4: </a:t>
                      </a:r>
                      <a:r>
                        <a:rPr lang="en-US" sz="1800" dirty="0" smtClean="0"/>
                        <a:t>Deep Dive into integrating Office 365 APIs with your mobile device development</a:t>
                      </a:r>
                    </a:p>
                  </a:txBody>
                  <a:tcPr marL="91403" marR="91403" marT="45701" marB="45701" anchor="ctr"/>
                </a:tc>
                <a:extLst>
                  <a:ext uri="{0D108BD9-81ED-4DB2-BD59-A6C34878D82A}">
                    <a16:rowId xmlns:a16="http://schemas.microsoft.com/office/drawing/2014/main" val="10004"/>
                  </a:ext>
                </a:extLst>
              </a:tr>
              <a:tr h="360260">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Course</a:t>
                      </a:r>
                      <a:r>
                        <a:rPr lang="en-US" sz="1800" b="1" baseline="0" dirty="0" smtClean="0"/>
                        <a:t> </a:t>
                      </a:r>
                      <a:r>
                        <a:rPr lang="en-US" sz="1800" b="0" dirty="0" smtClean="0"/>
                        <a:t>5:</a:t>
                      </a:r>
                      <a:r>
                        <a:rPr lang="en-US" sz="1800" b="0" baseline="0" dirty="0" smtClean="0"/>
                        <a:t> Shipping your Office 365 App to the Office Store</a:t>
                      </a:r>
                      <a:endParaRPr lang="en-US" sz="1800" b="0" dirty="0" smtClean="0"/>
                    </a:p>
                  </a:txBody>
                  <a:tcPr marL="91403" marR="91403" marT="45701" marB="45701" anchor="ctr"/>
                </a:tc>
                <a:extLst>
                  <a:ext uri="{0D108BD9-81ED-4DB2-BD59-A6C34878D82A}">
                    <a16:rowId xmlns:a16="http://schemas.microsoft.com/office/drawing/2014/main" val="10005"/>
                  </a:ext>
                </a:extLst>
              </a:tr>
              <a:tr h="629118">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Course</a:t>
                      </a:r>
                      <a:r>
                        <a:rPr lang="en-US" sz="1800" b="1" baseline="0" dirty="0" smtClean="0"/>
                        <a:t> </a:t>
                      </a:r>
                      <a:r>
                        <a:rPr lang="en-US" sz="1800" b="0" dirty="0" smtClean="0"/>
                        <a:t>6: Deep dive into the building blocks and services of the SharePoint platform</a:t>
                      </a:r>
                    </a:p>
                  </a:txBody>
                  <a:tcPr marL="91403" marR="91403" marT="45701" marB="45701" anchor="ctr"/>
                </a:tc>
                <a:extLst>
                  <a:ext uri="{0D108BD9-81ED-4DB2-BD59-A6C34878D82A}">
                    <a16:rowId xmlns:a16="http://schemas.microsoft.com/office/drawing/2014/main" val="10006"/>
                  </a:ext>
                </a:extLst>
              </a:tr>
              <a:tr h="360260">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Course</a:t>
                      </a:r>
                      <a:r>
                        <a:rPr lang="en-US" sz="1800" b="1" baseline="0" dirty="0" smtClean="0"/>
                        <a:t> </a:t>
                      </a:r>
                      <a:r>
                        <a:rPr lang="en-US" sz="1800" b="0" dirty="0" smtClean="0"/>
                        <a:t>7: Deep Dive into Office 365 Development on non-Microsoft Stack</a:t>
                      </a:r>
                    </a:p>
                  </a:txBody>
                  <a:tcPr marL="91403" marR="91403" marT="45701" marB="45701" anchor="ctr"/>
                </a:tc>
                <a:extLst>
                  <a:ext uri="{0D108BD9-81ED-4DB2-BD59-A6C34878D82A}">
                    <a16:rowId xmlns:a16="http://schemas.microsoft.com/office/drawing/2014/main" val="10007"/>
                  </a:ext>
                </a:extLst>
              </a:tr>
              <a:tr h="360260">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endParaRPr lang="en-US" sz="1800" b="0" dirty="0" smtClean="0"/>
                    </a:p>
                  </a:txBody>
                  <a:tcPr marL="91403" marR="91403" marT="45701" marB="45701" anchor="ctr"/>
                </a:tc>
                <a:extLst>
                  <a:ext uri="{0D108BD9-81ED-4DB2-BD59-A6C34878D82A}">
                    <a16:rowId xmlns:a16="http://schemas.microsoft.com/office/drawing/2014/main" val="10008"/>
                  </a:ext>
                </a:extLst>
              </a:tr>
            </a:tbl>
          </a:graphicData>
        </a:graphic>
      </p:graphicFrame>
      <p:sp>
        <p:nvSpPr>
          <p:cNvPr id="4" name="TextBox 3"/>
          <p:cNvSpPr txBox="1"/>
          <p:nvPr/>
        </p:nvSpPr>
        <p:spPr>
          <a:xfrm>
            <a:off x="232756" y="5895541"/>
            <a:ext cx="12020204" cy="615377"/>
          </a:xfrm>
          <a:prstGeom prst="rect">
            <a:avLst/>
          </a:prstGeom>
          <a:noFill/>
        </p:spPr>
        <p:txBody>
          <a:bodyPr wrap="square" lIns="179238" tIns="143391" rIns="179238" bIns="143391" rtlCol="0">
            <a:spAutoFit/>
          </a:bodyPr>
          <a:lstStyle/>
          <a:p>
            <a:pPr algn="ctr">
              <a:lnSpc>
                <a:spcPct val="90000"/>
              </a:lnSpc>
              <a:spcAft>
                <a:spcPts val="588"/>
              </a:spcAft>
            </a:pPr>
            <a:r>
              <a:rPr lang="en-US" sz="2352" dirty="0">
                <a:gradFill>
                  <a:gsLst>
                    <a:gs pos="2917">
                      <a:schemeClr val="tx1"/>
                    </a:gs>
                    <a:gs pos="30000">
                      <a:schemeClr val="tx1"/>
                    </a:gs>
                  </a:gsLst>
                  <a:lin ang="5400000" scaled="0"/>
                </a:gradFill>
                <a:hlinkClick r:id="rId2"/>
              </a:rPr>
              <a:t>http</a:t>
            </a:r>
            <a:r>
              <a:rPr lang="en-US" sz="2352" dirty="0" smtClean="0">
                <a:gradFill>
                  <a:gsLst>
                    <a:gs pos="2917">
                      <a:schemeClr val="tx1"/>
                    </a:gs>
                    <a:gs pos="30000">
                      <a:schemeClr val="tx1"/>
                    </a:gs>
                  </a:gsLst>
                  <a:lin ang="5400000" scaled="0"/>
                </a:gradFill>
                <a:hlinkClick r:id="rId2"/>
              </a:rPr>
              <a:t>://dev.office.com/training</a:t>
            </a:r>
            <a:r>
              <a:rPr lang="en-US" sz="2352" dirty="0" smtClean="0">
                <a:gradFill>
                  <a:gsLst>
                    <a:gs pos="2917">
                      <a:schemeClr val="tx1"/>
                    </a:gs>
                    <a:gs pos="30000">
                      <a:schemeClr val="tx1"/>
                    </a:gs>
                  </a:gsLst>
                  <a:lin ang="5400000" scaled="0"/>
                </a:gradFill>
              </a:rPr>
              <a:t> </a:t>
            </a:r>
            <a:endParaRPr lang="en-US" sz="2352"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830897989"/>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4999804" y="1344368"/>
            <a:ext cx="6838235" cy="5678982"/>
          </a:xfrm>
          <a:prstGeom prst="rect">
            <a:avLst/>
          </a:prstGeom>
          <a:ln>
            <a:solidFill>
              <a:srgbClr val="DC3C00"/>
            </a:solidFill>
          </a:ln>
        </p:spPr>
      </p:pic>
      <p:sp>
        <p:nvSpPr>
          <p:cNvPr id="2" name="Title 1"/>
          <p:cNvSpPr>
            <a:spLocks noGrp="1"/>
          </p:cNvSpPr>
          <p:nvPr>
            <p:ph type="title"/>
          </p:nvPr>
        </p:nvSpPr>
        <p:spPr/>
        <p:txBody>
          <a:bodyPr/>
          <a:lstStyle/>
          <a:p>
            <a:r>
              <a:rPr lang="en-US" dirty="0" smtClean="0"/>
              <a:t>http://blogs.office.com</a:t>
            </a:r>
            <a:endParaRPr lang="en-US" dirty="0"/>
          </a:p>
        </p:txBody>
      </p:sp>
      <p:sp>
        <p:nvSpPr>
          <p:cNvPr id="4" name="Text Placeholder 3"/>
          <p:cNvSpPr>
            <a:spLocks noGrp="1"/>
          </p:cNvSpPr>
          <p:nvPr>
            <p:ph type="body" sz="quarter" idx="10"/>
          </p:nvPr>
        </p:nvSpPr>
        <p:spPr/>
        <p:txBody>
          <a:bodyPr/>
          <a:lstStyle/>
          <a:p>
            <a:pPr>
              <a:spcAft>
                <a:spcPts val="588"/>
              </a:spcAft>
            </a:pPr>
            <a:r>
              <a:rPr lang="en-US" dirty="0">
                <a:gradFill>
                  <a:gsLst>
                    <a:gs pos="2917">
                      <a:schemeClr val="tx1"/>
                    </a:gs>
                    <a:gs pos="30000">
                      <a:schemeClr val="tx1"/>
                    </a:gs>
                  </a:gsLst>
                  <a:lin ang="5400000" scaled="0"/>
                </a:gradFill>
              </a:rPr>
              <a:t>Office 365 news</a:t>
            </a:r>
          </a:p>
          <a:p>
            <a:pPr>
              <a:spcAft>
                <a:spcPts val="588"/>
              </a:spcAft>
            </a:pPr>
            <a:r>
              <a:rPr lang="en-US" dirty="0">
                <a:gradFill>
                  <a:gsLst>
                    <a:gs pos="2917">
                      <a:schemeClr val="tx1"/>
                    </a:gs>
                    <a:gs pos="30000">
                      <a:schemeClr val="tx1"/>
                    </a:gs>
                  </a:gsLst>
                  <a:lin ang="5400000" scaled="0"/>
                </a:gradFill>
              </a:rPr>
              <a:t>Dev announcements</a:t>
            </a:r>
          </a:p>
          <a:p>
            <a:pPr>
              <a:spcAft>
                <a:spcPts val="588"/>
              </a:spcAft>
            </a:pPr>
            <a:r>
              <a:rPr lang="en-US" dirty="0">
                <a:gradFill>
                  <a:gsLst>
                    <a:gs pos="2917">
                      <a:schemeClr val="tx1"/>
                    </a:gs>
                    <a:gs pos="30000">
                      <a:schemeClr val="tx1"/>
                    </a:gs>
                  </a:gsLst>
                  <a:lin ang="5400000" scaled="0"/>
                </a:gradFill>
              </a:rPr>
              <a:t>Events</a:t>
            </a:r>
          </a:p>
          <a:p>
            <a:pPr>
              <a:spcAft>
                <a:spcPts val="588"/>
              </a:spcAft>
            </a:pPr>
            <a:r>
              <a:rPr lang="en-US" dirty="0">
                <a:gradFill>
                  <a:gsLst>
                    <a:gs pos="2917">
                      <a:schemeClr val="tx1"/>
                    </a:gs>
                    <a:gs pos="30000">
                      <a:schemeClr val="tx1"/>
                    </a:gs>
                  </a:gsLst>
                  <a:lin ang="5400000" scaled="0"/>
                </a:gradFill>
              </a:rPr>
              <a:t>Garage Series videos</a:t>
            </a:r>
          </a:p>
          <a:p>
            <a:pPr>
              <a:spcAft>
                <a:spcPts val="588"/>
              </a:spcAft>
            </a:pPr>
            <a:r>
              <a:rPr lang="en-US" dirty="0">
                <a:gradFill>
                  <a:gsLst>
                    <a:gs pos="2917">
                      <a:schemeClr val="tx1"/>
                    </a:gs>
                    <a:gs pos="30000">
                      <a:schemeClr val="tx1"/>
                    </a:gs>
                  </a:gsLst>
                  <a:lin ang="5400000" scaled="0"/>
                </a:gradFill>
              </a:rPr>
              <a:t>Weekly podcast</a:t>
            </a:r>
          </a:p>
          <a:p>
            <a:endParaRPr lang="en-US" dirty="0"/>
          </a:p>
        </p:txBody>
      </p:sp>
    </p:spTree>
    <p:extLst>
      <p:ext uri="{BB962C8B-B14F-4D97-AF65-F5344CB8AC3E}">
        <p14:creationId xmlns:p14="http://schemas.microsoft.com/office/powerpoint/2010/main" val="210298591"/>
      </p:ext>
    </p:extLst>
  </p:cSld>
  <p:clrMapOvr>
    <a:masterClrMapping/>
  </p:clrMapOvr>
  <p:transition spd="slow">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solidFill>
                  <a:schemeClr val="tx1"/>
                </a:solidFill>
              </a:rPr>
              <a:t>Monthly updates</a:t>
            </a:r>
          </a:p>
          <a:p>
            <a:r>
              <a:rPr lang="en-US" dirty="0" smtClean="0">
                <a:solidFill>
                  <a:schemeClr val="tx1"/>
                </a:solidFill>
              </a:rPr>
              <a:t>Developer features</a:t>
            </a:r>
          </a:p>
          <a:p>
            <a:r>
              <a:rPr lang="en-US" dirty="0" smtClean="0">
                <a:solidFill>
                  <a:schemeClr val="tx1"/>
                </a:solidFill>
              </a:rPr>
              <a:t>Associated blog posts</a:t>
            </a:r>
            <a:endParaRPr lang="en-US" dirty="0">
              <a:solidFill>
                <a:schemeClr val="tx1"/>
              </a:solidFill>
            </a:endParaRPr>
          </a:p>
        </p:txBody>
      </p:sp>
      <p:sp>
        <p:nvSpPr>
          <p:cNvPr id="3" name="Title 2"/>
          <p:cNvSpPr>
            <a:spLocks noGrp="1"/>
          </p:cNvSpPr>
          <p:nvPr>
            <p:ph type="title"/>
          </p:nvPr>
        </p:nvSpPr>
        <p:spPr/>
        <p:txBody>
          <a:bodyPr/>
          <a:lstStyle/>
          <a:p>
            <a:r>
              <a:rPr lang="en-US" sz="4704" dirty="0"/>
              <a:t>http://www.office.com/roadmap</a:t>
            </a:r>
          </a:p>
        </p:txBody>
      </p:sp>
      <p:sp>
        <p:nvSpPr>
          <p:cNvPr id="4" name="Slide Number Placeholder 3"/>
          <p:cNvSpPr>
            <a:spLocks noGrp="1"/>
          </p:cNvSpPr>
          <p:nvPr>
            <p:ph type="sldNum" sz="quarter" idx="12"/>
          </p:nvPr>
        </p:nvSpPr>
        <p:spPr/>
        <p:txBody>
          <a:bodyPr/>
          <a:lstStyle/>
          <a:p>
            <a:fld id="{727B4C2D-45E2-4621-8491-2995EB46A674}" type="slidenum">
              <a:rPr lang="en-US" smtClean="0">
                <a:gradFill>
                  <a:gsLst>
                    <a:gs pos="100000">
                      <a:srgbClr val="797A7D"/>
                    </a:gs>
                    <a:gs pos="0">
                      <a:srgbClr val="797A7D"/>
                    </a:gs>
                  </a:gsLst>
                  <a:lin ang="5400000" scaled="0"/>
                </a:gradFill>
              </a:rPr>
              <a:pPr/>
              <a:t>29</a:t>
            </a:fld>
            <a:endParaRPr lang="en-US" dirty="0">
              <a:gradFill>
                <a:gsLst>
                  <a:gs pos="100000">
                    <a:srgbClr val="797A7D"/>
                  </a:gs>
                  <a:gs pos="0">
                    <a:srgbClr val="797A7D"/>
                  </a:gs>
                </a:gsLst>
                <a:lin ang="5400000" scaled="0"/>
              </a:gradFill>
            </a:endParaRPr>
          </a:p>
        </p:txBody>
      </p:sp>
      <p:pic>
        <p:nvPicPr>
          <p:cNvPr id="5" name="Picture 4" descr="Screen Shot 2014-06-26 at 4.28.51 PM.png"/>
          <p:cNvPicPr>
            <a:picLocks noChangeAspect="1"/>
          </p:cNvPicPr>
          <p:nvPr/>
        </p:nvPicPr>
        <p:blipFill rotWithShape="1">
          <a:blip r:embed="rId2">
            <a:extLst>
              <a:ext uri="{28A0092B-C50C-407E-A947-70E740481C1C}">
                <a14:useLocalDpi xmlns:a14="http://schemas.microsoft.com/office/drawing/2010/main" val="0"/>
              </a:ext>
            </a:extLst>
          </a:blip>
          <a:srcRect l="1078" t="12702" r="25125" b="9437"/>
          <a:stretch/>
        </p:blipFill>
        <p:spPr>
          <a:xfrm>
            <a:off x="5923801" y="1419329"/>
            <a:ext cx="6079274" cy="4008796"/>
          </a:xfrm>
          <a:prstGeom prst="rect">
            <a:avLst/>
          </a:prstGeom>
        </p:spPr>
      </p:pic>
    </p:spTree>
    <p:extLst>
      <p:ext uri="{BB962C8B-B14F-4D97-AF65-F5344CB8AC3E}">
        <p14:creationId xmlns:p14="http://schemas.microsoft.com/office/powerpoint/2010/main" val="877295706"/>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3104" y="1581234"/>
            <a:ext cx="7474282" cy="4284463"/>
          </a:xfrm>
        </p:spPr>
        <p:txBody>
          <a:bodyPr/>
          <a:lstStyle/>
          <a:p>
            <a:r>
              <a:rPr lang="en-US" dirty="0"/>
              <a:t>"The most strategic developer surface area for us is Office </a:t>
            </a:r>
            <a:r>
              <a:rPr lang="en-US" dirty="0" smtClean="0"/>
              <a:t>365“ </a:t>
            </a:r>
            <a:br>
              <a:rPr lang="en-US" dirty="0" smtClean="0"/>
            </a:br>
            <a:r>
              <a:rPr lang="en-US" sz="3136" dirty="0"/>
              <a:t>- Satya Nadella</a:t>
            </a:r>
            <a:r>
              <a:rPr lang="en-US" dirty="0" smtClean="0"/>
              <a:t/>
            </a:r>
            <a:br>
              <a:rPr lang="en-US" dirty="0" smtClean="0"/>
            </a:br>
            <a:endParaRPr lang="en-US" dirty="0"/>
          </a:p>
        </p:txBody>
      </p:sp>
      <p:pic>
        <p:nvPicPr>
          <p:cNvPr id="1028" name="Picture 4" descr="http://www.microsoft.com/global/en-us/news/PublishingImages/exec/Nadella2_print.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41456" y="589825"/>
            <a:ext cx="4178188" cy="62672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658224"/>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Developer Program Launch</a:t>
            </a:r>
            <a:endParaRPr lang="en-US" dirty="0"/>
          </a:p>
        </p:txBody>
      </p:sp>
      <p:sp>
        <p:nvSpPr>
          <p:cNvPr id="7" name="Content Placeholder 6"/>
          <p:cNvSpPr>
            <a:spLocks noGrp="1"/>
          </p:cNvSpPr>
          <p:nvPr>
            <p:ph type="body" sz="quarter" idx="4294967295"/>
          </p:nvPr>
        </p:nvSpPr>
        <p:spPr>
          <a:xfrm>
            <a:off x="0" y="5095357"/>
            <a:ext cx="11949218" cy="610552"/>
          </a:xfrm>
          <a:prstGeom prst="rect">
            <a:avLst/>
          </a:prstGeom>
        </p:spPr>
        <p:txBody>
          <a:bodyPr/>
          <a:lstStyle/>
          <a:p>
            <a:pPr marL="0" indent="0" algn="ctr">
              <a:buNone/>
            </a:pPr>
            <a:r>
              <a:rPr lang="en-US" sz="3075" dirty="0">
                <a:hlinkClick r:id="rId3"/>
              </a:rPr>
              <a:t>http://dev.office.com/devprogram</a:t>
            </a:r>
            <a:r>
              <a:rPr lang="en-US" sz="3075" dirty="0"/>
              <a:t> </a:t>
            </a:r>
          </a:p>
        </p:txBody>
      </p:sp>
      <p:grpSp>
        <p:nvGrpSpPr>
          <p:cNvPr id="83" name="Group 82"/>
          <p:cNvGrpSpPr/>
          <p:nvPr/>
        </p:nvGrpSpPr>
        <p:grpSpPr>
          <a:xfrm>
            <a:off x="4599617" y="3142245"/>
            <a:ext cx="2992644" cy="3668351"/>
            <a:chOff x="4662488" y="3198813"/>
            <a:chExt cx="3114676" cy="3817937"/>
          </a:xfrm>
        </p:grpSpPr>
        <p:sp>
          <p:nvSpPr>
            <p:cNvPr id="84" name="AutoShape 3"/>
            <p:cNvSpPr>
              <a:spLocks noChangeAspect="1" noChangeArrowheads="1" noTextEdit="1"/>
            </p:cNvSpPr>
            <p:nvPr/>
          </p:nvSpPr>
          <p:spPr bwMode="auto">
            <a:xfrm>
              <a:off x="4732338" y="3198813"/>
              <a:ext cx="2974975" cy="379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sp>
          <p:nvSpPr>
            <p:cNvPr id="89" name="Freeform 5"/>
            <p:cNvSpPr>
              <a:spLocks/>
            </p:cNvSpPr>
            <p:nvPr/>
          </p:nvSpPr>
          <p:spPr bwMode="auto">
            <a:xfrm>
              <a:off x="6946901" y="5176838"/>
              <a:ext cx="830263" cy="1839912"/>
            </a:xfrm>
            <a:custGeom>
              <a:avLst/>
              <a:gdLst>
                <a:gd name="T0" fmla="*/ 12 w 72"/>
                <a:gd name="T1" fmla="*/ 0 h 160"/>
                <a:gd name="T2" fmla="*/ 0 w 72"/>
                <a:gd name="T3" fmla="*/ 76 h 160"/>
                <a:gd name="T4" fmla="*/ 57 w 72"/>
                <a:gd name="T5" fmla="*/ 151 h 160"/>
                <a:gd name="T6" fmla="*/ 67 w 72"/>
                <a:gd name="T7" fmla="*/ 151 h 160"/>
                <a:gd name="T8" fmla="*/ 12 w 72"/>
                <a:gd name="T9" fmla="*/ 0 h 160"/>
              </a:gdLst>
              <a:ahLst/>
              <a:cxnLst>
                <a:cxn ang="0">
                  <a:pos x="T0" y="T1"/>
                </a:cxn>
                <a:cxn ang="0">
                  <a:pos x="T2" y="T3"/>
                </a:cxn>
                <a:cxn ang="0">
                  <a:pos x="T4" y="T5"/>
                </a:cxn>
                <a:cxn ang="0">
                  <a:pos x="T6" y="T7"/>
                </a:cxn>
                <a:cxn ang="0">
                  <a:pos x="T8" y="T9"/>
                </a:cxn>
              </a:cxnLst>
              <a:rect l="0" t="0" r="r" b="b"/>
              <a:pathLst>
                <a:path w="72" h="160">
                  <a:moveTo>
                    <a:pt x="12" y="0"/>
                  </a:moveTo>
                  <a:cubicBezTo>
                    <a:pt x="11" y="24"/>
                    <a:pt x="8" y="49"/>
                    <a:pt x="0" y="76"/>
                  </a:cubicBezTo>
                  <a:cubicBezTo>
                    <a:pt x="45" y="82"/>
                    <a:pt x="56" y="147"/>
                    <a:pt x="57" y="151"/>
                  </a:cubicBezTo>
                  <a:cubicBezTo>
                    <a:pt x="58" y="160"/>
                    <a:pt x="67" y="157"/>
                    <a:pt x="67" y="151"/>
                  </a:cubicBezTo>
                  <a:cubicBezTo>
                    <a:pt x="72" y="50"/>
                    <a:pt x="21" y="7"/>
                    <a:pt x="12" y="0"/>
                  </a:cubicBezTo>
                  <a:close/>
                </a:path>
              </a:pathLst>
            </a:custGeom>
            <a:solidFill>
              <a:srgbClr val="BAD80A"/>
            </a:solidFill>
            <a:ln>
              <a:noFill/>
            </a:ln>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sp>
          <p:nvSpPr>
            <p:cNvPr id="96" name="Freeform 6"/>
            <p:cNvSpPr>
              <a:spLocks/>
            </p:cNvSpPr>
            <p:nvPr/>
          </p:nvSpPr>
          <p:spPr bwMode="auto">
            <a:xfrm>
              <a:off x="4662488" y="5187950"/>
              <a:ext cx="819150" cy="1828800"/>
            </a:xfrm>
            <a:custGeom>
              <a:avLst/>
              <a:gdLst>
                <a:gd name="T0" fmla="*/ 59 w 71"/>
                <a:gd name="T1" fmla="*/ 0 h 159"/>
                <a:gd name="T2" fmla="*/ 5 w 71"/>
                <a:gd name="T3" fmla="*/ 150 h 159"/>
                <a:gd name="T4" fmla="*/ 15 w 71"/>
                <a:gd name="T5" fmla="*/ 150 h 159"/>
                <a:gd name="T6" fmla="*/ 71 w 71"/>
                <a:gd name="T7" fmla="*/ 75 h 159"/>
                <a:gd name="T8" fmla="*/ 59 w 71"/>
                <a:gd name="T9" fmla="*/ 0 h 159"/>
              </a:gdLst>
              <a:ahLst/>
              <a:cxnLst>
                <a:cxn ang="0">
                  <a:pos x="T0" y="T1"/>
                </a:cxn>
                <a:cxn ang="0">
                  <a:pos x="T2" y="T3"/>
                </a:cxn>
                <a:cxn ang="0">
                  <a:pos x="T4" y="T5"/>
                </a:cxn>
                <a:cxn ang="0">
                  <a:pos x="T6" y="T7"/>
                </a:cxn>
                <a:cxn ang="0">
                  <a:pos x="T8" y="T9"/>
                </a:cxn>
              </a:cxnLst>
              <a:rect l="0" t="0" r="r" b="b"/>
              <a:pathLst>
                <a:path w="71" h="159">
                  <a:moveTo>
                    <a:pt x="59" y="0"/>
                  </a:moveTo>
                  <a:cubicBezTo>
                    <a:pt x="48" y="9"/>
                    <a:pt x="0" y="52"/>
                    <a:pt x="5" y="150"/>
                  </a:cubicBezTo>
                  <a:cubicBezTo>
                    <a:pt x="5" y="156"/>
                    <a:pt x="14" y="159"/>
                    <a:pt x="15" y="150"/>
                  </a:cubicBezTo>
                  <a:cubicBezTo>
                    <a:pt x="16" y="146"/>
                    <a:pt x="27" y="82"/>
                    <a:pt x="71" y="75"/>
                  </a:cubicBezTo>
                  <a:cubicBezTo>
                    <a:pt x="63" y="49"/>
                    <a:pt x="60" y="23"/>
                    <a:pt x="59" y="0"/>
                  </a:cubicBezTo>
                  <a:close/>
                </a:path>
              </a:pathLst>
            </a:custGeom>
            <a:solidFill>
              <a:srgbClr val="BAD80A"/>
            </a:solidFill>
            <a:ln>
              <a:noFill/>
            </a:ln>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sp>
          <p:nvSpPr>
            <p:cNvPr id="97" name="Freeform 7"/>
            <p:cNvSpPr>
              <a:spLocks/>
            </p:cNvSpPr>
            <p:nvPr/>
          </p:nvSpPr>
          <p:spPr bwMode="auto">
            <a:xfrm>
              <a:off x="6105526" y="5119688"/>
              <a:ext cx="230188" cy="1851025"/>
            </a:xfrm>
            <a:custGeom>
              <a:avLst/>
              <a:gdLst>
                <a:gd name="T0" fmla="*/ 10 w 20"/>
                <a:gd name="T1" fmla="*/ 0 h 161"/>
                <a:gd name="T2" fmla="*/ 10 w 20"/>
                <a:gd name="T3" fmla="*/ 0 h 161"/>
                <a:gd name="T4" fmla="*/ 10 w 20"/>
                <a:gd name="T5" fmla="*/ 0 h 161"/>
                <a:gd name="T6" fmla="*/ 10 w 20"/>
                <a:gd name="T7" fmla="*/ 0 h 161"/>
                <a:gd name="T8" fmla="*/ 10 w 20"/>
                <a:gd name="T9" fmla="*/ 0 h 161"/>
                <a:gd name="T10" fmla="*/ 0 w 20"/>
                <a:gd name="T11" fmla="*/ 11 h 161"/>
                <a:gd name="T12" fmla="*/ 0 w 20"/>
                <a:gd name="T13" fmla="*/ 149 h 161"/>
                <a:gd name="T14" fmla="*/ 10 w 20"/>
                <a:gd name="T15" fmla="*/ 161 h 161"/>
                <a:gd name="T16" fmla="*/ 10 w 20"/>
                <a:gd name="T17" fmla="*/ 161 h 161"/>
                <a:gd name="T18" fmla="*/ 10 w 20"/>
                <a:gd name="T19" fmla="*/ 161 h 161"/>
                <a:gd name="T20" fmla="*/ 10 w 20"/>
                <a:gd name="T21" fmla="*/ 161 h 161"/>
                <a:gd name="T22" fmla="*/ 10 w 20"/>
                <a:gd name="T23" fmla="*/ 161 h 161"/>
                <a:gd name="T24" fmla="*/ 20 w 20"/>
                <a:gd name="T25" fmla="*/ 149 h 161"/>
                <a:gd name="T26" fmla="*/ 20 w 20"/>
                <a:gd name="T27" fmla="*/ 11 h 161"/>
                <a:gd name="T28" fmla="*/ 10 w 20"/>
                <a:gd name="T29"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161">
                  <a:moveTo>
                    <a:pt x="10" y="0"/>
                  </a:moveTo>
                  <a:cubicBezTo>
                    <a:pt x="10" y="0"/>
                    <a:pt x="10" y="0"/>
                    <a:pt x="10" y="0"/>
                  </a:cubicBezTo>
                  <a:cubicBezTo>
                    <a:pt x="10" y="0"/>
                    <a:pt x="10" y="0"/>
                    <a:pt x="10" y="0"/>
                  </a:cubicBezTo>
                  <a:cubicBezTo>
                    <a:pt x="10" y="0"/>
                    <a:pt x="10" y="0"/>
                    <a:pt x="10" y="0"/>
                  </a:cubicBezTo>
                  <a:cubicBezTo>
                    <a:pt x="10" y="0"/>
                    <a:pt x="10" y="0"/>
                    <a:pt x="10" y="0"/>
                  </a:cubicBezTo>
                  <a:cubicBezTo>
                    <a:pt x="0" y="0"/>
                    <a:pt x="0" y="11"/>
                    <a:pt x="0" y="11"/>
                  </a:cubicBezTo>
                  <a:cubicBezTo>
                    <a:pt x="0" y="11"/>
                    <a:pt x="0" y="144"/>
                    <a:pt x="0" y="149"/>
                  </a:cubicBezTo>
                  <a:cubicBezTo>
                    <a:pt x="0" y="154"/>
                    <a:pt x="0" y="161"/>
                    <a:pt x="10" y="161"/>
                  </a:cubicBezTo>
                  <a:cubicBezTo>
                    <a:pt x="10" y="161"/>
                    <a:pt x="10" y="161"/>
                    <a:pt x="10" y="161"/>
                  </a:cubicBezTo>
                  <a:cubicBezTo>
                    <a:pt x="10" y="161"/>
                    <a:pt x="10" y="161"/>
                    <a:pt x="10" y="161"/>
                  </a:cubicBezTo>
                  <a:cubicBezTo>
                    <a:pt x="10" y="161"/>
                    <a:pt x="10" y="161"/>
                    <a:pt x="10" y="161"/>
                  </a:cubicBezTo>
                  <a:cubicBezTo>
                    <a:pt x="10" y="161"/>
                    <a:pt x="10" y="161"/>
                    <a:pt x="10" y="161"/>
                  </a:cubicBezTo>
                  <a:cubicBezTo>
                    <a:pt x="20" y="161"/>
                    <a:pt x="20" y="154"/>
                    <a:pt x="20" y="149"/>
                  </a:cubicBezTo>
                  <a:cubicBezTo>
                    <a:pt x="20" y="144"/>
                    <a:pt x="20" y="11"/>
                    <a:pt x="20" y="11"/>
                  </a:cubicBezTo>
                  <a:cubicBezTo>
                    <a:pt x="20" y="11"/>
                    <a:pt x="20" y="0"/>
                    <a:pt x="10" y="0"/>
                  </a:cubicBezTo>
                  <a:close/>
                </a:path>
              </a:pathLst>
            </a:custGeom>
            <a:solidFill>
              <a:srgbClr val="00188F"/>
            </a:solidFill>
            <a:ln>
              <a:noFill/>
            </a:ln>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sp>
          <p:nvSpPr>
            <p:cNvPr id="98" name="Freeform 8"/>
            <p:cNvSpPr>
              <a:spLocks/>
            </p:cNvSpPr>
            <p:nvPr/>
          </p:nvSpPr>
          <p:spPr bwMode="auto">
            <a:xfrm>
              <a:off x="5851526" y="3198813"/>
              <a:ext cx="738188" cy="425450"/>
            </a:xfrm>
            <a:custGeom>
              <a:avLst/>
              <a:gdLst>
                <a:gd name="T0" fmla="*/ 64 w 64"/>
                <a:gd name="T1" fmla="*/ 37 h 37"/>
                <a:gd name="T2" fmla="*/ 32 w 64"/>
                <a:gd name="T3" fmla="*/ 0 h 37"/>
                <a:gd name="T4" fmla="*/ 32 w 64"/>
                <a:gd name="T5" fmla="*/ 0 h 37"/>
                <a:gd name="T6" fmla="*/ 0 w 64"/>
                <a:gd name="T7" fmla="*/ 37 h 37"/>
                <a:gd name="T8" fmla="*/ 64 w 64"/>
                <a:gd name="T9" fmla="*/ 37 h 37"/>
              </a:gdLst>
              <a:ahLst/>
              <a:cxnLst>
                <a:cxn ang="0">
                  <a:pos x="T0" y="T1"/>
                </a:cxn>
                <a:cxn ang="0">
                  <a:pos x="T2" y="T3"/>
                </a:cxn>
                <a:cxn ang="0">
                  <a:pos x="T4" y="T5"/>
                </a:cxn>
                <a:cxn ang="0">
                  <a:pos x="T6" y="T7"/>
                </a:cxn>
                <a:cxn ang="0">
                  <a:pos x="T8" y="T9"/>
                </a:cxn>
              </a:cxnLst>
              <a:rect l="0" t="0" r="r" b="b"/>
              <a:pathLst>
                <a:path w="64" h="37">
                  <a:moveTo>
                    <a:pt x="64" y="37"/>
                  </a:moveTo>
                  <a:cubicBezTo>
                    <a:pt x="51" y="14"/>
                    <a:pt x="38" y="0"/>
                    <a:pt x="32" y="0"/>
                  </a:cubicBezTo>
                  <a:cubicBezTo>
                    <a:pt x="32" y="0"/>
                    <a:pt x="32" y="0"/>
                    <a:pt x="32" y="0"/>
                  </a:cubicBezTo>
                  <a:cubicBezTo>
                    <a:pt x="26" y="0"/>
                    <a:pt x="13" y="14"/>
                    <a:pt x="0" y="37"/>
                  </a:cubicBezTo>
                  <a:lnTo>
                    <a:pt x="64" y="37"/>
                  </a:lnTo>
                  <a:close/>
                </a:path>
              </a:pathLst>
            </a:custGeom>
            <a:solidFill>
              <a:srgbClr val="00188F"/>
            </a:solidFill>
            <a:ln>
              <a:noFill/>
            </a:ln>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sp>
          <p:nvSpPr>
            <p:cNvPr id="99" name="Freeform 9"/>
            <p:cNvSpPr>
              <a:spLocks noEditPoints="1"/>
            </p:cNvSpPr>
            <p:nvPr/>
          </p:nvSpPr>
          <p:spPr bwMode="auto">
            <a:xfrm>
              <a:off x="5262563" y="3727450"/>
              <a:ext cx="1914525" cy="2484437"/>
            </a:xfrm>
            <a:custGeom>
              <a:avLst/>
              <a:gdLst>
                <a:gd name="T0" fmla="*/ 120 w 166"/>
                <a:gd name="T1" fmla="*/ 0 h 216"/>
                <a:gd name="T2" fmla="*/ 46 w 166"/>
                <a:gd name="T3" fmla="*/ 0 h 216"/>
                <a:gd name="T4" fmla="*/ 32 w 166"/>
                <a:gd name="T5" fmla="*/ 216 h 216"/>
                <a:gd name="T6" fmla="*/ 65 w 166"/>
                <a:gd name="T7" fmla="*/ 216 h 216"/>
                <a:gd name="T8" fmla="*/ 65 w 166"/>
                <a:gd name="T9" fmla="*/ 132 h 216"/>
                <a:gd name="T10" fmla="*/ 70 w 166"/>
                <a:gd name="T11" fmla="*/ 118 h 216"/>
                <a:gd name="T12" fmla="*/ 83 w 166"/>
                <a:gd name="T13" fmla="*/ 113 h 216"/>
                <a:gd name="T14" fmla="*/ 96 w 166"/>
                <a:gd name="T15" fmla="*/ 118 h 216"/>
                <a:gd name="T16" fmla="*/ 101 w 166"/>
                <a:gd name="T17" fmla="*/ 132 h 216"/>
                <a:gd name="T18" fmla="*/ 101 w 166"/>
                <a:gd name="T19" fmla="*/ 216 h 216"/>
                <a:gd name="T20" fmla="*/ 134 w 166"/>
                <a:gd name="T21" fmla="*/ 216 h 216"/>
                <a:gd name="T22" fmla="*/ 120 w 166"/>
                <a:gd name="T23" fmla="*/ 0 h 216"/>
                <a:gd name="T24" fmla="*/ 83 w 166"/>
                <a:gd name="T25" fmla="*/ 75 h 216"/>
                <a:gd name="T26" fmla="*/ 57 w 166"/>
                <a:gd name="T27" fmla="*/ 49 h 216"/>
                <a:gd name="T28" fmla="*/ 83 w 166"/>
                <a:gd name="T29" fmla="*/ 23 h 216"/>
                <a:gd name="T30" fmla="*/ 109 w 166"/>
                <a:gd name="T31" fmla="*/ 49 h 216"/>
                <a:gd name="T32" fmla="*/ 83 w 166"/>
                <a:gd name="T33" fmla="*/ 7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6" h="216">
                  <a:moveTo>
                    <a:pt x="120" y="0"/>
                  </a:moveTo>
                  <a:cubicBezTo>
                    <a:pt x="46" y="0"/>
                    <a:pt x="46" y="0"/>
                    <a:pt x="46" y="0"/>
                  </a:cubicBezTo>
                  <a:cubicBezTo>
                    <a:pt x="21" y="47"/>
                    <a:pt x="0" y="126"/>
                    <a:pt x="32" y="216"/>
                  </a:cubicBezTo>
                  <a:cubicBezTo>
                    <a:pt x="32" y="216"/>
                    <a:pt x="50" y="216"/>
                    <a:pt x="65" y="216"/>
                  </a:cubicBezTo>
                  <a:cubicBezTo>
                    <a:pt x="65" y="132"/>
                    <a:pt x="65" y="132"/>
                    <a:pt x="65" y="132"/>
                  </a:cubicBezTo>
                  <a:cubicBezTo>
                    <a:pt x="65" y="130"/>
                    <a:pt x="65" y="123"/>
                    <a:pt x="70" y="118"/>
                  </a:cubicBezTo>
                  <a:cubicBezTo>
                    <a:pt x="72" y="116"/>
                    <a:pt x="77" y="113"/>
                    <a:pt x="83" y="113"/>
                  </a:cubicBezTo>
                  <a:cubicBezTo>
                    <a:pt x="90" y="113"/>
                    <a:pt x="94" y="116"/>
                    <a:pt x="96" y="118"/>
                  </a:cubicBezTo>
                  <a:cubicBezTo>
                    <a:pt x="101" y="123"/>
                    <a:pt x="101" y="130"/>
                    <a:pt x="101" y="132"/>
                  </a:cubicBezTo>
                  <a:cubicBezTo>
                    <a:pt x="101" y="216"/>
                    <a:pt x="101" y="216"/>
                    <a:pt x="101" y="216"/>
                  </a:cubicBezTo>
                  <a:cubicBezTo>
                    <a:pt x="116" y="216"/>
                    <a:pt x="134" y="216"/>
                    <a:pt x="134" y="216"/>
                  </a:cubicBezTo>
                  <a:cubicBezTo>
                    <a:pt x="166" y="126"/>
                    <a:pt x="145" y="47"/>
                    <a:pt x="120" y="0"/>
                  </a:cubicBezTo>
                  <a:close/>
                  <a:moveTo>
                    <a:pt x="83" y="75"/>
                  </a:moveTo>
                  <a:cubicBezTo>
                    <a:pt x="69" y="75"/>
                    <a:pt x="57" y="63"/>
                    <a:pt x="57" y="49"/>
                  </a:cubicBezTo>
                  <a:cubicBezTo>
                    <a:pt x="57" y="35"/>
                    <a:pt x="69" y="23"/>
                    <a:pt x="83" y="23"/>
                  </a:cubicBezTo>
                  <a:cubicBezTo>
                    <a:pt x="97" y="23"/>
                    <a:pt x="109" y="35"/>
                    <a:pt x="109" y="49"/>
                  </a:cubicBezTo>
                  <a:cubicBezTo>
                    <a:pt x="109" y="63"/>
                    <a:pt x="97" y="75"/>
                    <a:pt x="83" y="75"/>
                  </a:cubicBezTo>
                  <a:close/>
                </a:path>
              </a:pathLst>
            </a:custGeom>
            <a:solidFill>
              <a:srgbClr val="0078D7"/>
            </a:solidFill>
            <a:ln>
              <a:noFill/>
            </a:ln>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sp>
          <p:nvSpPr>
            <p:cNvPr id="100" name="Freeform 10"/>
            <p:cNvSpPr>
              <a:spLocks/>
            </p:cNvSpPr>
            <p:nvPr/>
          </p:nvSpPr>
          <p:spPr bwMode="auto">
            <a:xfrm>
              <a:off x="5619751" y="6292850"/>
              <a:ext cx="392113" cy="92075"/>
            </a:xfrm>
            <a:custGeom>
              <a:avLst/>
              <a:gdLst>
                <a:gd name="T0" fmla="*/ 34 w 34"/>
                <a:gd name="T1" fmla="*/ 0 h 8"/>
                <a:gd name="T2" fmla="*/ 5 w 34"/>
                <a:gd name="T3" fmla="*/ 0 h 8"/>
                <a:gd name="T4" fmla="*/ 0 w 34"/>
                <a:gd name="T5" fmla="*/ 4 h 8"/>
                <a:gd name="T6" fmla="*/ 5 w 34"/>
                <a:gd name="T7" fmla="*/ 8 h 8"/>
                <a:gd name="T8" fmla="*/ 34 w 34"/>
                <a:gd name="T9" fmla="*/ 8 h 8"/>
                <a:gd name="T10" fmla="*/ 34 w 34"/>
                <a:gd name="T11" fmla="*/ 0 h 8"/>
              </a:gdLst>
              <a:ahLst/>
              <a:cxnLst>
                <a:cxn ang="0">
                  <a:pos x="T0" y="T1"/>
                </a:cxn>
                <a:cxn ang="0">
                  <a:pos x="T2" y="T3"/>
                </a:cxn>
                <a:cxn ang="0">
                  <a:pos x="T4" y="T5"/>
                </a:cxn>
                <a:cxn ang="0">
                  <a:pos x="T6" y="T7"/>
                </a:cxn>
                <a:cxn ang="0">
                  <a:pos x="T8" y="T9"/>
                </a:cxn>
                <a:cxn ang="0">
                  <a:pos x="T10" y="T11"/>
                </a:cxn>
              </a:cxnLst>
              <a:rect l="0" t="0" r="r" b="b"/>
              <a:pathLst>
                <a:path w="34" h="8">
                  <a:moveTo>
                    <a:pt x="34" y="0"/>
                  </a:moveTo>
                  <a:cubicBezTo>
                    <a:pt x="5" y="0"/>
                    <a:pt x="5" y="0"/>
                    <a:pt x="5" y="0"/>
                  </a:cubicBezTo>
                  <a:cubicBezTo>
                    <a:pt x="2" y="0"/>
                    <a:pt x="0" y="2"/>
                    <a:pt x="0" y="4"/>
                  </a:cubicBezTo>
                  <a:cubicBezTo>
                    <a:pt x="0" y="6"/>
                    <a:pt x="2" y="8"/>
                    <a:pt x="5" y="8"/>
                  </a:cubicBezTo>
                  <a:cubicBezTo>
                    <a:pt x="34" y="8"/>
                    <a:pt x="34" y="8"/>
                    <a:pt x="34" y="8"/>
                  </a:cubicBezTo>
                  <a:lnTo>
                    <a:pt x="34" y="0"/>
                  </a:lnTo>
                  <a:close/>
                </a:path>
              </a:pathLst>
            </a:custGeom>
            <a:solidFill>
              <a:srgbClr val="00188F"/>
            </a:solidFill>
            <a:ln>
              <a:noFill/>
            </a:ln>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sp>
          <p:nvSpPr>
            <p:cNvPr id="101" name="Freeform 11"/>
            <p:cNvSpPr>
              <a:spLocks/>
            </p:cNvSpPr>
            <p:nvPr/>
          </p:nvSpPr>
          <p:spPr bwMode="auto">
            <a:xfrm>
              <a:off x="6427788" y="6292850"/>
              <a:ext cx="392113" cy="92075"/>
            </a:xfrm>
            <a:custGeom>
              <a:avLst/>
              <a:gdLst>
                <a:gd name="T0" fmla="*/ 30 w 34"/>
                <a:gd name="T1" fmla="*/ 0 h 8"/>
                <a:gd name="T2" fmla="*/ 0 w 34"/>
                <a:gd name="T3" fmla="*/ 0 h 8"/>
                <a:gd name="T4" fmla="*/ 0 w 34"/>
                <a:gd name="T5" fmla="*/ 8 h 8"/>
                <a:gd name="T6" fmla="*/ 30 w 34"/>
                <a:gd name="T7" fmla="*/ 8 h 8"/>
                <a:gd name="T8" fmla="*/ 34 w 34"/>
                <a:gd name="T9" fmla="*/ 4 h 8"/>
                <a:gd name="T10" fmla="*/ 30 w 34"/>
                <a:gd name="T11" fmla="*/ 0 h 8"/>
              </a:gdLst>
              <a:ahLst/>
              <a:cxnLst>
                <a:cxn ang="0">
                  <a:pos x="T0" y="T1"/>
                </a:cxn>
                <a:cxn ang="0">
                  <a:pos x="T2" y="T3"/>
                </a:cxn>
                <a:cxn ang="0">
                  <a:pos x="T4" y="T5"/>
                </a:cxn>
                <a:cxn ang="0">
                  <a:pos x="T6" y="T7"/>
                </a:cxn>
                <a:cxn ang="0">
                  <a:pos x="T8" y="T9"/>
                </a:cxn>
                <a:cxn ang="0">
                  <a:pos x="T10" y="T11"/>
                </a:cxn>
              </a:cxnLst>
              <a:rect l="0" t="0" r="r" b="b"/>
              <a:pathLst>
                <a:path w="34" h="8">
                  <a:moveTo>
                    <a:pt x="30" y="0"/>
                  </a:moveTo>
                  <a:cubicBezTo>
                    <a:pt x="0" y="0"/>
                    <a:pt x="0" y="0"/>
                    <a:pt x="0" y="0"/>
                  </a:cubicBezTo>
                  <a:cubicBezTo>
                    <a:pt x="0" y="8"/>
                    <a:pt x="0" y="8"/>
                    <a:pt x="0" y="8"/>
                  </a:cubicBezTo>
                  <a:cubicBezTo>
                    <a:pt x="30" y="8"/>
                    <a:pt x="30" y="8"/>
                    <a:pt x="30" y="8"/>
                  </a:cubicBezTo>
                  <a:cubicBezTo>
                    <a:pt x="32" y="8"/>
                    <a:pt x="34" y="6"/>
                    <a:pt x="34" y="4"/>
                  </a:cubicBezTo>
                  <a:cubicBezTo>
                    <a:pt x="34" y="2"/>
                    <a:pt x="32" y="0"/>
                    <a:pt x="30" y="0"/>
                  </a:cubicBezTo>
                  <a:close/>
                </a:path>
              </a:pathLst>
            </a:custGeom>
            <a:solidFill>
              <a:srgbClr val="00188F"/>
            </a:solidFill>
            <a:ln>
              <a:noFill/>
            </a:ln>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grpSp>
      <p:grpSp>
        <p:nvGrpSpPr>
          <p:cNvPr id="294" name="Group 293"/>
          <p:cNvGrpSpPr/>
          <p:nvPr/>
        </p:nvGrpSpPr>
        <p:grpSpPr>
          <a:xfrm>
            <a:off x="567900" y="2283703"/>
            <a:ext cx="2244709" cy="1862096"/>
            <a:chOff x="457200" y="2260433"/>
            <a:chExt cx="2290317" cy="1899930"/>
          </a:xfrm>
        </p:grpSpPr>
        <p:sp>
          <p:nvSpPr>
            <p:cNvPr id="67" name="Rectangle 66"/>
            <p:cNvSpPr/>
            <p:nvPr/>
          </p:nvSpPr>
          <p:spPr>
            <a:xfrm>
              <a:off x="457200" y="3466393"/>
              <a:ext cx="2290317" cy="693970"/>
            </a:xfrm>
            <a:prstGeom prst="rect">
              <a:avLst/>
            </a:prstGeom>
          </p:spPr>
          <p:txBody>
            <a:bodyPr wrap="square">
              <a:spAutoFit/>
            </a:bodyPr>
            <a:lstStyle/>
            <a:p>
              <a:pPr algn="ctr" defTabSz="896171"/>
              <a:r>
                <a:rPr lang="en-US" sz="1922" dirty="0">
                  <a:gradFill>
                    <a:gsLst>
                      <a:gs pos="28319">
                        <a:srgbClr val="000000"/>
                      </a:gs>
                      <a:gs pos="52212">
                        <a:srgbClr val="000000"/>
                      </a:gs>
                    </a:gsLst>
                    <a:lin ang="5400000" scaled="0"/>
                  </a:gradFill>
                  <a:latin typeface="Segoe UI"/>
                </a:rPr>
                <a:t>E-mail </a:t>
              </a:r>
              <a:br>
                <a:rPr lang="en-US" sz="1922" dirty="0">
                  <a:gradFill>
                    <a:gsLst>
                      <a:gs pos="28319">
                        <a:srgbClr val="000000"/>
                      </a:gs>
                      <a:gs pos="52212">
                        <a:srgbClr val="000000"/>
                      </a:gs>
                    </a:gsLst>
                    <a:lin ang="5400000" scaled="0"/>
                  </a:gradFill>
                  <a:latin typeface="Segoe UI"/>
                </a:rPr>
              </a:br>
              <a:r>
                <a:rPr lang="en-US" sz="1922" dirty="0">
                  <a:gradFill>
                    <a:gsLst>
                      <a:gs pos="28319">
                        <a:srgbClr val="000000"/>
                      </a:gs>
                      <a:gs pos="52212">
                        <a:srgbClr val="000000"/>
                      </a:gs>
                    </a:gsLst>
                    <a:lin ang="5400000" scaled="0"/>
                  </a:gradFill>
                  <a:latin typeface="Segoe UI"/>
                </a:rPr>
                <a:t>Newsletters</a:t>
              </a:r>
            </a:p>
          </p:txBody>
        </p:sp>
        <p:grpSp>
          <p:nvGrpSpPr>
            <p:cNvPr id="293" name="Group 292"/>
            <p:cNvGrpSpPr/>
            <p:nvPr/>
          </p:nvGrpSpPr>
          <p:grpSpPr>
            <a:xfrm>
              <a:off x="746844" y="2260433"/>
              <a:ext cx="1711028" cy="991002"/>
              <a:chOff x="860785" y="2260433"/>
              <a:chExt cx="1711028" cy="991002"/>
            </a:xfrm>
          </p:grpSpPr>
          <p:grpSp>
            <p:nvGrpSpPr>
              <p:cNvPr id="63" name="Group 62"/>
              <p:cNvGrpSpPr/>
              <p:nvPr/>
            </p:nvGrpSpPr>
            <p:grpSpPr>
              <a:xfrm>
                <a:off x="860785" y="2260433"/>
                <a:ext cx="1711028" cy="991002"/>
                <a:chOff x="506413" y="1770063"/>
                <a:chExt cx="2105025" cy="1219200"/>
              </a:xfrm>
            </p:grpSpPr>
            <p:sp>
              <p:nvSpPr>
                <p:cNvPr id="59" name="Rectangle 20"/>
                <p:cNvSpPr>
                  <a:spLocks noChangeArrowheads="1"/>
                </p:cNvSpPr>
                <p:nvPr/>
              </p:nvSpPr>
              <p:spPr bwMode="auto">
                <a:xfrm>
                  <a:off x="758825" y="1770063"/>
                  <a:ext cx="1624012" cy="11207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endParaRPr lang="en-US" sz="1730">
                    <a:gradFill>
                      <a:gsLst>
                        <a:gs pos="28319">
                          <a:srgbClr val="000000"/>
                        </a:gs>
                        <a:gs pos="52212">
                          <a:srgbClr val="000000"/>
                        </a:gs>
                      </a:gsLst>
                      <a:lin ang="5400000" scaled="0"/>
                    </a:gradFill>
                    <a:latin typeface="Segoe UI"/>
                  </a:endParaRPr>
                </a:p>
              </p:txBody>
            </p:sp>
            <p:sp>
              <p:nvSpPr>
                <p:cNvPr id="60" name="Oval 21"/>
                <p:cNvSpPr>
                  <a:spLocks noChangeArrowheads="1"/>
                </p:cNvSpPr>
                <p:nvPr/>
              </p:nvSpPr>
              <p:spPr bwMode="auto">
                <a:xfrm>
                  <a:off x="1552575" y="1793876"/>
                  <a:ext cx="36512" cy="36513"/>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endParaRPr lang="en-US" sz="1730">
                    <a:gradFill>
                      <a:gsLst>
                        <a:gs pos="28319">
                          <a:srgbClr val="000000"/>
                        </a:gs>
                        <a:gs pos="52212">
                          <a:srgbClr val="000000"/>
                        </a:gs>
                      </a:gsLst>
                      <a:lin ang="5400000" scaled="0"/>
                    </a:gradFill>
                    <a:latin typeface="Segoe UI"/>
                  </a:endParaRPr>
                </a:p>
              </p:txBody>
            </p:sp>
            <p:sp>
              <p:nvSpPr>
                <p:cNvPr id="61" name="Rectangle 22"/>
                <p:cNvSpPr>
                  <a:spLocks noChangeArrowheads="1"/>
                </p:cNvSpPr>
                <p:nvPr/>
              </p:nvSpPr>
              <p:spPr bwMode="auto">
                <a:xfrm>
                  <a:off x="819150" y="1855788"/>
                  <a:ext cx="1514475" cy="987425"/>
                </a:xfrm>
                <a:prstGeom prst="rect">
                  <a:avLst/>
                </a:prstGeom>
                <a:solidFill>
                  <a:srgbClr val="5C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endParaRPr lang="en-US" sz="1730">
                    <a:gradFill>
                      <a:gsLst>
                        <a:gs pos="28319">
                          <a:srgbClr val="000000"/>
                        </a:gs>
                        <a:gs pos="52212">
                          <a:srgbClr val="000000"/>
                        </a:gs>
                      </a:gsLst>
                      <a:lin ang="5400000" scaled="0"/>
                    </a:gradFill>
                    <a:latin typeface="Segoe UI"/>
                  </a:endParaRPr>
                </a:p>
              </p:txBody>
            </p:sp>
            <p:sp>
              <p:nvSpPr>
                <p:cNvPr id="62" name="Freeform 23"/>
                <p:cNvSpPr>
                  <a:spLocks/>
                </p:cNvSpPr>
                <p:nvPr/>
              </p:nvSpPr>
              <p:spPr bwMode="auto">
                <a:xfrm>
                  <a:off x="506413" y="2903538"/>
                  <a:ext cx="2105025" cy="85725"/>
                </a:xfrm>
                <a:custGeom>
                  <a:avLst/>
                  <a:gdLst>
                    <a:gd name="T0" fmla="*/ 0 w 175"/>
                    <a:gd name="T1" fmla="*/ 0 h 7"/>
                    <a:gd name="T2" fmla="*/ 0 w 175"/>
                    <a:gd name="T3" fmla="*/ 1 h 7"/>
                    <a:gd name="T4" fmla="*/ 7 w 175"/>
                    <a:gd name="T5" fmla="*/ 7 h 7"/>
                    <a:gd name="T6" fmla="*/ 168 w 175"/>
                    <a:gd name="T7" fmla="*/ 7 h 7"/>
                    <a:gd name="T8" fmla="*/ 175 w 175"/>
                    <a:gd name="T9" fmla="*/ 1 h 7"/>
                    <a:gd name="T10" fmla="*/ 175 w 175"/>
                    <a:gd name="T11" fmla="*/ 0 h 7"/>
                    <a:gd name="T12" fmla="*/ 0 w 17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75" h="7">
                      <a:moveTo>
                        <a:pt x="0" y="0"/>
                      </a:moveTo>
                      <a:cubicBezTo>
                        <a:pt x="0" y="1"/>
                        <a:pt x="0" y="1"/>
                        <a:pt x="0" y="1"/>
                      </a:cubicBezTo>
                      <a:cubicBezTo>
                        <a:pt x="0" y="4"/>
                        <a:pt x="3" y="7"/>
                        <a:pt x="7" y="7"/>
                      </a:cubicBezTo>
                      <a:cubicBezTo>
                        <a:pt x="168" y="7"/>
                        <a:pt x="168" y="7"/>
                        <a:pt x="168" y="7"/>
                      </a:cubicBezTo>
                      <a:cubicBezTo>
                        <a:pt x="172" y="7"/>
                        <a:pt x="175" y="4"/>
                        <a:pt x="175" y="1"/>
                      </a:cubicBezTo>
                      <a:cubicBezTo>
                        <a:pt x="175" y="0"/>
                        <a:pt x="175" y="0"/>
                        <a:pt x="175" y="0"/>
                      </a:cubicBez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endParaRPr lang="en-US" sz="1730">
                    <a:gradFill>
                      <a:gsLst>
                        <a:gs pos="28319">
                          <a:srgbClr val="000000"/>
                        </a:gs>
                        <a:gs pos="52212">
                          <a:srgbClr val="000000"/>
                        </a:gs>
                      </a:gsLst>
                      <a:lin ang="5400000" scaled="0"/>
                    </a:gradFill>
                    <a:latin typeface="Segoe UI"/>
                  </a:endParaRPr>
                </a:p>
              </p:txBody>
            </p:sp>
          </p:grpSp>
          <p:sp>
            <p:nvSpPr>
              <p:cNvPr id="2" name="Rectangle 1"/>
              <p:cNvSpPr/>
              <p:nvPr/>
            </p:nvSpPr>
            <p:spPr bwMode="auto">
              <a:xfrm>
                <a:off x="1416844" y="2379232"/>
                <a:ext cx="846536" cy="73958"/>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28319">
                        <a:srgbClr val="000000"/>
                      </a:gs>
                      <a:gs pos="52212">
                        <a:srgbClr val="000000"/>
                      </a:gs>
                    </a:gsLst>
                    <a:lin ang="5400000" scaled="0"/>
                  </a:gradFill>
                  <a:latin typeface="Segoe UI"/>
                  <a:ea typeface="Segoe UI" pitchFamily="34" charset="0"/>
                  <a:cs typeface="Segoe UI" pitchFamily="34" charset="0"/>
                </a:endParaRPr>
              </a:p>
            </p:txBody>
          </p:sp>
          <p:cxnSp>
            <p:nvCxnSpPr>
              <p:cNvPr id="5" name="Straight Connector 4"/>
              <p:cNvCxnSpPr/>
              <p:nvPr/>
            </p:nvCxnSpPr>
            <p:spPr>
              <a:xfrm>
                <a:off x="1416844" y="2530614"/>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a:off x="1416844" y="2608038"/>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a:off x="1416844" y="2685462"/>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a:off x="1416844" y="2762886"/>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6" name="Rectangle 105"/>
              <p:cNvSpPr/>
              <p:nvPr/>
            </p:nvSpPr>
            <p:spPr bwMode="auto">
              <a:xfrm>
                <a:off x="1142807" y="2375321"/>
                <a:ext cx="234036" cy="73958"/>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28319">
                        <a:srgbClr val="000000"/>
                      </a:gs>
                      <a:gs pos="52212">
                        <a:srgbClr val="000000"/>
                      </a:gs>
                    </a:gsLst>
                    <a:lin ang="5400000" scaled="0"/>
                  </a:gradFill>
                  <a:latin typeface="Segoe UI"/>
                  <a:ea typeface="Segoe UI" pitchFamily="34" charset="0"/>
                  <a:cs typeface="Segoe UI" pitchFamily="34" charset="0"/>
                </a:endParaRPr>
              </a:p>
            </p:txBody>
          </p:sp>
          <p:sp>
            <p:nvSpPr>
              <p:cNvPr id="107" name="Rectangle 106"/>
              <p:cNvSpPr/>
              <p:nvPr/>
            </p:nvSpPr>
            <p:spPr bwMode="auto">
              <a:xfrm>
                <a:off x="1142807" y="2469924"/>
                <a:ext cx="234036" cy="614564"/>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28319">
                        <a:srgbClr val="000000"/>
                      </a:gs>
                      <a:gs pos="52212">
                        <a:srgbClr val="000000"/>
                      </a:gs>
                    </a:gsLst>
                    <a:lin ang="5400000" scaled="0"/>
                  </a:gradFill>
                  <a:latin typeface="Segoe UI"/>
                  <a:ea typeface="Segoe UI" pitchFamily="34" charset="0"/>
                  <a:cs typeface="Segoe UI" pitchFamily="34" charset="0"/>
                </a:endParaRPr>
              </a:p>
            </p:txBody>
          </p:sp>
          <p:cxnSp>
            <p:nvCxnSpPr>
              <p:cNvPr id="108" name="Straight Connector 107"/>
              <p:cNvCxnSpPr/>
              <p:nvPr/>
            </p:nvCxnSpPr>
            <p:spPr>
              <a:xfrm>
                <a:off x="1416844" y="2840310"/>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a:xfrm>
                <a:off x="1416844" y="2917734"/>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a:xfrm>
                <a:off x="1416844" y="2995158"/>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p:nvCxnSpPr>
            <p:spPr>
              <a:xfrm>
                <a:off x="1416844" y="3072583"/>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297" name="Group 296"/>
          <p:cNvGrpSpPr/>
          <p:nvPr/>
        </p:nvGrpSpPr>
        <p:grpSpPr>
          <a:xfrm>
            <a:off x="3336435" y="2305651"/>
            <a:ext cx="1578419" cy="2137715"/>
            <a:chOff x="3320378" y="2282825"/>
            <a:chExt cx="1610489" cy="2181149"/>
          </a:xfrm>
        </p:grpSpPr>
        <p:sp>
          <p:nvSpPr>
            <p:cNvPr id="1041" name="Rectangle 1040"/>
            <p:cNvSpPr/>
            <p:nvPr/>
          </p:nvSpPr>
          <p:spPr>
            <a:xfrm>
              <a:off x="3320378" y="3466393"/>
              <a:ext cx="1610489" cy="997581"/>
            </a:xfrm>
            <a:prstGeom prst="rect">
              <a:avLst/>
            </a:prstGeom>
          </p:spPr>
          <p:txBody>
            <a:bodyPr wrap="square">
              <a:spAutoFit/>
            </a:bodyPr>
            <a:lstStyle/>
            <a:p>
              <a:pPr algn="ctr" defTabSz="896171"/>
              <a:r>
                <a:rPr lang="en-US" sz="1922" dirty="0">
                  <a:gradFill>
                    <a:gsLst>
                      <a:gs pos="28319">
                        <a:srgbClr val="000000"/>
                      </a:gs>
                      <a:gs pos="52212">
                        <a:srgbClr val="000000"/>
                      </a:gs>
                    </a:gsLst>
                    <a:lin ang="5400000" scaled="0"/>
                  </a:gradFill>
                  <a:latin typeface="Segoe UI"/>
                </a:rPr>
                <a:t>Free Developer Subscription</a:t>
              </a:r>
            </a:p>
          </p:txBody>
        </p:sp>
        <p:grpSp>
          <p:nvGrpSpPr>
            <p:cNvPr id="1130" name="Group 1129"/>
            <p:cNvGrpSpPr/>
            <p:nvPr/>
          </p:nvGrpSpPr>
          <p:grpSpPr>
            <a:xfrm>
              <a:off x="3376613" y="2282825"/>
              <a:ext cx="1422401" cy="1065213"/>
              <a:chOff x="3376613" y="2282825"/>
              <a:chExt cx="1422401" cy="1065213"/>
            </a:xfrm>
          </p:grpSpPr>
          <p:sp>
            <p:nvSpPr>
              <p:cNvPr id="24" name="Freeform 7"/>
              <p:cNvSpPr>
                <a:spLocks/>
              </p:cNvSpPr>
              <p:nvPr/>
            </p:nvSpPr>
            <p:spPr bwMode="auto">
              <a:xfrm>
                <a:off x="3376613" y="2741613"/>
                <a:ext cx="419100" cy="555625"/>
              </a:xfrm>
              <a:custGeom>
                <a:avLst/>
                <a:gdLst>
                  <a:gd name="T0" fmla="*/ 0 w 139"/>
                  <a:gd name="T1" fmla="*/ 184 h 184"/>
                  <a:gd name="T2" fmla="*/ 34 w 139"/>
                  <a:gd name="T3" fmla="*/ 116 h 184"/>
                  <a:gd name="T4" fmla="*/ 30 w 139"/>
                  <a:gd name="T5" fmla="*/ 90 h 184"/>
                  <a:gd name="T6" fmla="*/ 30 w 139"/>
                  <a:gd name="T7" fmla="*/ 58 h 184"/>
                  <a:gd name="T8" fmla="*/ 81 w 139"/>
                  <a:gd name="T9" fmla="*/ 0 h 184"/>
                  <a:gd name="T10" fmla="*/ 139 w 139"/>
                  <a:gd name="T11" fmla="*/ 58 h 184"/>
                  <a:gd name="T12" fmla="*/ 139 w 139"/>
                  <a:gd name="T13" fmla="*/ 90 h 184"/>
                  <a:gd name="T14" fmla="*/ 106 w 139"/>
                  <a:gd name="T15" fmla="*/ 142 h 184"/>
                  <a:gd name="T16" fmla="*/ 94 w 139"/>
                  <a:gd name="T17" fmla="*/ 184 h 184"/>
                  <a:gd name="T18" fmla="*/ 0 w 139"/>
                  <a:gd name="T19" fmla="*/ 184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184">
                    <a:moveTo>
                      <a:pt x="0" y="184"/>
                    </a:moveTo>
                    <a:cubicBezTo>
                      <a:pt x="34" y="116"/>
                      <a:pt x="34" y="116"/>
                      <a:pt x="34" y="116"/>
                    </a:cubicBezTo>
                    <a:cubicBezTo>
                      <a:pt x="31" y="108"/>
                      <a:pt x="30" y="99"/>
                      <a:pt x="30" y="90"/>
                    </a:cubicBezTo>
                    <a:cubicBezTo>
                      <a:pt x="30" y="58"/>
                      <a:pt x="30" y="58"/>
                      <a:pt x="30" y="58"/>
                    </a:cubicBezTo>
                    <a:cubicBezTo>
                      <a:pt x="30" y="26"/>
                      <a:pt x="48" y="0"/>
                      <a:pt x="81" y="0"/>
                    </a:cubicBezTo>
                    <a:cubicBezTo>
                      <a:pt x="113" y="0"/>
                      <a:pt x="139" y="26"/>
                      <a:pt x="139" y="58"/>
                    </a:cubicBezTo>
                    <a:cubicBezTo>
                      <a:pt x="139" y="90"/>
                      <a:pt x="139" y="90"/>
                      <a:pt x="139" y="90"/>
                    </a:cubicBezTo>
                    <a:cubicBezTo>
                      <a:pt x="139" y="113"/>
                      <a:pt x="126" y="133"/>
                      <a:pt x="106" y="142"/>
                    </a:cubicBezTo>
                    <a:cubicBezTo>
                      <a:pt x="94" y="184"/>
                      <a:pt x="94" y="184"/>
                      <a:pt x="94" y="184"/>
                    </a:cubicBezTo>
                    <a:lnTo>
                      <a:pt x="0" y="184"/>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25" name="Freeform 8"/>
              <p:cNvSpPr>
                <a:spLocks/>
              </p:cNvSpPr>
              <p:nvPr/>
            </p:nvSpPr>
            <p:spPr bwMode="auto">
              <a:xfrm>
                <a:off x="3533776" y="2282825"/>
                <a:ext cx="1238250" cy="773113"/>
              </a:xfrm>
              <a:custGeom>
                <a:avLst/>
                <a:gdLst>
                  <a:gd name="T0" fmla="*/ 411 w 411"/>
                  <a:gd name="T1" fmla="*/ 250 h 256"/>
                  <a:gd name="T2" fmla="*/ 406 w 411"/>
                  <a:gd name="T3" fmla="*/ 256 h 256"/>
                  <a:gd name="T4" fmla="*/ 6 w 411"/>
                  <a:gd name="T5" fmla="*/ 256 h 256"/>
                  <a:gd name="T6" fmla="*/ 0 w 411"/>
                  <a:gd name="T7" fmla="*/ 250 h 256"/>
                  <a:gd name="T8" fmla="*/ 0 w 411"/>
                  <a:gd name="T9" fmla="*/ 6 h 256"/>
                  <a:gd name="T10" fmla="*/ 6 w 411"/>
                  <a:gd name="T11" fmla="*/ 0 h 256"/>
                  <a:gd name="T12" fmla="*/ 406 w 411"/>
                  <a:gd name="T13" fmla="*/ 0 h 256"/>
                  <a:gd name="T14" fmla="*/ 411 w 411"/>
                  <a:gd name="T15" fmla="*/ 6 h 256"/>
                  <a:gd name="T16" fmla="*/ 411 w 411"/>
                  <a:gd name="T17" fmla="*/ 250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1" h="256">
                    <a:moveTo>
                      <a:pt x="411" y="250"/>
                    </a:moveTo>
                    <a:cubicBezTo>
                      <a:pt x="411" y="253"/>
                      <a:pt x="409" y="256"/>
                      <a:pt x="406" y="256"/>
                    </a:cubicBezTo>
                    <a:cubicBezTo>
                      <a:pt x="6" y="256"/>
                      <a:pt x="6" y="256"/>
                      <a:pt x="6" y="256"/>
                    </a:cubicBezTo>
                    <a:cubicBezTo>
                      <a:pt x="3" y="256"/>
                      <a:pt x="0" y="253"/>
                      <a:pt x="0" y="250"/>
                    </a:cubicBezTo>
                    <a:cubicBezTo>
                      <a:pt x="0" y="6"/>
                      <a:pt x="0" y="6"/>
                      <a:pt x="0" y="6"/>
                    </a:cubicBezTo>
                    <a:cubicBezTo>
                      <a:pt x="0" y="3"/>
                      <a:pt x="3" y="0"/>
                      <a:pt x="6" y="0"/>
                    </a:cubicBezTo>
                    <a:cubicBezTo>
                      <a:pt x="406" y="0"/>
                      <a:pt x="406" y="0"/>
                      <a:pt x="406" y="0"/>
                    </a:cubicBezTo>
                    <a:cubicBezTo>
                      <a:pt x="409" y="0"/>
                      <a:pt x="411" y="3"/>
                      <a:pt x="411" y="6"/>
                    </a:cubicBezTo>
                    <a:lnTo>
                      <a:pt x="411" y="25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26" name="Freeform 9"/>
              <p:cNvSpPr>
                <a:spLocks/>
              </p:cNvSpPr>
              <p:nvPr/>
            </p:nvSpPr>
            <p:spPr bwMode="auto">
              <a:xfrm>
                <a:off x="3630613" y="2376488"/>
                <a:ext cx="1047750" cy="579438"/>
              </a:xfrm>
              <a:custGeom>
                <a:avLst/>
                <a:gdLst>
                  <a:gd name="T0" fmla="*/ 348 w 348"/>
                  <a:gd name="T1" fmla="*/ 187 h 192"/>
                  <a:gd name="T2" fmla="*/ 343 w 348"/>
                  <a:gd name="T3" fmla="*/ 192 h 192"/>
                  <a:gd name="T4" fmla="*/ 5 w 348"/>
                  <a:gd name="T5" fmla="*/ 192 h 192"/>
                  <a:gd name="T6" fmla="*/ 0 w 348"/>
                  <a:gd name="T7" fmla="*/ 187 h 192"/>
                  <a:gd name="T8" fmla="*/ 0 w 348"/>
                  <a:gd name="T9" fmla="*/ 5 h 192"/>
                  <a:gd name="T10" fmla="*/ 5 w 348"/>
                  <a:gd name="T11" fmla="*/ 0 h 192"/>
                  <a:gd name="T12" fmla="*/ 343 w 348"/>
                  <a:gd name="T13" fmla="*/ 0 h 192"/>
                  <a:gd name="T14" fmla="*/ 348 w 348"/>
                  <a:gd name="T15" fmla="*/ 5 h 192"/>
                  <a:gd name="T16" fmla="*/ 348 w 348"/>
                  <a:gd name="T17" fmla="*/ 187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8" h="192">
                    <a:moveTo>
                      <a:pt x="348" y="187"/>
                    </a:moveTo>
                    <a:cubicBezTo>
                      <a:pt x="348" y="190"/>
                      <a:pt x="345" y="192"/>
                      <a:pt x="343" y="192"/>
                    </a:cubicBezTo>
                    <a:cubicBezTo>
                      <a:pt x="5" y="192"/>
                      <a:pt x="5" y="192"/>
                      <a:pt x="5" y="192"/>
                    </a:cubicBezTo>
                    <a:cubicBezTo>
                      <a:pt x="2" y="192"/>
                      <a:pt x="0" y="190"/>
                      <a:pt x="0" y="187"/>
                    </a:cubicBezTo>
                    <a:cubicBezTo>
                      <a:pt x="0" y="5"/>
                      <a:pt x="0" y="5"/>
                      <a:pt x="0" y="5"/>
                    </a:cubicBezTo>
                    <a:cubicBezTo>
                      <a:pt x="0" y="2"/>
                      <a:pt x="2" y="0"/>
                      <a:pt x="5" y="0"/>
                    </a:cubicBezTo>
                    <a:cubicBezTo>
                      <a:pt x="343" y="0"/>
                      <a:pt x="343" y="0"/>
                      <a:pt x="343" y="0"/>
                    </a:cubicBezTo>
                    <a:cubicBezTo>
                      <a:pt x="345" y="0"/>
                      <a:pt x="348" y="2"/>
                      <a:pt x="348" y="5"/>
                    </a:cubicBezTo>
                    <a:lnTo>
                      <a:pt x="348" y="187"/>
                    </a:lnTo>
                    <a:close/>
                  </a:path>
                </a:pathLst>
              </a:custGeom>
              <a:solidFill>
                <a:srgbClr val="BAD80A"/>
              </a:solidFill>
              <a:ln>
                <a:noFill/>
              </a:ln>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098" name="Freeform 161"/>
              <p:cNvSpPr>
                <a:spLocks/>
              </p:cNvSpPr>
              <p:nvPr/>
            </p:nvSpPr>
            <p:spPr bwMode="auto">
              <a:xfrm>
                <a:off x="3467101" y="2659063"/>
                <a:ext cx="144463" cy="157163"/>
              </a:xfrm>
              <a:custGeom>
                <a:avLst/>
                <a:gdLst>
                  <a:gd name="T0" fmla="*/ 43 w 48"/>
                  <a:gd name="T1" fmla="*/ 9 h 52"/>
                  <a:gd name="T2" fmla="*/ 43 w 48"/>
                  <a:gd name="T3" fmla="*/ 26 h 52"/>
                  <a:gd name="T4" fmla="*/ 22 w 48"/>
                  <a:gd name="T5" fmla="*/ 47 h 52"/>
                  <a:gd name="T6" fmla="*/ 5 w 48"/>
                  <a:gd name="T7" fmla="*/ 47 h 52"/>
                  <a:gd name="T8" fmla="*/ 5 w 48"/>
                  <a:gd name="T9" fmla="*/ 30 h 52"/>
                  <a:gd name="T10" fmla="*/ 35 w 48"/>
                  <a:gd name="T11" fmla="*/ 0 h 52"/>
                  <a:gd name="T12" fmla="*/ 43 w 48"/>
                  <a:gd name="T13" fmla="*/ 9 h 52"/>
                </a:gdLst>
                <a:ahLst/>
                <a:cxnLst>
                  <a:cxn ang="0">
                    <a:pos x="T0" y="T1"/>
                  </a:cxn>
                  <a:cxn ang="0">
                    <a:pos x="T2" y="T3"/>
                  </a:cxn>
                  <a:cxn ang="0">
                    <a:pos x="T4" y="T5"/>
                  </a:cxn>
                  <a:cxn ang="0">
                    <a:pos x="T6" y="T7"/>
                  </a:cxn>
                  <a:cxn ang="0">
                    <a:pos x="T8" y="T9"/>
                  </a:cxn>
                  <a:cxn ang="0">
                    <a:pos x="T10" y="T11"/>
                  </a:cxn>
                  <a:cxn ang="0">
                    <a:pos x="T12" y="T13"/>
                  </a:cxn>
                </a:cxnLst>
                <a:rect l="0" t="0" r="r" b="b"/>
                <a:pathLst>
                  <a:path w="48" h="52">
                    <a:moveTo>
                      <a:pt x="43" y="9"/>
                    </a:moveTo>
                    <a:cubicBezTo>
                      <a:pt x="48" y="14"/>
                      <a:pt x="48" y="21"/>
                      <a:pt x="43" y="26"/>
                    </a:cubicBezTo>
                    <a:cubicBezTo>
                      <a:pt x="22" y="47"/>
                      <a:pt x="22" y="47"/>
                      <a:pt x="22" y="47"/>
                    </a:cubicBezTo>
                    <a:cubicBezTo>
                      <a:pt x="17" y="52"/>
                      <a:pt x="9" y="52"/>
                      <a:pt x="5" y="47"/>
                    </a:cubicBezTo>
                    <a:cubicBezTo>
                      <a:pt x="0" y="43"/>
                      <a:pt x="0" y="35"/>
                      <a:pt x="5" y="30"/>
                    </a:cubicBezTo>
                    <a:cubicBezTo>
                      <a:pt x="35" y="0"/>
                      <a:pt x="35" y="0"/>
                      <a:pt x="35" y="0"/>
                    </a:cubicBezTo>
                    <a:lnTo>
                      <a:pt x="43" y="9"/>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099" name="Freeform 162"/>
              <p:cNvSpPr>
                <a:spLocks/>
              </p:cNvSpPr>
              <p:nvPr/>
            </p:nvSpPr>
            <p:spPr bwMode="auto">
              <a:xfrm>
                <a:off x="3467101" y="2732088"/>
                <a:ext cx="87313" cy="220663"/>
              </a:xfrm>
              <a:custGeom>
                <a:avLst/>
                <a:gdLst>
                  <a:gd name="T0" fmla="*/ 0 w 29"/>
                  <a:gd name="T1" fmla="*/ 55 h 73"/>
                  <a:gd name="T2" fmla="*/ 15 w 29"/>
                  <a:gd name="T3" fmla="*/ 70 h 73"/>
                  <a:gd name="T4" fmla="*/ 15 w 29"/>
                  <a:gd name="T5" fmla="*/ 70 h 73"/>
                  <a:gd name="T6" fmla="*/ 29 w 29"/>
                  <a:gd name="T7" fmla="*/ 65 h 73"/>
                  <a:gd name="T8" fmla="*/ 29 w 29"/>
                  <a:gd name="T9" fmla="*/ 8 h 73"/>
                  <a:gd name="T10" fmla="*/ 15 w 29"/>
                  <a:gd name="T11" fmla="*/ 3 h 73"/>
                  <a:gd name="T12" fmla="*/ 15 w 29"/>
                  <a:gd name="T13" fmla="*/ 3 h 73"/>
                  <a:gd name="T14" fmla="*/ 0 w 29"/>
                  <a:gd name="T15" fmla="*/ 18 h 73"/>
                  <a:gd name="T16" fmla="*/ 0 w 29"/>
                  <a:gd name="T17" fmla="*/ 5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73">
                    <a:moveTo>
                      <a:pt x="0" y="55"/>
                    </a:moveTo>
                    <a:cubicBezTo>
                      <a:pt x="0" y="63"/>
                      <a:pt x="6" y="70"/>
                      <a:pt x="15" y="70"/>
                    </a:cubicBezTo>
                    <a:cubicBezTo>
                      <a:pt x="15" y="70"/>
                      <a:pt x="15" y="70"/>
                      <a:pt x="15" y="70"/>
                    </a:cubicBezTo>
                    <a:cubicBezTo>
                      <a:pt x="23" y="70"/>
                      <a:pt x="29" y="73"/>
                      <a:pt x="29" y="65"/>
                    </a:cubicBezTo>
                    <a:cubicBezTo>
                      <a:pt x="29" y="8"/>
                      <a:pt x="29" y="8"/>
                      <a:pt x="29" y="8"/>
                    </a:cubicBezTo>
                    <a:cubicBezTo>
                      <a:pt x="29" y="0"/>
                      <a:pt x="23" y="3"/>
                      <a:pt x="15" y="3"/>
                    </a:cubicBezTo>
                    <a:cubicBezTo>
                      <a:pt x="15" y="3"/>
                      <a:pt x="15" y="3"/>
                      <a:pt x="15" y="3"/>
                    </a:cubicBezTo>
                    <a:cubicBezTo>
                      <a:pt x="6" y="3"/>
                      <a:pt x="0" y="9"/>
                      <a:pt x="0" y="18"/>
                    </a:cubicBezTo>
                    <a:lnTo>
                      <a:pt x="0" y="55"/>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0" name="Freeform 163"/>
              <p:cNvSpPr>
                <a:spLocks/>
              </p:cNvSpPr>
              <p:nvPr/>
            </p:nvSpPr>
            <p:spPr bwMode="auto">
              <a:xfrm>
                <a:off x="3540126" y="2659063"/>
                <a:ext cx="41275" cy="36513"/>
              </a:xfrm>
              <a:custGeom>
                <a:avLst/>
                <a:gdLst>
                  <a:gd name="T0" fmla="*/ 11 w 14"/>
                  <a:gd name="T1" fmla="*/ 0 h 12"/>
                  <a:gd name="T2" fmla="*/ 14 w 14"/>
                  <a:gd name="T3" fmla="*/ 3 h 12"/>
                  <a:gd name="T4" fmla="*/ 9 w 14"/>
                  <a:gd name="T5" fmla="*/ 8 h 12"/>
                  <a:gd name="T6" fmla="*/ 0 w 14"/>
                  <a:gd name="T7" fmla="*/ 11 h 12"/>
                  <a:gd name="T8" fmla="*/ 11 w 14"/>
                  <a:gd name="T9" fmla="*/ 0 h 12"/>
                </a:gdLst>
                <a:ahLst/>
                <a:cxnLst>
                  <a:cxn ang="0">
                    <a:pos x="T0" y="T1"/>
                  </a:cxn>
                  <a:cxn ang="0">
                    <a:pos x="T2" y="T3"/>
                  </a:cxn>
                  <a:cxn ang="0">
                    <a:pos x="T4" y="T5"/>
                  </a:cxn>
                  <a:cxn ang="0">
                    <a:pos x="T6" y="T7"/>
                  </a:cxn>
                  <a:cxn ang="0">
                    <a:pos x="T8" y="T9"/>
                  </a:cxn>
                </a:cxnLst>
                <a:rect l="0" t="0" r="r" b="b"/>
                <a:pathLst>
                  <a:path w="14" h="12">
                    <a:moveTo>
                      <a:pt x="11" y="0"/>
                    </a:moveTo>
                    <a:cubicBezTo>
                      <a:pt x="14" y="3"/>
                      <a:pt x="14" y="3"/>
                      <a:pt x="14" y="3"/>
                    </a:cubicBezTo>
                    <a:cubicBezTo>
                      <a:pt x="9" y="8"/>
                      <a:pt x="9" y="8"/>
                      <a:pt x="9" y="8"/>
                    </a:cubicBezTo>
                    <a:cubicBezTo>
                      <a:pt x="7" y="11"/>
                      <a:pt x="3" y="12"/>
                      <a:pt x="0" y="11"/>
                    </a:cubicBezTo>
                    <a:lnTo>
                      <a:pt x="11" y="0"/>
                    </a:lnTo>
                    <a:close/>
                  </a:path>
                </a:pathLst>
              </a:custGeom>
              <a:solidFill>
                <a:srgbClr val="EFD9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1" name="Freeform 164"/>
              <p:cNvSpPr>
                <a:spLocks/>
              </p:cNvSpPr>
              <p:nvPr/>
            </p:nvSpPr>
            <p:spPr bwMode="auto">
              <a:xfrm>
                <a:off x="3524251" y="2882900"/>
                <a:ext cx="144463" cy="381000"/>
              </a:xfrm>
              <a:custGeom>
                <a:avLst/>
                <a:gdLst>
                  <a:gd name="T0" fmla="*/ 0 w 48"/>
                  <a:gd name="T1" fmla="*/ 0 h 126"/>
                  <a:gd name="T2" fmla="*/ 48 w 48"/>
                  <a:gd name="T3" fmla="*/ 63 h 126"/>
                  <a:gd name="T4" fmla="*/ 0 w 48"/>
                  <a:gd name="T5" fmla="*/ 126 h 126"/>
                  <a:gd name="T6" fmla="*/ 0 w 48"/>
                  <a:gd name="T7" fmla="*/ 0 h 126"/>
                </a:gdLst>
                <a:ahLst/>
                <a:cxnLst>
                  <a:cxn ang="0">
                    <a:pos x="T0" y="T1"/>
                  </a:cxn>
                  <a:cxn ang="0">
                    <a:pos x="T2" y="T3"/>
                  </a:cxn>
                  <a:cxn ang="0">
                    <a:pos x="T4" y="T5"/>
                  </a:cxn>
                  <a:cxn ang="0">
                    <a:pos x="T6" y="T7"/>
                  </a:cxn>
                </a:cxnLst>
                <a:rect l="0" t="0" r="r" b="b"/>
                <a:pathLst>
                  <a:path w="48" h="126">
                    <a:moveTo>
                      <a:pt x="0" y="0"/>
                    </a:moveTo>
                    <a:cubicBezTo>
                      <a:pt x="28" y="8"/>
                      <a:pt x="48" y="33"/>
                      <a:pt x="48" y="63"/>
                    </a:cubicBezTo>
                    <a:cubicBezTo>
                      <a:pt x="48" y="93"/>
                      <a:pt x="28" y="119"/>
                      <a:pt x="0" y="126"/>
                    </a:cubicBezTo>
                    <a:lnTo>
                      <a:pt x="0" y="0"/>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2" name="Freeform 165"/>
              <p:cNvSpPr>
                <a:spLocks/>
              </p:cNvSpPr>
              <p:nvPr/>
            </p:nvSpPr>
            <p:spPr bwMode="auto">
              <a:xfrm>
                <a:off x="3668713" y="3055938"/>
                <a:ext cx="120650" cy="77788"/>
              </a:xfrm>
              <a:custGeom>
                <a:avLst/>
                <a:gdLst>
                  <a:gd name="T0" fmla="*/ 26 w 40"/>
                  <a:gd name="T1" fmla="*/ 26 h 26"/>
                  <a:gd name="T2" fmla="*/ 0 w 40"/>
                  <a:gd name="T3" fmla="*/ 0 h 26"/>
                  <a:gd name="T4" fmla="*/ 40 w 40"/>
                  <a:gd name="T5" fmla="*/ 0 h 26"/>
                  <a:gd name="T6" fmla="*/ 26 w 40"/>
                  <a:gd name="T7" fmla="*/ 26 h 26"/>
                </a:gdLst>
                <a:ahLst/>
                <a:cxnLst>
                  <a:cxn ang="0">
                    <a:pos x="T0" y="T1"/>
                  </a:cxn>
                  <a:cxn ang="0">
                    <a:pos x="T2" y="T3"/>
                  </a:cxn>
                  <a:cxn ang="0">
                    <a:pos x="T4" y="T5"/>
                  </a:cxn>
                  <a:cxn ang="0">
                    <a:pos x="T6" y="T7"/>
                  </a:cxn>
                </a:cxnLst>
                <a:rect l="0" t="0" r="r" b="b"/>
                <a:pathLst>
                  <a:path w="40" h="26">
                    <a:moveTo>
                      <a:pt x="26" y="26"/>
                    </a:moveTo>
                    <a:cubicBezTo>
                      <a:pt x="0" y="0"/>
                      <a:pt x="0" y="0"/>
                      <a:pt x="0" y="0"/>
                    </a:cubicBezTo>
                    <a:cubicBezTo>
                      <a:pt x="40" y="0"/>
                      <a:pt x="40" y="0"/>
                      <a:pt x="40" y="0"/>
                    </a:cubicBezTo>
                    <a:cubicBezTo>
                      <a:pt x="38" y="10"/>
                      <a:pt x="33" y="19"/>
                      <a:pt x="26" y="26"/>
                    </a:cubicBezTo>
                    <a:close/>
                  </a:path>
                </a:pathLst>
              </a:custGeom>
              <a:solidFill>
                <a:srgbClr val="CC8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26" name="TextBox 1125"/>
              <p:cNvSpPr txBox="1"/>
              <p:nvPr/>
            </p:nvSpPr>
            <p:spPr>
              <a:xfrm>
                <a:off x="3534023" y="2405361"/>
                <a:ext cx="1223320" cy="489365"/>
              </a:xfrm>
              <a:prstGeom prst="rect">
                <a:avLst/>
              </a:prstGeom>
              <a:noFill/>
            </p:spPr>
            <p:txBody>
              <a:bodyPr wrap="square" lIns="0" tIns="143391" rIns="0" bIns="143391" rtlCol="0" anchor="ctr" anchorCtr="0">
                <a:spAutoFit/>
              </a:bodyPr>
              <a:lstStyle/>
              <a:p>
                <a:pPr algn="ctr" defTabSz="914128">
                  <a:lnSpc>
                    <a:spcPct val="90000"/>
                  </a:lnSpc>
                  <a:spcAft>
                    <a:spcPts val="588"/>
                  </a:spcAft>
                </a:pPr>
                <a:r>
                  <a:rPr lang="en-US" sz="1372" dirty="0">
                    <a:gradFill>
                      <a:gsLst>
                        <a:gs pos="28319">
                          <a:srgbClr val="000000"/>
                        </a:gs>
                        <a:gs pos="52212">
                          <a:srgbClr val="000000"/>
                        </a:gs>
                      </a:gsLst>
                      <a:lin ang="5400000" scaled="0"/>
                    </a:gradFill>
                    <a:latin typeface="Segoe UI"/>
                  </a:rPr>
                  <a:t>1 YEAR FREE</a:t>
                </a:r>
              </a:p>
            </p:txBody>
          </p:sp>
          <p:cxnSp>
            <p:nvCxnSpPr>
              <p:cNvPr id="295" name="Straight Connector 294"/>
              <p:cNvCxnSpPr/>
              <p:nvPr/>
            </p:nvCxnSpPr>
            <p:spPr>
              <a:xfrm>
                <a:off x="3722415" y="2444926"/>
                <a:ext cx="846536" cy="0"/>
              </a:xfrm>
              <a:prstGeom prst="line">
                <a:avLst/>
              </a:prstGeom>
              <a:ln w="15875">
                <a:solidFill>
                  <a:srgbClr val="D6F42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6" name="Straight Connector 295"/>
              <p:cNvCxnSpPr/>
              <p:nvPr/>
            </p:nvCxnSpPr>
            <p:spPr>
              <a:xfrm>
                <a:off x="3660384" y="2786063"/>
                <a:ext cx="970598" cy="0"/>
              </a:xfrm>
              <a:prstGeom prst="line">
                <a:avLst/>
              </a:prstGeom>
              <a:ln w="15875">
                <a:solidFill>
                  <a:srgbClr val="D6F42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9" name="Straight Connector 298"/>
              <p:cNvCxnSpPr/>
              <p:nvPr/>
            </p:nvCxnSpPr>
            <p:spPr>
              <a:xfrm>
                <a:off x="3660384" y="2838450"/>
                <a:ext cx="970598" cy="0"/>
              </a:xfrm>
              <a:prstGeom prst="line">
                <a:avLst/>
              </a:prstGeom>
              <a:ln w="15875">
                <a:solidFill>
                  <a:srgbClr val="D6F42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0" name="Straight Connector 299"/>
              <p:cNvCxnSpPr/>
              <p:nvPr/>
            </p:nvCxnSpPr>
            <p:spPr>
              <a:xfrm>
                <a:off x="3660384" y="2890045"/>
                <a:ext cx="970598" cy="0"/>
              </a:xfrm>
              <a:prstGeom prst="line">
                <a:avLst/>
              </a:prstGeom>
              <a:ln w="15875">
                <a:solidFill>
                  <a:srgbClr val="D6F420"/>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129" name="Group 1128"/>
              <p:cNvGrpSpPr/>
              <p:nvPr/>
            </p:nvGrpSpPr>
            <p:grpSpPr>
              <a:xfrm>
                <a:off x="3987801" y="2778125"/>
                <a:ext cx="811213" cy="569913"/>
                <a:chOff x="3987801" y="2778125"/>
                <a:chExt cx="811213" cy="569913"/>
              </a:xfrm>
            </p:grpSpPr>
            <p:sp>
              <p:nvSpPr>
                <p:cNvPr id="1103" name="Freeform 166"/>
                <p:cNvSpPr>
                  <a:spLocks/>
                </p:cNvSpPr>
                <p:nvPr/>
              </p:nvSpPr>
              <p:spPr bwMode="auto">
                <a:xfrm>
                  <a:off x="3987801" y="2778125"/>
                  <a:ext cx="236538" cy="231775"/>
                </a:xfrm>
                <a:custGeom>
                  <a:avLst/>
                  <a:gdLst>
                    <a:gd name="T0" fmla="*/ 78 w 78"/>
                    <a:gd name="T1" fmla="*/ 60 h 77"/>
                    <a:gd name="T2" fmla="*/ 23 w 78"/>
                    <a:gd name="T3" fmla="*/ 5 h 77"/>
                    <a:gd name="T4" fmla="*/ 5 w 78"/>
                    <a:gd name="T5" fmla="*/ 5 h 77"/>
                    <a:gd name="T6" fmla="*/ 5 w 78"/>
                    <a:gd name="T7" fmla="*/ 22 h 77"/>
                    <a:gd name="T8" fmla="*/ 60 w 78"/>
                    <a:gd name="T9" fmla="*/ 77 h 77"/>
                    <a:gd name="T10" fmla="*/ 78 w 78"/>
                    <a:gd name="T11" fmla="*/ 60 h 77"/>
                  </a:gdLst>
                  <a:ahLst/>
                  <a:cxnLst>
                    <a:cxn ang="0">
                      <a:pos x="T0" y="T1"/>
                    </a:cxn>
                    <a:cxn ang="0">
                      <a:pos x="T2" y="T3"/>
                    </a:cxn>
                    <a:cxn ang="0">
                      <a:pos x="T4" y="T5"/>
                    </a:cxn>
                    <a:cxn ang="0">
                      <a:pos x="T6" y="T7"/>
                    </a:cxn>
                    <a:cxn ang="0">
                      <a:pos x="T8" y="T9"/>
                    </a:cxn>
                    <a:cxn ang="0">
                      <a:pos x="T10" y="T11"/>
                    </a:cxn>
                  </a:cxnLst>
                  <a:rect l="0" t="0" r="r" b="b"/>
                  <a:pathLst>
                    <a:path w="78" h="77">
                      <a:moveTo>
                        <a:pt x="78" y="60"/>
                      </a:moveTo>
                      <a:cubicBezTo>
                        <a:pt x="23" y="5"/>
                        <a:pt x="23" y="5"/>
                        <a:pt x="23" y="5"/>
                      </a:cubicBezTo>
                      <a:cubicBezTo>
                        <a:pt x="18" y="0"/>
                        <a:pt x="10" y="0"/>
                        <a:pt x="5" y="5"/>
                      </a:cubicBezTo>
                      <a:cubicBezTo>
                        <a:pt x="0" y="10"/>
                        <a:pt x="0" y="17"/>
                        <a:pt x="5" y="22"/>
                      </a:cubicBezTo>
                      <a:cubicBezTo>
                        <a:pt x="60" y="77"/>
                        <a:pt x="60" y="77"/>
                        <a:pt x="60" y="77"/>
                      </a:cubicBezTo>
                      <a:lnTo>
                        <a:pt x="78" y="60"/>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4" name="Freeform 167"/>
                <p:cNvSpPr>
                  <a:spLocks/>
                </p:cNvSpPr>
                <p:nvPr/>
              </p:nvSpPr>
              <p:spPr bwMode="auto">
                <a:xfrm>
                  <a:off x="4000501" y="2786063"/>
                  <a:ext cx="66675" cy="69850"/>
                </a:xfrm>
                <a:custGeom>
                  <a:avLst/>
                  <a:gdLst>
                    <a:gd name="T0" fmla="*/ 6 w 22"/>
                    <a:gd name="T1" fmla="*/ 6 h 23"/>
                    <a:gd name="T2" fmla="*/ 0 w 22"/>
                    <a:gd name="T3" fmla="*/ 13 h 23"/>
                    <a:gd name="T4" fmla="*/ 6 w 22"/>
                    <a:gd name="T5" fmla="*/ 19 h 23"/>
                    <a:gd name="T6" fmla="*/ 19 w 22"/>
                    <a:gd name="T7" fmla="*/ 19 h 23"/>
                    <a:gd name="T8" fmla="*/ 19 w 22"/>
                    <a:gd name="T9" fmla="*/ 7 h 23"/>
                    <a:gd name="T10" fmla="*/ 13 w 22"/>
                    <a:gd name="T11" fmla="*/ 0 h 23"/>
                    <a:gd name="T12" fmla="*/ 6 w 22"/>
                    <a:gd name="T13" fmla="*/ 6 h 23"/>
                  </a:gdLst>
                  <a:ahLst/>
                  <a:cxnLst>
                    <a:cxn ang="0">
                      <a:pos x="T0" y="T1"/>
                    </a:cxn>
                    <a:cxn ang="0">
                      <a:pos x="T2" y="T3"/>
                    </a:cxn>
                    <a:cxn ang="0">
                      <a:pos x="T4" y="T5"/>
                    </a:cxn>
                    <a:cxn ang="0">
                      <a:pos x="T6" y="T7"/>
                    </a:cxn>
                    <a:cxn ang="0">
                      <a:pos x="T8" y="T9"/>
                    </a:cxn>
                    <a:cxn ang="0">
                      <a:pos x="T10" y="T11"/>
                    </a:cxn>
                    <a:cxn ang="0">
                      <a:pos x="T12" y="T13"/>
                    </a:cxn>
                  </a:cxnLst>
                  <a:rect l="0" t="0" r="r" b="b"/>
                  <a:pathLst>
                    <a:path w="22" h="23">
                      <a:moveTo>
                        <a:pt x="6" y="6"/>
                      </a:moveTo>
                      <a:cubicBezTo>
                        <a:pt x="3" y="8"/>
                        <a:pt x="1" y="11"/>
                        <a:pt x="0" y="13"/>
                      </a:cubicBezTo>
                      <a:cubicBezTo>
                        <a:pt x="6" y="19"/>
                        <a:pt x="6" y="19"/>
                        <a:pt x="6" y="19"/>
                      </a:cubicBezTo>
                      <a:cubicBezTo>
                        <a:pt x="10" y="23"/>
                        <a:pt x="15" y="23"/>
                        <a:pt x="19" y="19"/>
                      </a:cubicBezTo>
                      <a:cubicBezTo>
                        <a:pt x="22" y="16"/>
                        <a:pt x="22" y="10"/>
                        <a:pt x="19" y="7"/>
                      </a:cubicBezTo>
                      <a:cubicBezTo>
                        <a:pt x="13" y="0"/>
                        <a:pt x="13" y="0"/>
                        <a:pt x="13" y="0"/>
                      </a:cubicBezTo>
                      <a:cubicBezTo>
                        <a:pt x="10" y="2"/>
                        <a:pt x="8" y="4"/>
                        <a:pt x="6" y="6"/>
                      </a:cubicBezTo>
                      <a:close/>
                    </a:path>
                  </a:pathLst>
                </a:custGeom>
                <a:solidFill>
                  <a:srgbClr val="F2D3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5" name="Freeform 168"/>
                <p:cNvSpPr>
                  <a:spLocks/>
                </p:cNvSpPr>
                <p:nvPr/>
              </p:nvSpPr>
              <p:spPr bwMode="auto">
                <a:xfrm>
                  <a:off x="4033838" y="2822575"/>
                  <a:ext cx="33338" cy="30163"/>
                </a:xfrm>
                <a:custGeom>
                  <a:avLst/>
                  <a:gdLst>
                    <a:gd name="T0" fmla="*/ 3 w 11"/>
                    <a:gd name="T1" fmla="*/ 3 h 10"/>
                    <a:gd name="T2" fmla="*/ 1 w 11"/>
                    <a:gd name="T3" fmla="*/ 10 h 10"/>
                    <a:gd name="T4" fmla="*/ 8 w 11"/>
                    <a:gd name="T5" fmla="*/ 7 h 10"/>
                    <a:gd name="T6" fmla="*/ 10 w 11"/>
                    <a:gd name="T7" fmla="*/ 0 h 10"/>
                    <a:gd name="T8" fmla="*/ 3 w 11"/>
                    <a:gd name="T9" fmla="*/ 3 h 10"/>
                  </a:gdLst>
                  <a:ahLst/>
                  <a:cxnLst>
                    <a:cxn ang="0">
                      <a:pos x="T0" y="T1"/>
                    </a:cxn>
                    <a:cxn ang="0">
                      <a:pos x="T2" y="T3"/>
                    </a:cxn>
                    <a:cxn ang="0">
                      <a:pos x="T4" y="T5"/>
                    </a:cxn>
                    <a:cxn ang="0">
                      <a:pos x="T6" y="T7"/>
                    </a:cxn>
                    <a:cxn ang="0">
                      <a:pos x="T8" y="T9"/>
                    </a:cxn>
                  </a:cxnLst>
                  <a:rect l="0" t="0" r="r" b="b"/>
                  <a:pathLst>
                    <a:path w="11" h="10">
                      <a:moveTo>
                        <a:pt x="3" y="3"/>
                      </a:moveTo>
                      <a:cubicBezTo>
                        <a:pt x="1" y="5"/>
                        <a:pt x="0" y="7"/>
                        <a:pt x="1" y="10"/>
                      </a:cubicBezTo>
                      <a:cubicBezTo>
                        <a:pt x="3" y="10"/>
                        <a:pt x="6" y="9"/>
                        <a:pt x="8" y="7"/>
                      </a:cubicBezTo>
                      <a:cubicBezTo>
                        <a:pt x="10" y="5"/>
                        <a:pt x="11" y="3"/>
                        <a:pt x="10" y="0"/>
                      </a:cubicBezTo>
                      <a:cubicBezTo>
                        <a:pt x="8" y="0"/>
                        <a:pt x="5" y="1"/>
                        <a:pt x="3" y="3"/>
                      </a:cubicBezTo>
                      <a:close/>
                    </a:path>
                  </a:pathLst>
                </a:custGeom>
                <a:solidFill>
                  <a:srgbClr val="E0A3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6" name="Freeform 169"/>
                <p:cNvSpPr>
                  <a:spLocks/>
                </p:cNvSpPr>
                <p:nvPr/>
              </p:nvSpPr>
              <p:spPr bwMode="auto">
                <a:xfrm>
                  <a:off x="4064001" y="2852738"/>
                  <a:ext cx="30163" cy="30163"/>
                </a:xfrm>
                <a:custGeom>
                  <a:avLst/>
                  <a:gdLst>
                    <a:gd name="T0" fmla="*/ 10 w 10"/>
                    <a:gd name="T1" fmla="*/ 0 h 10"/>
                    <a:gd name="T2" fmla="*/ 3 w 10"/>
                    <a:gd name="T3" fmla="*/ 3 h 10"/>
                    <a:gd name="T4" fmla="*/ 0 w 10"/>
                    <a:gd name="T5" fmla="*/ 10 h 10"/>
                  </a:gdLst>
                  <a:ahLst/>
                  <a:cxnLst>
                    <a:cxn ang="0">
                      <a:pos x="T0" y="T1"/>
                    </a:cxn>
                    <a:cxn ang="0">
                      <a:pos x="T2" y="T3"/>
                    </a:cxn>
                    <a:cxn ang="0">
                      <a:pos x="T4" y="T5"/>
                    </a:cxn>
                  </a:cxnLst>
                  <a:rect l="0" t="0" r="r" b="b"/>
                  <a:pathLst>
                    <a:path w="10" h="10">
                      <a:moveTo>
                        <a:pt x="10" y="0"/>
                      </a:moveTo>
                      <a:cubicBezTo>
                        <a:pt x="8" y="0"/>
                        <a:pt x="5" y="1"/>
                        <a:pt x="3" y="3"/>
                      </a:cubicBezTo>
                      <a:cubicBezTo>
                        <a:pt x="1" y="5"/>
                        <a:pt x="0" y="7"/>
                        <a:pt x="0" y="1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7" name="Freeform 170"/>
                <p:cNvSpPr>
                  <a:spLocks/>
                </p:cNvSpPr>
                <p:nvPr/>
              </p:nvSpPr>
              <p:spPr bwMode="auto">
                <a:xfrm>
                  <a:off x="4076701" y="2865438"/>
                  <a:ext cx="28575" cy="30163"/>
                </a:xfrm>
                <a:custGeom>
                  <a:avLst/>
                  <a:gdLst>
                    <a:gd name="T0" fmla="*/ 0 w 10"/>
                    <a:gd name="T1" fmla="*/ 10 h 10"/>
                    <a:gd name="T2" fmla="*/ 7 w 10"/>
                    <a:gd name="T3" fmla="*/ 7 h 10"/>
                    <a:gd name="T4" fmla="*/ 10 w 10"/>
                    <a:gd name="T5" fmla="*/ 0 h 10"/>
                  </a:gdLst>
                  <a:ahLst/>
                  <a:cxnLst>
                    <a:cxn ang="0">
                      <a:pos x="T0" y="T1"/>
                    </a:cxn>
                    <a:cxn ang="0">
                      <a:pos x="T2" y="T3"/>
                    </a:cxn>
                    <a:cxn ang="0">
                      <a:pos x="T4" y="T5"/>
                    </a:cxn>
                  </a:cxnLst>
                  <a:rect l="0" t="0" r="r" b="b"/>
                  <a:pathLst>
                    <a:path w="10" h="10">
                      <a:moveTo>
                        <a:pt x="0" y="10"/>
                      </a:moveTo>
                      <a:cubicBezTo>
                        <a:pt x="3" y="10"/>
                        <a:pt x="5" y="9"/>
                        <a:pt x="7" y="7"/>
                      </a:cubicBezTo>
                      <a:cubicBezTo>
                        <a:pt x="9" y="5"/>
                        <a:pt x="10" y="2"/>
                        <a:pt x="10" y="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8" name="Freeform 171"/>
                <p:cNvSpPr>
                  <a:spLocks/>
                </p:cNvSpPr>
                <p:nvPr/>
              </p:nvSpPr>
              <p:spPr bwMode="auto">
                <a:xfrm>
                  <a:off x="4076701" y="2862263"/>
                  <a:ext cx="14288" cy="14288"/>
                </a:xfrm>
                <a:custGeom>
                  <a:avLst/>
                  <a:gdLst>
                    <a:gd name="T0" fmla="*/ 5 w 5"/>
                    <a:gd name="T1" fmla="*/ 0 h 5"/>
                    <a:gd name="T2" fmla="*/ 1 w 5"/>
                    <a:gd name="T3" fmla="*/ 2 h 5"/>
                    <a:gd name="T4" fmla="*/ 0 w 5"/>
                    <a:gd name="T5" fmla="*/ 5 h 5"/>
                  </a:gdLst>
                  <a:ahLst/>
                  <a:cxnLst>
                    <a:cxn ang="0">
                      <a:pos x="T0" y="T1"/>
                    </a:cxn>
                    <a:cxn ang="0">
                      <a:pos x="T2" y="T3"/>
                    </a:cxn>
                    <a:cxn ang="0">
                      <a:pos x="T4" y="T5"/>
                    </a:cxn>
                  </a:cxnLst>
                  <a:rect l="0" t="0" r="r" b="b"/>
                  <a:pathLst>
                    <a:path w="5" h="5">
                      <a:moveTo>
                        <a:pt x="5" y="0"/>
                      </a:moveTo>
                      <a:cubicBezTo>
                        <a:pt x="3" y="0"/>
                        <a:pt x="2" y="1"/>
                        <a:pt x="1" y="2"/>
                      </a:cubicBezTo>
                      <a:cubicBezTo>
                        <a:pt x="0" y="3"/>
                        <a:pt x="0" y="4"/>
                        <a:pt x="0" y="5"/>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9" name="Freeform 172"/>
                <p:cNvSpPr>
                  <a:spLocks/>
                </p:cNvSpPr>
                <p:nvPr/>
              </p:nvSpPr>
              <p:spPr bwMode="auto">
                <a:xfrm>
                  <a:off x="4081463" y="2868613"/>
                  <a:ext cx="15875" cy="17463"/>
                </a:xfrm>
                <a:custGeom>
                  <a:avLst/>
                  <a:gdLst>
                    <a:gd name="T0" fmla="*/ 0 w 5"/>
                    <a:gd name="T1" fmla="*/ 6 h 6"/>
                    <a:gd name="T2" fmla="*/ 3 w 5"/>
                    <a:gd name="T3" fmla="*/ 4 h 6"/>
                    <a:gd name="T4" fmla="*/ 5 w 5"/>
                    <a:gd name="T5" fmla="*/ 0 h 6"/>
                  </a:gdLst>
                  <a:ahLst/>
                  <a:cxnLst>
                    <a:cxn ang="0">
                      <a:pos x="T0" y="T1"/>
                    </a:cxn>
                    <a:cxn ang="0">
                      <a:pos x="T2" y="T3"/>
                    </a:cxn>
                    <a:cxn ang="0">
                      <a:pos x="T4" y="T5"/>
                    </a:cxn>
                  </a:cxnLst>
                  <a:rect l="0" t="0" r="r" b="b"/>
                  <a:pathLst>
                    <a:path w="5" h="6">
                      <a:moveTo>
                        <a:pt x="0" y="6"/>
                      </a:moveTo>
                      <a:cubicBezTo>
                        <a:pt x="1" y="5"/>
                        <a:pt x="2" y="5"/>
                        <a:pt x="3" y="4"/>
                      </a:cubicBezTo>
                      <a:cubicBezTo>
                        <a:pt x="4" y="3"/>
                        <a:pt x="5" y="2"/>
                        <a:pt x="5" y="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0" name="Freeform 173"/>
                <p:cNvSpPr>
                  <a:spLocks/>
                </p:cNvSpPr>
                <p:nvPr/>
              </p:nvSpPr>
              <p:spPr bwMode="auto">
                <a:xfrm>
                  <a:off x="4130676" y="2916238"/>
                  <a:ext cx="30163" cy="30163"/>
                </a:xfrm>
                <a:custGeom>
                  <a:avLst/>
                  <a:gdLst>
                    <a:gd name="T0" fmla="*/ 10 w 10"/>
                    <a:gd name="T1" fmla="*/ 0 h 10"/>
                    <a:gd name="T2" fmla="*/ 3 w 10"/>
                    <a:gd name="T3" fmla="*/ 4 h 10"/>
                    <a:gd name="T4" fmla="*/ 0 w 10"/>
                    <a:gd name="T5" fmla="*/ 10 h 10"/>
                  </a:gdLst>
                  <a:ahLst/>
                  <a:cxnLst>
                    <a:cxn ang="0">
                      <a:pos x="T0" y="T1"/>
                    </a:cxn>
                    <a:cxn ang="0">
                      <a:pos x="T2" y="T3"/>
                    </a:cxn>
                    <a:cxn ang="0">
                      <a:pos x="T4" y="T5"/>
                    </a:cxn>
                  </a:cxnLst>
                  <a:rect l="0" t="0" r="r" b="b"/>
                  <a:pathLst>
                    <a:path w="10" h="10">
                      <a:moveTo>
                        <a:pt x="10" y="0"/>
                      </a:moveTo>
                      <a:cubicBezTo>
                        <a:pt x="7" y="1"/>
                        <a:pt x="5" y="2"/>
                        <a:pt x="3" y="4"/>
                      </a:cubicBezTo>
                      <a:cubicBezTo>
                        <a:pt x="1" y="6"/>
                        <a:pt x="0" y="8"/>
                        <a:pt x="0" y="1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1" name="Freeform 174"/>
                <p:cNvSpPr>
                  <a:spLocks/>
                </p:cNvSpPr>
                <p:nvPr/>
              </p:nvSpPr>
              <p:spPr bwMode="auto">
                <a:xfrm>
                  <a:off x="4141788" y="2932113"/>
                  <a:ext cx="30163" cy="30163"/>
                </a:xfrm>
                <a:custGeom>
                  <a:avLst/>
                  <a:gdLst>
                    <a:gd name="T0" fmla="*/ 0 w 10"/>
                    <a:gd name="T1" fmla="*/ 10 h 10"/>
                    <a:gd name="T2" fmla="*/ 7 w 10"/>
                    <a:gd name="T3" fmla="*/ 7 h 10"/>
                    <a:gd name="T4" fmla="*/ 10 w 10"/>
                    <a:gd name="T5" fmla="*/ 0 h 10"/>
                  </a:gdLst>
                  <a:ahLst/>
                  <a:cxnLst>
                    <a:cxn ang="0">
                      <a:pos x="T0" y="T1"/>
                    </a:cxn>
                    <a:cxn ang="0">
                      <a:pos x="T2" y="T3"/>
                    </a:cxn>
                    <a:cxn ang="0">
                      <a:pos x="T4" y="T5"/>
                    </a:cxn>
                  </a:cxnLst>
                  <a:rect l="0" t="0" r="r" b="b"/>
                  <a:pathLst>
                    <a:path w="10" h="10">
                      <a:moveTo>
                        <a:pt x="0" y="10"/>
                      </a:moveTo>
                      <a:cubicBezTo>
                        <a:pt x="3" y="10"/>
                        <a:pt x="5" y="9"/>
                        <a:pt x="7" y="7"/>
                      </a:cubicBezTo>
                      <a:cubicBezTo>
                        <a:pt x="9" y="5"/>
                        <a:pt x="10" y="2"/>
                        <a:pt x="10" y="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2" name="Freeform 175"/>
                <p:cNvSpPr>
                  <a:spLocks/>
                </p:cNvSpPr>
                <p:nvPr/>
              </p:nvSpPr>
              <p:spPr bwMode="auto">
                <a:xfrm>
                  <a:off x="4138613" y="2928938"/>
                  <a:ext cx="19050" cy="14288"/>
                </a:xfrm>
                <a:custGeom>
                  <a:avLst/>
                  <a:gdLst>
                    <a:gd name="T0" fmla="*/ 6 w 6"/>
                    <a:gd name="T1" fmla="*/ 0 h 5"/>
                    <a:gd name="T2" fmla="*/ 2 w 6"/>
                    <a:gd name="T3" fmla="*/ 2 h 5"/>
                    <a:gd name="T4" fmla="*/ 0 w 6"/>
                    <a:gd name="T5" fmla="*/ 5 h 5"/>
                  </a:gdLst>
                  <a:ahLst/>
                  <a:cxnLst>
                    <a:cxn ang="0">
                      <a:pos x="T0" y="T1"/>
                    </a:cxn>
                    <a:cxn ang="0">
                      <a:pos x="T2" y="T3"/>
                    </a:cxn>
                    <a:cxn ang="0">
                      <a:pos x="T4" y="T5"/>
                    </a:cxn>
                  </a:cxnLst>
                  <a:rect l="0" t="0" r="r" b="b"/>
                  <a:pathLst>
                    <a:path w="6" h="5">
                      <a:moveTo>
                        <a:pt x="6" y="0"/>
                      </a:moveTo>
                      <a:cubicBezTo>
                        <a:pt x="4" y="0"/>
                        <a:pt x="3" y="1"/>
                        <a:pt x="2" y="2"/>
                      </a:cubicBezTo>
                      <a:cubicBezTo>
                        <a:pt x="1" y="3"/>
                        <a:pt x="1" y="4"/>
                        <a:pt x="0" y="5"/>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3" name="Freeform 176"/>
                <p:cNvSpPr>
                  <a:spLocks/>
                </p:cNvSpPr>
                <p:nvPr/>
              </p:nvSpPr>
              <p:spPr bwMode="auto">
                <a:xfrm>
                  <a:off x="4148138" y="2933700"/>
                  <a:ext cx="15875" cy="15875"/>
                </a:xfrm>
                <a:custGeom>
                  <a:avLst/>
                  <a:gdLst>
                    <a:gd name="T0" fmla="*/ 0 w 5"/>
                    <a:gd name="T1" fmla="*/ 5 h 5"/>
                    <a:gd name="T2" fmla="*/ 3 w 5"/>
                    <a:gd name="T3" fmla="*/ 4 h 5"/>
                    <a:gd name="T4" fmla="*/ 5 w 5"/>
                    <a:gd name="T5" fmla="*/ 0 h 5"/>
                  </a:gdLst>
                  <a:ahLst/>
                  <a:cxnLst>
                    <a:cxn ang="0">
                      <a:pos x="T0" y="T1"/>
                    </a:cxn>
                    <a:cxn ang="0">
                      <a:pos x="T2" y="T3"/>
                    </a:cxn>
                    <a:cxn ang="0">
                      <a:pos x="T4" y="T5"/>
                    </a:cxn>
                  </a:cxnLst>
                  <a:rect l="0" t="0" r="r" b="b"/>
                  <a:pathLst>
                    <a:path w="5" h="5">
                      <a:moveTo>
                        <a:pt x="0" y="5"/>
                      </a:moveTo>
                      <a:cubicBezTo>
                        <a:pt x="1" y="5"/>
                        <a:pt x="2" y="5"/>
                        <a:pt x="3" y="4"/>
                      </a:cubicBezTo>
                      <a:cubicBezTo>
                        <a:pt x="4" y="3"/>
                        <a:pt x="5" y="2"/>
                        <a:pt x="5" y="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4" name="Freeform 177"/>
                <p:cNvSpPr>
                  <a:spLocks/>
                </p:cNvSpPr>
                <p:nvPr/>
              </p:nvSpPr>
              <p:spPr bwMode="auto">
                <a:xfrm>
                  <a:off x="4187826" y="2801938"/>
                  <a:ext cx="231775" cy="157163"/>
                </a:xfrm>
                <a:custGeom>
                  <a:avLst/>
                  <a:gdLst>
                    <a:gd name="T0" fmla="*/ 77 w 77"/>
                    <a:gd name="T1" fmla="*/ 12 h 52"/>
                    <a:gd name="T2" fmla="*/ 70 w 77"/>
                    <a:gd name="T3" fmla="*/ 5 h 52"/>
                    <a:gd name="T4" fmla="*/ 53 w 77"/>
                    <a:gd name="T5" fmla="*/ 5 h 52"/>
                    <a:gd name="T6" fmla="*/ 44 w 77"/>
                    <a:gd name="T7" fmla="*/ 14 h 52"/>
                    <a:gd name="T8" fmla="*/ 27 w 77"/>
                    <a:gd name="T9" fmla="*/ 15 h 52"/>
                    <a:gd name="T10" fmla="*/ 18 w 77"/>
                    <a:gd name="T11" fmla="*/ 25 h 52"/>
                    <a:gd name="T12" fmla="*/ 5 w 77"/>
                    <a:gd name="T13" fmla="*/ 28 h 52"/>
                    <a:gd name="T14" fmla="*/ 5 w 77"/>
                    <a:gd name="T15" fmla="*/ 45 h 52"/>
                    <a:gd name="T16" fmla="*/ 12 w 77"/>
                    <a:gd name="T17" fmla="*/ 52 h 52"/>
                    <a:gd name="T18" fmla="*/ 26 w 77"/>
                    <a:gd name="T19" fmla="*/ 38 h 52"/>
                    <a:gd name="T20" fmla="*/ 27 w 77"/>
                    <a:gd name="T21" fmla="*/ 39 h 52"/>
                    <a:gd name="T22" fmla="*/ 31 w 77"/>
                    <a:gd name="T23" fmla="*/ 36 h 52"/>
                    <a:gd name="T24" fmla="*/ 34 w 77"/>
                    <a:gd name="T25" fmla="*/ 39 h 52"/>
                    <a:gd name="T26" fmla="*/ 48 w 77"/>
                    <a:gd name="T27" fmla="*/ 25 h 52"/>
                    <a:gd name="T28" fmla="*/ 58 w 77"/>
                    <a:gd name="T29" fmla="*/ 35 h 52"/>
                    <a:gd name="T30" fmla="*/ 70 w 77"/>
                    <a:gd name="T31" fmla="*/ 22 h 52"/>
                    <a:gd name="T32" fmla="*/ 68 w 77"/>
                    <a:gd name="T33" fmla="*/ 21 h 52"/>
                    <a:gd name="T34" fmla="*/ 77 w 77"/>
                    <a:gd name="T35" fmla="*/ 1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7" h="52">
                      <a:moveTo>
                        <a:pt x="77" y="12"/>
                      </a:moveTo>
                      <a:cubicBezTo>
                        <a:pt x="70" y="5"/>
                        <a:pt x="70" y="5"/>
                        <a:pt x="70" y="5"/>
                      </a:cubicBezTo>
                      <a:cubicBezTo>
                        <a:pt x="65" y="0"/>
                        <a:pt x="57" y="0"/>
                        <a:pt x="53" y="5"/>
                      </a:cubicBezTo>
                      <a:cubicBezTo>
                        <a:pt x="44" y="14"/>
                        <a:pt x="44" y="14"/>
                        <a:pt x="44" y="14"/>
                      </a:cubicBezTo>
                      <a:cubicBezTo>
                        <a:pt x="39" y="10"/>
                        <a:pt x="32" y="10"/>
                        <a:pt x="27" y="15"/>
                      </a:cubicBezTo>
                      <a:cubicBezTo>
                        <a:pt x="18" y="25"/>
                        <a:pt x="18" y="25"/>
                        <a:pt x="18" y="25"/>
                      </a:cubicBezTo>
                      <a:cubicBezTo>
                        <a:pt x="13" y="23"/>
                        <a:pt x="8" y="24"/>
                        <a:pt x="5" y="28"/>
                      </a:cubicBezTo>
                      <a:cubicBezTo>
                        <a:pt x="0" y="32"/>
                        <a:pt x="0" y="40"/>
                        <a:pt x="5" y="45"/>
                      </a:cubicBezTo>
                      <a:cubicBezTo>
                        <a:pt x="12" y="52"/>
                        <a:pt x="12" y="52"/>
                        <a:pt x="12" y="52"/>
                      </a:cubicBezTo>
                      <a:cubicBezTo>
                        <a:pt x="26" y="38"/>
                        <a:pt x="26" y="38"/>
                        <a:pt x="26" y="38"/>
                      </a:cubicBezTo>
                      <a:cubicBezTo>
                        <a:pt x="27" y="39"/>
                        <a:pt x="27" y="39"/>
                        <a:pt x="27" y="39"/>
                      </a:cubicBezTo>
                      <a:cubicBezTo>
                        <a:pt x="31" y="36"/>
                        <a:pt x="31" y="36"/>
                        <a:pt x="31" y="36"/>
                      </a:cubicBezTo>
                      <a:cubicBezTo>
                        <a:pt x="34" y="39"/>
                        <a:pt x="34" y="39"/>
                        <a:pt x="34" y="39"/>
                      </a:cubicBezTo>
                      <a:cubicBezTo>
                        <a:pt x="48" y="25"/>
                        <a:pt x="48" y="25"/>
                        <a:pt x="48" y="25"/>
                      </a:cubicBezTo>
                      <a:cubicBezTo>
                        <a:pt x="58" y="35"/>
                        <a:pt x="58" y="35"/>
                        <a:pt x="58" y="35"/>
                      </a:cubicBezTo>
                      <a:cubicBezTo>
                        <a:pt x="70" y="22"/>
                        <a:pt x="70" y="22"/>
                        <a:pt x="70" y="22"/>
                      </a:cubicBezTo>
                      <a:cubicBezTo>
                        <a:pt x="68" y="21"/>
                        <a:pt x="68" y="21"/>
                        <a:pt x="68" y="21"/>
                      </a:cubicBezTo>
                      <a:lnTo>
                        <a:pt x="77" y="12"/>
                      </a:lnTo>
                      <a:close/>
                    </a:path>
                  </a:pathLst>
                </a:custGeom>
                <a:solidFill>
                  <a:srgbClr val="CC8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5" name="Freeform 178"/>
                <p:cNvSpPr>
                  <a:spLocks/>
                </p:cNvSpPr>
                <p:nvPr/>
              </p:nvSpPr>
              <p:spPr bwMode="auto">
                <a:xfrm>
                  <a:off x="4160838" y="2838450"/>
                  <a:ext cx="406400" cy="401638"/>
                </a:xfrm>
                <a:custGeom>
                  <a:avLst/>
                  <a:gdLst>
                    <a:gd name="T0" fmla="*/ 150 w 256"/>
                    <a:gd name="T1" fmla="*/ 253 h 253"/>
                    <a:gd name="T2" fmla="*/ 256 w 256"/>
                    <a:gd name="T3" fmla="*/ 184 h 253"/>
                    <a:gd name="T4" fmla="*/ 163 w 256"/>
                    <a:gd name="T5" fmla="*/ 0 h 253"/>
                    <a:gd name="T6" fmla="*/ 127 w 256"/>
                    <a:gd name="T7" fmla="*/ 30 h 253"/>
                    <a:gd name="T8" fmla="*/ 83 w 256"/>
                    <a:gd name="T9" fmla="*/ 53 h 253"/>
                    <a:gd name="T10" fmla="*/ 36 w 256"/>
                    <a:gd name="T11" fmla="*/ 72 h 253"/>
                    <a:gd name="T12" fmla="*/ 0 w 256"/>
                    <a:gd name="T13" fmla="*/ 102 h 253"/>
                    <a:gd name="T14" fmla="*/ 150 w 256"/>
                    <a:gd name="T15" fmla="*/ 253 h 2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 h="253">
                      <a:moveTo>
                        <a:pt x="150" y="253"/>
                      </a:moveTo>
                      <a:lnTo>
                        <a:pt x="256" y="184"/>
                      </a:lnTo>
                      <a:lnTo>
                        <a:pt x="163" y="0"/>
                      </a:lnTo>
                      <a:lnTo>
                        <a:pt x="127" y="30"/>
                      </a:lnTo>
                      <a:lnTo>
                        <a:pt x="83" y="53"/>
                      </a:lnTo>
                      <a:lnTo>
                        <a:pt x="36" y="72"/>
                      </a:lnTo>
                      <a:lnTo>
                        <a:pt x="0" y="102"/>
                      </a:lnTo>
                      <a:lnTo>
                        <a:pt x="150" y="253"/>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6" name="Freeform 179"/>
                <p:cNvSpPr>
                  <a:spLocks/>
                </p:cNvSpPr>
                <p:nvPr/>
              </p:nvSpPr>
              <p:spPr bwMode="auto">
                <a:xfrm>
                  <a:off x="4208463" y="2889250"/>
                  <a:ext cx="87313" cy="87313"/>
                </a:xfrm>
                <a:custGeom>
                  <a:avLst/>
                  <a:gdLst>
                    <a:gd name="T0" fmla="*/ 29 w 29"/>
                    <a:gd name="T1" fmla="*/ 12 h 29"/>
                    <a:gd name="T2" fmla="*/ 22 w 29"/>
                    <a:gd name="T3" fmla="*/ 5 h 29"/>
                    <a:gd name="T4" fmla="*/ 5 w 29"/>
                    <a:gd name="T5" fmla="*/ 5 h 29"/>
                    <a:gd name="T6" fmla="*/ 5 w 29"/>
                    <a:gd name="T7" fmla="*/ 23 h 29"/>
                    <a:gd name="T8" fmla="*/ 11 w 29"/>
                    <a:gd name="T9" fmla="*/ 29 h 29"/>
                    <a:gd name="T10" fmla="*/ 29 w 29"/>
                    <a:gd name="T11" fmla="*/ 12 h 29"/>
                  </a:gdLst>
                  <a:ahLst/>
                  <a:cxnLst>
                    <a:cxn ang="0">
                      <a:pos x="T0" y="T1"/>
                    </a:cxn>
                    <a:cxn ang="0">
                      <a:pos x="T2" y="T3"/>
                    </a:cxn>
                    <a:cxn ang="0">
                      <a:pos x="T4" y="T5"/>
                    </a:cxn>
                    <a:cxn ang="0">
                      <a:pos x="T6" y="T7"/>
                    </a:cxn>
                    <a:cxn ang="0">
                      <a:pos x="T8" y="T9"/>
                    </a:cxn>
                    <a:cxn ang="0">
                      <a:pos x="T10" y="T11"/>
                    </a:cxn>
                  </a:cxnLst>
                  <a:rect l="0" t="0" r="r" b="b"/>
                  <a:pathLst>
                    <a:path w="29" h="29">
                      <a:moveTo>
                        <a:pt x="29" y="12"/>
                      </a:moveTo>
                      <a:cubicBezTo>
                        <a:pt x="22" y="5"/>
                        <a:pt x="22" y="5"/>
                        <a:pt x="22" y="5"/>
                      </a:cubicBezTo>
                      <a:cubicBezTo>
                        <a:pt x="17" y="0"/>
                        <a:pt x="9" y="0"/>
                        <a:pt x="5" y="5"/>
                      </a:cubicBezTo>
                      <a:cubicBezTo>
                        <a:pt x="0" y="10"/>
                        <a:pt x="0" y="18"/>
                        <a:pt x="5" y="23"/>
                      </a:cubicBezTo>
                      <a:cubicBezTo>
                        <a:pt x="11" y="29"/>
                        <a:pt x="11" y="29"/>
                        <a:pt x="11" y="29"/>
                      </a:cubicBezTo>
                      <a:lnTo>
                        <a:pt x="29" y="12"/>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7" name="Freeform 180"/>
                <p:cNvSpPr>
                  <a:spLocks/>
                </p:cNvSpPr>
                <p:nvPr/>
              </p:nvSpPr>
              <p:spPr bwMode="auto">
                <a:xfrm>
                  <a:off x="4275138" y="2852738"/>
                  <a:ext cx="87313" cy="87313"/>
                </a:xfrm>
                <a:custGeom>
                  <a:avLst/>
                  <a:gdLst>
                    <a:gd name="T0" fmla="*/ 29 w 29"/>
                    <a:gd name="T1" fmla="*/ 11 h 29"/>
                    <a:gd name="T2" fmla="*/ 22 w 29"/>
                    <a:gd name="T3" fmla="*/ 4 h 29"/>
                    <a:gd name="T4" fmla="*/ 5 w 29"/>
                    <a:gd name="T5" fmla="*/ 4 h 29"/>
                    <a:gd name="T6" fmla="*/ 5 w 29"/>
                    <a:gd name="T7" fmla="*/ 22 h 29"/>
                    <a:gd name="T8" fmla="*/ 12 w 29"/>
                    <a:gd name="T9" fmla="*/ 29 h 29"/>
                    <a:gd name="T10" fmla="*/ 29 w 29"/>
                    <a:gd name="T11" fmla="*/ 11 h 29"/>
                  </a:gdLst>
                  <a:ahLst/>
                  <a:cxnLst>
                    <a:cxn ang="0">
                      <a:pos x="T0" y="T1"/>
                    </a:cxn>
                    <a:cxn ang="0">
                      <a:pos x="T2" y="T3"/>
                    </a:cxn>
                    <a:cxn ang="0">
                      <a:pos x="T4" y="T5"/>
                    </a:cxn>
                    <a:cxn ang="0">
                      <a:pos x="T6" y="T7"/>
                    </a:cxn>
                    <a:cxn ang="0">
                      <a:pos x="T8" y="T9"/>
                    </a:cxn>
                    <a:cxn ang="0">
                      <a:pos x="T10" y="T11"/>
                    </a:cxn>
                  </a:cxnLst>
                  <a:rect l="0" t="0" r="r" b="b"/>
                  <a:pathLst>
                    <a:path w="29" h="29">
                      <a:moveTo>
                        <a:pt x="29" y="11"/>
                      </a:moveTo>
                      <a:cubicBezTo>
                        <a:pt x="22" y="4"/>
                        <a:pt x="22" y="4"/>
                        <a:pt x="22" y="4"/>
                      </a:cubicBezTo>
                      <a:cubicBezTo>
                        <a:pt x="18" y="0"/>
                        <a:pt x="10" y="0"/>
                        <a:pt x="5" y="4"/>
                      </a:cubicBezTo>
                      <a:cubicBezTo>
                        <a:pt x="0" y="9"/>
                        <a:pt x="0" y="17"/>
                        <a:pt x="5" y="22"/>
                      </a:cubicBezTo>
                      <a:cubicBezTo>
                        <a:pt x="12" y="29"/>
                        <a:pt x="12" y="29"/>
                        <a:pt x="12" y="29"/>
                      </a:cubicBezTo>
                      <a:lnTo>
                        <a:pt x="29" y="11"/>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9" name="Freeform 182"/>
                <p:cNvSpPr>
                  <a:spLocks/>
                </p:cNvSpPr>
                <p:nvPr/>
              </p:nvSpPr>
              <p:spPr bwMode="auto">
                <a:xfrm>
                  <a:off x="4165601" y="3027363"/>
                  <a:ext cx="266700" cy="190500"/>
                </a:xfrm>
                <a:custGeom>
                  <a:avLst/>
                  <a:gdLst>
                    <a:gd name="T0" fmla="*/ 88 w 88"/>
                    <a:gd name="T1" fmla="*/ 63 h 63"/>
                    <a:gd name="T2" fmla="*/ 23 w 88"/>
                    <a:gd name="T3" fmla="*/ 40 h 63"/>
                    <a:gd name="T4" fmla="*/ 30 w 88"/>
                    <a:gd name="T5" fmla="*/ 0 h 63"/>
                    <a:gd name="T6" fmla="*/ 88 w 88"/>
                    <a:gd name="T7" fmla="*/ 63 h 63"/>
                  </a:gdLst>
                  <a:ahLst/>
                  <a:cxnLst>
                    <a:cxn ang="0">
                      <a:pos x="T0" y="T1"/>
                    </a:cxn>
                    <a:cxn ang="0">
                      <a:pos x="T2" y="T3"/>
                    </a:cxn>
                    <a:cxn ang="0">
                      <a:pos x="T4" y="T5"/>
                    </a:cxn>
                    <a:cxn ang="0">
                      <a:pos x="T6" y="T7"/>
                    </a:cxn>
                  </a:cxnLst>
                  <a:rect l="0" t="0" r="r" b="b"/>
                  <a:pathLst>
                    <a:path w="88" h="63">
                      <a:moveTo>
                        <a:pt x="88" y="63"/>
                      </a:moveTo>
                      <a:cubicBezTo>
                        <a:pt x="88" y="63"/>
                        <a:pt x="42" y="60"/>
                        <a:pt x="23" y="40"/>
                      </a:cubicBezTo>
                      <a:cubicBezTo>
                        <a:pt x="0" y="15"/>
                        <a:pt x="30" y="0"/>
                        <a:pt x="30" y="0"/>
                      </a:cubicBezTo>
                      <a:lnTo>
                        <a:pt x="88" y="63"/>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20" name="Freeform 183"/>
                <p:cNvSpPr>
                  <a:spLocks/>
                </p:cNvSpPr>
                <p:nvPr/>
              </p:nvSpPr>
              <p:spPr bwMode="auto">
                <a:xfrm>
                  <a:off x="4148138" y="3009900"/>
                  <a:ext cx="147638" cy="153988"/>
                </a:xfrm>
                <a:custGeom>
                  <a:avLst/>
                  <a:gdLst>
                    <a:gd name="T0" fmla="*/ 45 w 49"/>
                    <a:gd name="T1" fmla="*/ 32 h 51"/>
                    <a:gd name="T2" fmla="*/ 44 w 49"/>
                    <a:gd name="T3" fmla="*/ 47 h 51"/>
                    <a:gd name="T4" fmla="*/ 44 w 49"/>
                    <a:gd name="T5" fmla="*/ 47 h 51"/>
                    <a:gd name="T6" fmla="*/ 29 w 49"/>
                    <a:gd name="T7" fmla="*/ 46 h 51"/>
                    <a:gd name="T8" fmla="*/ 4 w 49"/>
                    <a:gd name="T9" fmla="*/ 19 h 51"/>
                    <a:gd name="T10" fmla="*/ 5 w 49"/>
                    <a:gd name="T11" fmla="*/ 4 h 51"/>
                    <a:gd name="T12" fmla="*/ 5 w 49"/>
                    <a:gd name="T13" fmla="*/ 4 h 51"/>
                    <a:gd name="T14" fmla="*/ 20 w 49"/>
                    <a:gd name="T15" fmla="*/ 5 h 51"/>
                    <a:gd name="T16" fmla="*/ 45 w 49"/>
                    <a:gd name="T17" fmla="*/ 3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51">
                      <a:moveTo>
                        <a:pt x="45" y="32"/>
                      </a:moveTo>
                      <a:cubicBezTo>
                        <a:pt x="49" y="36"/>
                        <a:pt x="49" y="43"/>
                        <a:pt x="44" y="47"/>
                      </a:cubicBezTo>
                      <a:cubicBezTo>
                        <a:pt x="44" y="47"/>
                        <a:pt x="44" y="47"/>
                        <a:pt x="44" y="47"/>
                      </a:cubicBezTo>
                      <a:cubicBezTo>
                        <a:pt x="40" y="51"/>
                        <a:pt x="33" y="50"/>
                        <a:pt x="29" y="46"/>
                      </a:cubicBezTo>
                      <a:cubicBezTo>
                        <a:pt x="4" y="19"/>
                        <a:pt x="4" y="19"/>
                        <a:pt x="4" y="19"/>
                      </a:cubicBezTo>
                      <a:cubicBezTo>
                        <a:pt x="0" y="15"/>
                        <a:pt x="1" y="8"/>
                        <a:pt x="5" y="4"/>
                      </a:cubicBezTo>
                      <a:cubicBezTo>
                        <a:pt x="5" y="4"/>
                        <a:pt x="5" y="4"/>
                        <a:pt x="5" y="4"/>
                      </a:cubicBezTo>
                      <a:cubicBezTo>
                        <a:pt x="9" y="0"/>
                        <a:pt x="16" y="1"/>
                        <a:pt x="20" y="5"/>
                      </a:cubicBezTo>
                      <a:lnTo>
                        <a:pt x="45" y="32"/>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21" name="Freeform 184"/>
                <p:cNvSpPr>
                  <a:spLocks/>
                </p:cNvSpPr>
                <p:nvPr/>
              </p:nvSpPr>
              <p:spPr bwMode="auto">
                <a:xfrm>
                  <a:off x="4160838" y="3000375"/>
                  <a:ext cx="84138" cy="96838"/>
                </a:xfrm>
                <a:custGeom>
                  <a:avLst/>
                  <a:gdLst>
                    <a:gd name="T0" fmla="*/ 10 w 28"/>
                    <a:gd name="T1" fmla="*/ 27 h 32"/>
                    <a:gd name="T2" fmla="*/ 9 w 28"/>
                    <a:gd name="T3" fmla="*/ 9 h 32"/>
                    <a:gd name="T4" fmla="*/ 28 w 28"/>
                    <a:gd name="T5" fmla="*/ 18 h 32"/>
                    <a:gd name="T6" fmla="*/ 21 w 28"/>
                    <a:gd name="T7" fmla="*/ 32 h 32"/>
                    <a:gd name="T8" fmla="*/ 10 w 28"/>
                    <a:gd name="T9" fmla="*/ 27 h 32"/>
                  </a:gdLst>
                  <a:ahLst/>
                  <a:cxnLst>
                    <a:cxn ang="0">
                      <a:pos x="T0" y="T1"/>
                    </a:cxn>
                    <a:cxn ang="0">
                      <a:pos x="T2" y="T3"/>
                    </a:cxn>
                    <a:cxn ang="0">
                      <a:pos x="T4" y="T5"/>
                    </a:cxn>
                    <a:cxn ang="0">
                      <a:pos x="T6" y="T7"/>
                    </a:cxn>
                    <a:cxn ang="0">
                      <a:pos x="T8" y="T9"/>
                    </a:cxn>
                  </a:cxnLst>
                  <a:rect l="0" t="0" r="r" b="b"/>
                  <a:pathLst>
                    <a:path w="28" h="32">
                      <a:moveTo>
                        <a:pt x="10" y="27"/>
                      </a:moveTo>
                      <a:cubicBezTo>
                        <a:pt x="10" y="27"/>
                        <a:pt x="18" y="18"/>
                        <a:pt x="9" y="9"/>
                      </a:cubicBezTo>
                      <a:cubicBezTo>
                        <a:pt x="0" y="0"/>
                        <a:pt x="28" y="18"/>
                        <a:pt x="28" y="18"/>
                      </a:cubicBezTo>
                      <a:cubicBezTo>
                        <a:pt x="21" y="32"/>
                        <a:pt x="21" y="32"/>
                        <a:pt x="21" y="32"/>
                      </a:cubicBezTo>
                      <a:lnTo>
                        <a:pt x="10" y="27"/>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22" name="Freeform 185"/>
                <p:cNvSpPr>
                  <a:spLocks/>
                </p:cNvSpPr>
                <p:nvPr/>
              </p:nvSpPr>
              <p:spPr bwMode="auto">
                <a:xfrm>
                  <a:off x="4067176" y="2973388"/>
                  <a:ext cx="157163" cy="109538"/>
                </a:xfrm>
                <a:custGeom>
                  <a:avLst/>
                  <a:gdLst>
                    <a:gd name="T0" fmla="*/ 5 w 52"/>
                    <a:gd name="T1" fmla="*/ 7 h 36"/>
                    <a:gd name="T2" fmla="*/ 0 w 52"/>
                    <a:gd name="T3" fmla="*/ 16 h 36"/>
                    <a:gd name="T4" fmla="*/ 9 w 52"/>
                    <a:gd name="T5" fmla="*/ 21 h 36"/>
                    <a:gd name="T6" fmla="*/ 36 w 52"/>
                    <a:gd name="T7" fmla="*/ 34 h 36"/>
                    <a:gd name="T8" fmla="*/ 50 w 52"/>
                    <a:gd name="T9" fmla="*/ 29 h 36"/>
                    <a:gd name="T10" fmla="*/ 45 w 52"/>
                    <a:gd name="T11" fmla="*/ 16 h 36"/>
                    <a:gd name="T12" fmla="*/ 18 w 52"/>
                    <a:gd name="T13" fmla="*/ 3 h 36"/>
                    <a:gd name="T14" fmla="*/ 5 w 52"/>
                    <a:gd name="T15" fmla="*/ 7 h 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36">
                      <a:moveTo>
                        <a:pt x="5" y="7"/>
                      </a:moveTo>
                      <a:cubicBezTo>
                        <a:pt x="0" y="16"/>
                        <a:pt x="0" y="16"/>
                        <a:pt x="0" y="16"/>
                      </a:cubicBezTo>
                      <a:cubicBezTo>
                        <a:pt x="9" y="21"/>
                        <a:pt x="9" y="21"/>
                        <a:pt x="9" y="21"/>
                      </a:cubicBezTo>
                      <a:cubicBezTo>
                        <a:pt x="36" y="34"/>
                        <a:pt x="36" y="34"/>
                        <a:pt x="36" y="34"/>
                      </a:cubicBezTo>
                      <a:cubicBezTo>
                        <a:pt x="41" y="36"/>
                        <a:pt x="47" y="34"/>
                        <a:pt x="50" y="29"/>
                      </a:cubicBezTo>
                      <a:cubicBezTo>
                        <a:pt x="52" y="25"/>
                        <a:pt x="50" y="19"/>
                        <a:pt x="45" y="16"/>
                      </a:cubicBezTo>
                      <a:cubicBezTo>
                        <a:pt x="18" y="3"/>
                        <a:pt x="18" y="3"/>
                        <a:pt x="18" y="3"/>
                      </a:cubicBezTo>
                      <a:cubicBezTo>
                        <a:pt x="13" y="0"/>
                        <a:pt x="7" y="2"/>
                        <a:pt x="5" y="7"/>
                      </a:cubicBez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23" name="Freeform 186"/>
                <p:cNvSpPr>
                  <a:spLocks/>
                </p:cNvSpPr>
                <p:nvPr/>
              </p:nvSpPr>
              <p:spPr bwMode="auto">
                <a:xfrm>
                  <a:off x="4067176" y="3006725"/>
                  <a:ext cx="57150" cy="42863"/>
                </a:xfrm>
                <a:custGeom>
                  <a:avLst/>
                  <a:gdLst>
                    <a:gd name="T0" fmla="*/ 12 w 19"/>
                    <a:gd name="T1" fmla="*/ 5 h 14"/>
                    <a:gd name="T2" fmla="*/ 3 w 19"/>
                    <a:gd name="T3" fmla="*/ 0 h 14"/>
                    <a:gd name="T4" fmla="*/ 0 w 19"/>
                    <a:gd name="T5" fmla="*/ 5 h 14"/>
                    <a:gd name="T6" fmla="*/ 9 w 19"/>
                    <a:gd name="T7" fmla="*/ 10 h 14"/>
                    <a:gd name="T8" fmla="*/ 19 w 19"/>
                    <a:gd name="T9" fmla="*/ 14 h 14"/>
                    <a:gd name="T10" fmla="*/ 12 w 19"/>
                    <a:gd name="T11" fmla="*/ 5 h 14"/>
                  </a:gdLst>
                  <a:ahLst/>
                  <a:cxnLst>
                    <a:cxn ang="0">
                      <a:pos x="T0" y="T1"/>
                    </a:cxn>
                    <a:cxn ang="0">
                      <a:pos x="T2" y="T3"/>
                    </a:cxn>
                    <a:cxn ang="0">
                      <a:pos x="T4" y="T5"/>
                    </a:cxn>
                    <a:cxn ang="0">
                      <a:pos x="T6" y="T7"/>
                    </a:cxn>
                    <a:cxn ang="0">
                      <a:pos x="T8" y="T9"/>
                    </a:cxn>
                    <a:cxn ang="0">
                      <a:pos x="T10" y="T11"/>
                    </a:cxn>
                  </a:cxnLst>
                  <a:rect l="0" t="0" r="r" b="b"/>
                  <a:pathLst>
                    <a:path w="19" h="14">
                      <a:moveTo>
                        <a:pt x="12" y="5"/>
                      </a:moveTo>
                      <a:cubicBezTo>
                        <a:pt x="3" y="0"/>
                        <a:pt x="3" y="0"/>
                        <a:pt x="3" y="0"/>
                      </a:cubicBezTo>
                      <a:cubicBezTo>
                        <a:pt x="0" y="5"/>
                        <a:pt x="0" y="5"/>
                        <a:pt x="0" y="5"/>
                      </a:cubicBezTo>
                      <a:cubicBezTo>
                        <a:pt x="9" y="10"/>
                        <a:pt x="9" y="10"/>
                        <a:pt x="9" y="10"/>
                      </a:cubicBezTo>
                      <a:cubicBezTo>
                        <a:pt x="19" y="14"/>
                        <a:pt x="19" y="14"/>
                        <a:pt x="19" y="14"/>
                      </a:cubicBezTo>
                      <a:cubicBezTo>
                        <a:pt x="18" y="10"/>
                        <a:pt x="16" y="7"/>
                        <a:pt x="12" y="5"/>
                      </a:cubicBezTo>
                      <a:close/>
                    </a:path>
                  </a:pathLst>
                </a:custGeom>
                <a:solidFill>
                  <a:srgbClr val="F2D3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24" name="Freeform 187"/>
                <p:cNvSpPr>
                  <a:spLocks/>
                </p:cNvSpPr>
                <p:nvPr/>
              </p:nvSpPr>
              <p:spPr bwMode="auto">
                <a:xfrm>
                  <a:off x="4121151" y="2982913"/>
                  <a:ext cx="84138" cy="66675"/>
                </a:xfrm>
                <a:custGeom>
                  <a:avLst/>
                  <a:gdLst>
                    <a:gd name="T0" fmla="*/ 13 w 28"/>
                    <a:gd name="T1" fmla="*/ 6 h 22"/>
                    <a:gd name="T2" fmla="*/ 28 w 28"/>
                    <a:gd name="T3" fmla="*/ 22 h 22"/>
                    <a:gd name="T4" fmla="*/ 0 w 28"/>
                    <a:gd name="T5" fmla="*/ 0 h 22"/>
                    <a:gd name="T6" fmla="*/ 13 w 28"/>
                    <a:gd name="T7" fmla="*/ 6 h 22"/>
                  </a:gdLst>
                  <a:ahLst/>
                  <a:cxnLst>
                    <a:cxn ang="0">
                      <a:pos x="T0" y="T1"/>
                    </a:cxn>
                    <a:cxn ang="0">
                      <a:pos x="T2" y="T3"/>
                    </a:cxn>
                    <a:cxn ang="0">
                      <a:pos x="T4" y="T5"/>
                    </a:cxn>
                    <a:cxn ang="0">
                      <a:pos x="T6" y="T7"/>
                    </a:cxn>
                  </a:cxnLst>
                  <a:rect l="0" t="0" r="r" b="b"/>
                  <a:pathLst>
                    <a:path w="28" h="22">
                      <a:moveTo>
                        <a:pt x="13" y="6"/>
                      </a:moveTo>
                      <a:cubicBezTo>
                        <a:pt x="28" y="22"/>
                        <a:pt x="28" y="22"/>
                        <a:pt x="28" y="22"/>
                      </a:cubicBezTo>
                      <a:cubicBezTo>
                        <a:pt x="28" y="22"/>
                        <a:pt x="3" y="22"/>
                        <a:pt x="0" y="0"/>
                      </a:cubicBezTo>
                      <a:cubicBezTo>
                        <a:pt x="8" y="4"/>
                        <a:pt x="13" y="6"/>
                        <a:pt x="13" y="6"/>
                      </a:cubicBezTo>
                      <a:close/>
                    </a:path>
                  </a:pathLst>
                </a:custGeom>
                <a:solidFill>
                  <a:srgbClr val="CC8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25" name="Freeform 188"/>
                <p:cNvSpPr>
                  <a:spLocks/>
                </p:cNvSpPr>
                <p:nvPr/>
              </p:nvSpPr>
              <p:spPr bwMode="auto">
                <a:xfrm>
                  <a:off x="4343401" y="3043238"/>
                  <a:ext cx="455613" cy="304800"/>
                </a:xfrm>
                <a:custGeom>
                  <a:avLst/>
                  <a:gdLst>
                    <a:gd name="T0" fmla="*/ 109 w 287"/>
                    <a:gd name="T1" fmla="*/ 0 h 192"/>
                    <a:gd name="T2" fmla="*/ 287 w 287"/>
                    <a:gd name="T3" fmla="*/ 139 h 192"/>
                    <a:gd name="T4" fmla="*/ 95 w 287"/>
                    <a:gd name="T5" fmla="*/ 192 h 192"/>
                    <a:gd name="T6" fmla="*/ 0 w 287"/>
                    <a:gd name="T7" fmla="*/ 89 h 192"/>
                    <a:gd name="T8" fmla="*/ 109 w 287"/>
                    <a:gd name="T9" fmla="*/ 0 h 192"/>
                  </a:gdLst>
                  <a:ahLst/>
                  <a:cxnLst>
                    <a:cxn ang="0">
                      <a:pos x="T0" y="T1"/>
                    </a:cxn>
                    <a:cxn ang="0">
                      <a:pos x="T2" y="T3"/>
                    </a:cxn>
                    <a:cxn ang="0">
                      <a:pos x="T4" y="T5"/>
                    </a:cxn>
                    <a:cxn ang="0">
                      <a:pos x="T6" y="T7"/>
                    </a:cxn>
                    <a:cxn ang="0">
                      <a:pos x="T8" y="T9"/>
                    </a:cxn>
                  </a:cxnLst>
                  <a:rect l="0" t="0" r="r" b="b"/>
                  <a:pathLst>
                    <a:path w="287" h="192">
                      <a:moveTo>
                        <a:pt x="109" y="0"/>
                      </a:moveTo>
                      <a:lnTo>
                        <a:pt x="287" y="139"/>
                      </a:lnTo>
                      <a:lnTo>
                        <a:pt x="95" y="192"/>
                      </a:lnTo>
                      <a:lnTo>
                        <a:pt x="0" y="89"/>
                      </a:lnTo>
                      <a:lnTo>
                        <a:pt x="109" y="0"/>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grpSp>
        </p:grpSp>
      </p:grpSp>
      <p:grpSp>
        <p:nvGrpSpPr>
          <p:cNvPr id="302" name="Group 301"/>
          <p:cNvGrpSpPr/>
          <p:nvPr/>
        </p:nvGrpSpPr>
        <p:grpSpPr>
          <a:xfrm>
            <a:off x="5438681" y="2237731"/>
            <a:ext cx="1578419" cy="1908068"/>
            <a:chOff x="5503728" y="2213527"/>
            <a:chExt cx="1610489" cy="1946836"/>
          </a:xfrm>
        </p:grpSpPr>
        <p:sp>
          <p:nvSpPr>
            <p:cNvPr id="134" name="Rectangle 133"/>
            <p:cNvSpPr/>
            <p:nvPr/>
          </p:nvSpPr>
          <p:spPr>
            <a:xfrm>
              <a:off x="5503728" y="3466393"/>
              <a:ext cx="1610489" cy="693970"/>
            </a:xfrm>
            <a:prstGeom prst="rect">
              <a:avLst/>
            </a:prstGeom>
          </p:spPr>
          <p:txBody>
            <a:bodyPr wrap="square">
              <a:spAutoFit/>
            </a:bodyPr>
            <a:lstStyle/>
            <a:p>
              <a:pPr algn="ctr" defTabSz="896171"/>
              <a:r>
                <a:rPr lang="en-US" sz="1922" dirty="0">
                  <a:gradFill>
                    <a:gsLst>
                      <a:gs pos="28319">
                        <a:srgbClr val="000000"/>
                      </a:gs>
                      <a:gs pos="52212">
                        <a:srgbClr val="000000"/>
                      </a:gs>
                    </a:gsLst>
                    <a:lin ang="5400000" scaled="0"/>
                  </a:gradFill>
                  <a:latin typeface="Segoe UI"/>
                </a:rPr>
                <a:t>Free </a:t>
              </a:r>
              <a:br>
                <a:rPr lang="en-US" sz="1922" dirty="0">
                  <a:gradFill>
                    <a:gsLst>
                      <a:gs pos="28319">
                        <a:srgbClr val="000000"/>
                      </a:gs>
                      <a:gs pos="52212">
                        <a:srgbClr val="000000"/>
                      </a:gs>
                    </a:gsLst>
                    <a:lin ang="5400000" scaled="0"/>
                  </a:gradFill>
                  <a:latin typeface="Segoe UI"/>
                </a:rPr>
              </a:br>
              <a:r>
                <a:rPr lang="en-US" sz="1922" dirty="0">
                  <a:gradFill>
                    <a:gsLst>
                      <a:gs pos="28319">
                        <a:srgbClr val="000000"/>
                      </a:gs>
                      <a:gs pos="52212">
                        <a:srgbClr val="000000"/>
                      </a:gs>
                    </a:gsLst>
                    <a:lin ang="5400000" scaled="0"/>
                  </a:gradFill>
                  <a:latin typeface="Segoe UI"/>
                </a:rPr>
                <a:t>Training</a:t>
              </a:r>
            </a:p>
          </p:txBody>
        </p:sp>
        <p:pic>
          <p:nvPicPr>
            <p:cNvPr id="303" name="Picture 302"/>
            <p:cNvPicPr>
              <a:picLocks noChangeAspect="1"/>
            </p:cNvPicPr>
            <p:nvPr/>
          </p:nvPicPr>
          <p:blipFill>
            <a:blip r:embed="rId4"/>
            <a:stretch>
              <a:fillRect/>
            </a:stretch>
          </p:blipFill>
          <p:spPr>
            <a:xfrm flipH="1">
              <a:off x="5899272" y="2213527"/>
              <a:ext cx="819400" cy="1205398"/>
            </a:xfrm>
            <a:prstGeom prst="rect">
              <a:avLst/>
            </a:prstGeom>
          </p:spPr>
        </p:pic>
      </p:grpSp>
      <p:grpSp>
        <p:nvGrpSpPr>
          <p:cNvPr id="298" name="Group 297"/>
          <p:cNvGrpSpPr/>
          <p:nvPr/>
        </p:nvGrpSpPr>
        <p:grpSpPr>
          <a:xfrm>
            <a:off x="7540924" y="2237583"/>
            <a:ext cx="1710257" cy="1908218"/>
            <a:chOff x="7453007" y="2213374"/>
            <a:chExt cx="1745006" cy="1946989"/>
          </a:xfrm>
        </p:grpSpPr>
        <p:sp>
          <p:nvSpPr>
            <p:cNvPr id="142" name="Rectangle 141"/>
            <p:cNvSpPr/>
            <p:nvPr/>
          </p:nvSpPr>
          <p:spPr>
            <a:xfrm>
              <a:off x="7520266" y="3466393"/>
              <a:ext cx="1610489" cy="693970"/>
            </a:xfrm>
            <a:prstGeom prst="rect">
              <a:avLst/>
            </a:prstGeom>
          </p:spPr>
          <p:txBody>
            <a:bodyPr wrap="square">
              <a:spAutoFit/>
            </a:bodyPr>
            <a:lstStyle/>
            <a:p>
              <a:pPr algn="ctr" defTabSz="896171"/>
              <a:r>
                <a:rPr lang="en-US" sz="1922" dirty="0">
                  <a:gradFill>
                    <a:gsLst>
                      <a:gs pos="28319">
                        <a:srgbClr val="000000"/>
                      </a:gs>
                      <a:gs pos="52212">
                        <a:srgbClr val="000000"/>
                      </a:gs>
                    </a:gsLst>
                    <a:lin ang="5400000" scaled="0"/>
                  </a:gradFill>
                  <a:latin typeface="Segoe UI"/>
                </a:rPr>
                <a:t>Free </a:t>
              </a:r>
              <a:br>
                <a:rPr lang="en-US" sz="1922" dirty="0">
                  <a:gradFill>
                    <a:gsLst>
                      <a:gs pos="28319">
                        <a:srgbClr val="000000"/>
                      </a:gs>
                      <a:gs pos="52212">
                        <a:srgbClr val="000000"/>
                      </a:gs>
                    </a:gsLst>
                    <a:lin ang="5400000" scaled="0"/>
                  </a:gradFill>
                  <a:latin typeface="Segoe UI"/>
                </a:rPr>
              </a:br>
              <a:r>
                <a:rPr lang="en-US" sz="1922" dirty="0">
                  <a:gradFill>
                    <a:gsLst>
                      <a:gs pos="28319">
                        <a:srgbClr val="000000"/>
                      </a:gs>
                      <a:gs pos="52212">
                        <a:srgbClr val="000000"/>
                      </a:gs>
                    </a:gsLst>
                    <a:lin ang="5400000" scaled="0"/>
                  </a:gradFill>
                  <a:latin typeface="Segoe UI"/>
                </a:rPr>
                <a:t>Tools</a:t>
              </a:r>
            </a:p>
          </p:txBody>
        </p:sp>
        <p:grpSp>
          <p:nvGrpSpPr>
            <p:cNvPr id="1140" name="Group 1139"/>
            <p:cNvGrpSpPr/>
            <p:nvPr/>
          </p:nvGrpSpPr>
          <p:grpSpPr>
            <a:xfrm>
              <a:off x="7453007" y="2213374"/>
              <a:ext cx="1745006" cy="1177578"/>
              <a:chOff x="7353454" y="2213374"/>
              <a:chExt cx="1745006" cy="1177578"/>
            </a:xfrm>
          </p:grpSpPr>
          <p:grpSp>
            <p:nvGrpSpPr>
              <p:cNvPr id="1139" name="Group 1138"/>
              <p:cNvGrpSpPr/>
              <p:nvPr/>
            </p:nvGrpSpPr>
            <p:grpSpPr>
              <a:xfrm>
                <a:off x="7353454" y="2213374"/>
                <a:ext cx="1517514" cy="1152575"/>
                <a:chOff x="7377113" y="1308100"/>
                <a:chExt cx="1277937" cy="847725"/>
              </a:xfrm>
            </p:grpSpPr>
            <p:sp>
              <p:nvSpPr>
                <p:cNvPr id="1132" name="AutoShape 190"/>
                <p:cNvSpPr>
                  <a:spLocks noChangeAspect="1" noChangeArrowheads="1" noTextEdit="1"/>
                </p:cNvSpPr>
                <p:nvPr/>
              </p:nvSpPr>
              <p:spPr bwMode="auto">
                <a:xfrm>
                  <a:off x="7377113" y="1308100"/>
                  <a:ext cx="1277937" cy="84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33" name="Rectangle 192"/>
                <p:cNvSpPr>
                  <a:spLocks noChangeArrowheads="1"/>
                </p:cNvSpPr>
                <p:nvPr/>
              </p:nvSpPr>
              <p:spPr bwMode="auto">
                <a:xfrm>
                  <a:off x="7844201" y="1393963"/>
                  <a:ext cx="564787" cy="761862"/>
                </a:xfrm>
                <a:prstGeom prst="rect">
                  <a:avLst/>
                </a:prstGeom>
                <a:solidFill>
                  <a:srgbClr val="D83B01"/>
                </a:solidFill>
                <a:ln>
                  <a:noFill/>
                </a:ln>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34" name="Rectangle 193"/>
                <p:cNvSpPr>
                  <a:spLocks noChangeArrowheads="1"/>
                </p:cNvSpPr>
                <p:nvPr/>
              </p:nvSpPr>
              <p:spPr bwMode="auto">
                <a:xfrm>
                  <a:off x="7586663" y="1393963"/>
                  <a:ext cx="271895" cy="761862"/>
                </a:xfrm>
                <a:prstGeom prst="rect">
                  <a:avLst/>
                </a:prstGeom>
                <a:solidFill>
                  <a:srgbClr val="A32B01"/>
                </a:solidFill>
                <a:ln>
                  <a:noFill/>
                </a:ln>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35" name="Freeform 194"/>
                <p:cNvSpPr>
                  <a:spLocks/>
                </p:cNvSpPr>
                <p:nvPr/>
              </p:nvSpPr>
              <p:spPr bwMode="auto">
                <a:xfrm>
                  <a:off x="7466520" y="1394833"/>
                  <a:ext cx="392039" cy="216395"/>
                </a:xfrm>
                <a:custGeom>
                  <a:avLst/>
                  <a:gdLst>
                    <a:gd name="T0" fmla="*/ 215 w 348"/>
                    <a:gd name="T1" fmla="*/ 133 h 133"/>
                    <a:gd name="T2" fmla="*/ 0 w 348"/>
                    <a:gd name="T3" fmla="*/ 133 h 133"/>
                    <a:gd name="T4" fmla="*/ 130 w 348"/>
                    <a:gd name="T5" fmla="*/ 0 h 133"/>
                    <a:gd name="T6" fmla="*/ 348 w 348"/>
                    <a:gd name="T7" fmla="*/ 0 h 133"/>
                    <a:gd name="T8" fmla="*/ 215 w 348"/>
                    <a:gd name="T9" fmla="*/ 133 h 133"/>
                    <a:gd name="connsiteX0" fmla="*/ 4375 w 8197"/>
                    <a:gd name="connsiteY0" fmla="*/ 10000 h 10000"/>
                    <a:gd name="connsiteX1" fmla="*/ 0 w 8197"/>
                    <a:gd name="connsiteY1" fmla="*/ 10000 h 10000"/>
                    <a:gd name="connsiteX2" fmla="*/ 1933 w 8197"/>
                    <a:gd name="connsiteY2" fmla="*/ 0 h 10000"/>
                    <a:gd name="connsiteX3" fmla="*/ 8197 w 8197"/>
                    <a:gd name="connsiteY3" fmla="*/ 0 h 10000"/>
                    <a:gd name="connsiteX4" fmla="*/ 4375 w 8197"/>
                    <a:gd name="connsiteY4" fmla="*/ 10000 h 10000"/>
                    <a:gd name="connsiteX0" fmla="*/ 7639 w 10000"/>
                    <a:gd name="connsiteY0" fmla="*/ 10249 h 10249"/>
                    <a:gd name="connsiteX1" fmla="*/ 0 w 10000"/>
                    <a:gd name="connsiteY1" fmla="*/ 10000 h 10249"/>
                    <a:gd name="connsiteX2" fmla="*/ 2358 w 10000"/>
                    <a:gd name="connsiteY2" fmla="*/ 0 h 10249"/>
                    <a:gd name="connsiteX3" fmla="*/ 10000 w 10000"/>
                    <a:gd name="connsiteY3" fmla="*/ 0 h 10249"/>
                    <a:gd name="connsiteX4" fmla="*/ 7639 w 10000"/>
                    <a:gd name="connsiteY4" fmla="*/ 10249 h 102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249">
                      <a:moveTo>
                        <a:pt x="7639" y="10249"/>
                      </a:moveTo>
                      <a:lnTo>
                        <a:pt x="0" y="10000"/>
                      </a:lnTo>
                      <a:lnTo>
                        <a:pt x="2358" y="0"/>
                      </a:lnTo>
                      <a:lnTo>
                        <a:pt x="10000" y="0"/>
                      </a:lnTo>
                      <a:lnTo>
                        <a:pt x="7639" y="10249"/>
                      </a:lnTo>
                      <a:close/>
                    </a:path>
                  </a:pathLst>
                </a:custGeom>
                <a:solidFill>
                  <a:srgbClr val="D83B01"/>
                </a:solidFill>
                <a:ln>
                  <a:noFill/>
                </a:ln>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36" name="Freeform 195"/>
                <p:cNvSpPr>
                  <a:spLocks/>
                </p:cNvSpPr>
                <p:nvPr/>
              </p:nvSpPr>
              <p:spPr bwMode="auto">
                <a:xfrm>
                  <a:off x="7864148" y="1394833"/>
                  <a:ext cx="673941" cy="209443"/>
                </a:xfrm>
                <a:custGeom>
                  <a:avLst/>
                  <a:gdLst>
                    <a:gd name="T0" fmla="*/ 457 w 457"/>
                    <a:gd name="T1" fmla="*/ 133 h 133"/>
                    <a:gd name="T2" fmla="*/ 157 w 457"/>
                    <a:gd name="T3" fmla="*/ 133 h 133"/>
                    <a:gd name="T4" fmla="*/ 0 w 457"/>
                    <a:gd name="T5" fmla="*/ 0 h 133"/>
                    <a:gd name="T6" fmla="*/ 300 w 457"/>
                    <a:gd name="T7" fmla="*/ 0 h 133"/>
                    <a:gd name="T8" fmla="*/ 457 w 457"/>
                    <a:gd name="T9" fmla="*/ 133 h 133"/>
                    <a:gd name="connsiteX0" fmla="*/ 10000 w 10000"/>
                    <a:gd name="connsiteY0" fmla="*/ 10000 h 10000"/>
                    <a:gd name="connsiteX1" fmla="*/ 3435 w 10000"/>
                    <a:gd name="connsiteY1" fmla="*/ 10000 h 10000"/>
                    <a:gd name="connsiteX2" fmla="*/ 0 w 10000"/>
                    <a:gd name="connsiteY2" fmla="*/ 0 h 10000"/>
                    <a:gd name="connsiteX3" fmla="*/ 8660 w 10000"/>
                    <a:gd name="connsiteY3" fmla="*/ 0 h 10000"/>
                    <a:gd name="connsiteX4" fmla="*/ 10000 w 10000"/>
                    <a:gd name="connsiteY4" fmla="*/ 10000 h 10000"/>
                    <a:gd name="connsiteX0" fmla="*/ 10667 w 10667"/>
                    <a:gd name="connsiteY0" fmla="*/ 10000 h 10000"/>
                    <a:gd name="connsiteX1" fmla="*/ 3435 w 10667"/>
                    <a:gd name="connsiteY1" fmla="*/ 10000 h 10000"/>
                    <a:gd name="connsiteX2" fmla="*/ 0 w 10667"/>
                    <a:gd name="connsiteY2" fmla="*/ 0 h 10000"/>
                    <a:gd name="connsiteX3" fmla="*/ 8660 w 10667"/>
                    <a:gd name="connsiteY3" fmla="*/ 0 h 10000"/>
                    <a:gd name="connsiteX4" fmla="*/ 10667 w 10667"/>
                    <a:gd name="connsiteY4" fmla="*/ 10000 h 10000"/>
                    <a:gd name="connsiteX0" fmla="*/ 10667 w 10667"/>
                    <a:gd name="connsiteY0" fmla="*/ 10000 h 10084"/>
                    <a:gd name="connsiteX1" fmla="*/ 1467 w 10667"/>
                    <a:gd name="connsiteY1" fmla="*/ 10084 h 10084"/>
                    <a:gd name="connsiteX2" fmla="*/ 0 w 10667"/>
                    <a:gd name="connsiteY2" fmla="*/ 0 h 10084"/>
                    <a:gd name="connsiteX3" fmla="*/ 8660 w 10667"/>
                    <a:gd name="connsiteY3" fmla="*/ 0 h 10084"/>
                    <a:gd name="connsiteX4" fmla="*/ 10667 w 10667"/>
                    <a:gd name="connsiteY4" fmla="*/ 10000 h 10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67" h="10084">
                      <a:moveTo>
                        <a:pt x="10667" y="10000"/>
                      </a:moveTo>
                      <a:lnTo>
                        <a:pt x="1467" y="10084"/>
                      </a:lnTo>
                      <a:lnTo>
                        <a:pt x="0" y="0"/>
                      </a:lnTo>
                      <a:lnTo>
                        <a:pt x="8660" y="0"/>
                      </a:lnTo>
                      <a:lnTo>
                        <a:pt x="10667" y="10000"/>
                      </a:lnTo>
                      <a:close/>
                    </a:path>
                  </a:pathLst>
                </a:custGeom>
                <a:solidFill>
                  <a:srgbClr val="FE4A0A"/>
                </a:solidFill>
                <a:ln>
                  <a:noFill/>
                </a:ln>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grpSp>
          <p:pic>
            <p:nvPicPr>
              <p:cNvPr id="304" name="Picture 303"/>
              <p:cNvPicPr>
                <a:picLocks noChangeAspect="1"/>
              </p:cNvPicPr>
              <p:nvPr/>
            </p:nvPicPr>
            <p:blipFill>
              <a:blip r:embed="rId5"/>
              <a:stretch>
                <a:fillRect/>
              </a:stretch>
            </p:blipFill>
            <p:spPr>
              <a:xfrm>
                <a:off x="8203393" y="2481212"/>
                <a:ext cx="895067" cy="909740"/>
              </a:xfrm>
              <a:prstGeom prst="rect">
                <a:avLst/>
              </a:prstGeom>
            </p:spPr>
          </p:pic>
        </p:grpSp>
      </p:grpSp>
      <p:grpSp>
        <p:nvGrpSpPr>
          <p:cNvPr id="301" name="Group 300"/>
          <p:cNvGrpSpPr/>
          <p:nvPr/>
        </p:nvGrpSpPr>
        <p:grpSpPr>
          <a:xfrm>
            <a:off x="9775009" y="2240303"/>
            <a:ext cx="1578419" cy="1757640"/>
            <a:chOff x="9851377" y="2216150"/>
            <a:chExt cx="1610489" cy="1793351"/>
          </a:xfrm>
        </p:grpSpPr>
        <p:sp>
          <p:nvSpPr>
            <p:cNvPr id="177" name="Rectangle 176"/>
            <p:cNvSpPr/>
            <p:nvPr/>
          </p:nvSpPr>
          <p:spPr>
            <a:xfrm>
              <a:off x="9851377" y="3617256"/>
              <a:ext cx="1610489" cy="392245"/>
            </a:xfrm>
            <a:prstGeom prst="rect">
              <a:avLst/>
            </a:prstGeom>
          </p:spPr>
          <p:txBody>
            <a:bodyPr wrap="square">
              <a:spAutoFit/>
            </a:bodyPr>
            <a:lstStyle/>
            <a:p>
              <a:pPr algn="ctr" defTabSz="896171"/>
              <a:r>
                <a:rPr lang="en-US" sz="1922" dirty="0">
                  <a:gradFill>
                    <a:gsLst>
                      <a:gs pos="28319">
                        <a:srgbClr val="000000"/>
                      </a:gs>
                      <a:gs pos="52212">
                        <a:srgbClr val="000000"/>
                      </a:gs>
                    </a:gsLst>
                    <a:lin ang="5400000" scaled="0"/>
                  </a:gradFill>
                  <a:latin typeface="Segoe UI"/>
                </a:rPr>
                <a:t>Webinars</a:t>
              </a:r>
            </a:p>
          </p:txBody>
        </p:sp>
        <p:grpSp>
          <p:nvGrpSpPr>
            <p:cNvPr id="292" name="Group 291"/>
            <p:cNvGrpSpPr/>
            <p:nvPr/>
          </p:nvGrpSpPr>
          <p:grpSpPr>
            <a:xfrm>
              <a:off x="10039877" y="2216150"/>
              <a:ext cx="1233488" cy="1268413"/>
              <a:chOff x="9902825" y="2216150"/>
              <a:chExt cx="1233488" cy="1268413"/>
            </a:xfrm>
          </p:grpSpPr>
          <p:sp>
            <p:nvSpPr>
              <p:cNvPr id="1142" name="AutoShape 199"/>
              <p:cNvSpPr>
                <a:spLocks noChangeAspect="1" noChangeArrowheads="1" noTextEdit="1"/>
              </p:cNvSpPr>
              <p:nvPr/>
            </p:nvSpPr>
            <p:spPr bwMode="auto">
              <a:xfrm>
                <a:off x="9902825" y="2216150"/>
                <a:ext cx="1228725" cy="1263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43" name="Freeform 201"/>
              <p:cNvSpPr>
                <a:spLocks/>
              </p:cNvSpPr>
              <p:nvPr/>
            </p:nvSpPr>
            <p:spPr bwMode="auto">
              <a:xfrm>
                <a:off x="9907588" y="2216150"/>
                <a:ext cx="1228725" cy="1231900"/>
              </a:xfrm>
              <a:custGeom>
                <a:avLst/>
                <a:gdLst>
                  <a:gd name="T0" fmla="*/ 178 w 306"/>
                  <a:gd name="T1" fmla="*/ 305 h 307"/>
                  <a:gd name="T2" fmla="*/ 173 w 306"/>
                  <a:gd name="T3" fmla="*/ 305 h 307"/>
                  <a:gd name="T4" fmla="*/ 1 w 306"/>
                  <a:gd name="T5" fmla="*/ 133 h 307"/>
                  <a:gd name="T6" fmla="*/ 1 w 306"/>
                  <a:gd name="T7" fmla="*/ 128 h 307"/>
                  <a:gd name="T8" fmla="*/ 128 w 306"/>
                  <a:gd name="T9" fmla="*/ 2 h 307"/>
                  <a:gd name="T10" fmla="*/ 133 w 306"/>
                  <a:gd name="T11" fmla="*/ 2 h 307"/>
                  <a:gd name="T12" fmla="*/ 305 w 306"/>
                  <a:gd name="T13" fmla="*/ 174 h 307"/>
                  <a:gd name="T14" fmla="*/ 305 w 306"/>
                  <a:gd name="T15" fmla="*/ 179 h 307"/>
                  <a:gd name="T16" fmla="*/ 178 w 306"/>
                  <a:gd name="T17" fmla="*/ 30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6" h="307">
                    <a:moveTo>
                      <a:pt x="178" y="305"/>
                    </a:moveTo>
                    <a:cubicBezTo>
                      <a:pt x="177" y="307"/>
                      <a:pt x="175" y="307"/>
                      <a:pt x="173" y="305"/>
                    </a:cubicBezTo>
                    <a:cubicBezTo>
                      <a:pt x="1" y="133"/>
                      <a:pt x="1" y="133"/>
                      <a:pt x="1" y="133"/>
                    </a:cubicBezTo>
                    <a:cubicBezTo>
                      <a:pt x="0" y="132"/>
                      <a:pt x="0" y="130"/>
                      <a:pt x="1" y="128"/>
                    </a:cubicBezTo>
                    <a:cubicBezTo>
                      <a:pt x="128" y="2"/>
                      <a:pt x="128" y="2"/>
                      <a:pt x="128" y="2"/>
                    </a:cubicBezTo>
                    <a:cubicBezTo>
                      <a:pt x="129" y="0"/>
                      <a:pt x="131" y="0"/>
                      <a:pt x="133" y="2"/>
                    </a:cubicBezTo>
                    <a:cubicBezTo>
                      <a:pt x="305" y="174"/>
                      <a:pt x="305" y="174"/>
                      <a:pt x="305" y="174"/>
                    </a:cubicBezTo>
                    <a:cubicBezTo>
                      <a:pt x="306" y="175"/>
                      <a:pt x="306" y="177"/>
                      <a:pt x="305" y="179"/>
                    </a:cubicBezTo>
                    <a:lnTo>
                      <a:pt x="178" y="30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44" name="Freeform 202"/>
              <p:cNvSpPr>
                <a:spLocks/>
              </p:cNvSpPr>
              <p:nvPr/>
            </p:nvSpPr>
            <p:spPr bwMode="auto">
              <a:xfrm>
                <a:off x="10015538" y="2324100"/>
                <a:ext cx="1016000" cy="1011238"/>
              </a:xfrm>
              <a:custGeom>
                <a:avLst/>
                <a:gdLst>
                  <a:gd name="T0" fmla="*/ 151 w 253"/>
                  <a:gd name="T1" fmla="*/ 251 h 252"/>
                  <a:gd name="T2" fmla="*/ 147 w 253"/>
                  <a:gd name="T3" fmla="*/ 251 h 252"/>
                  <a:gd name="T4" fmla="*/ 2 w 253"/>
                  <a:gd name="T5" fmla="*/ 105 h 252"/>
                  <a:gd name="T6" fmla="*/ 2 w 253"/>
                  <a:gd name="T7" fmla="*/ 101 h 252"/>
                  <a:gd name="T8" fmla="*/ 102 w 253"/>
                  <a:gd name="T9" fmla="*/ 1 h 252"/>
                  <a:gd name="T10" fmla="*/ 106 w 253"/>
                  <a:gd name="T11" fmla="*/ 1 h 252"/>
                  <a:gd name="T12" fmla="*/ 251 w 253"/>
                  <a:gd name="T13" fmla="*/ 147 h 252"/>
                  <a:gd name="T14" fmla="*/ 251 w 253"/>
                  <a:gd name="T15" fmla="*/ 151 h 252"/>
                  <a:gd name="T16" fmla="*/ 151 w 253"/>
                  <a:gd name="T17" fmla="*/ 251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3" h="252">
                    <a:moveTo>
                      <a:pt x="151" y="251"/>
                    </a:moveTo>
                    <a:cubicBezTo>
                      <a:pt x="150" y="252"/>
                      <a:pt x="148" y="252"/>
                      <a:pt x="147" y="251"/>
                    </a:cubicBezTo>
                    <a:cubicBezTo>
                      <a:pt x="2" y="105"/>
                      <a:pt x="2" y="105"/>
                      <a:pt x="2" y="105"/>
                    </a:cubicBezTo>
                    <a:cubicBezTo>
                      <a:pt x="0" y="104"/>
                      <a:pt x="0" y="102"/>
                      <a:pt x="2" y="101"/>
                    </a:cubicBezTo>
                    <a:cubicBezTo>
                      <a:pt x="102" y="1"/>
                      <a:pt x="102" y="1"/>
                      <a:pt x="102" y="1"/>
                    </a:cubicBezTo>
                    <a:cubicBezTo>
                      <a:pt x="103" y="0"/>
                      <a:pt x="105" y="0"/>
                      <a:pt x="106" y="1"/>
                    </a:cubicBezTo>
                    <a:cubicBezTo>
                      <a:pt x="251" y="147"/>
                      <a:pt x="251" y="147"/>
                      <a:pt x="251" y="147"/>
                    </a:cubicBezTo>
                    <a:cubicBezTo>
                      <a:pt x="253" y="148"/>
                      <a:pt x="253" y="150"/>
                      <a:pt x="251" y="151"/>
                    </a:cubicBezTo>
                    <a:lnTo>
                      <a:pt x="151" y="251"/>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45" name="Freeform 203"/>
              <p:cNvSpPr>
                <a:spLocks/>
              </p:cNvSpPr>
              <p:nvPr/>
            </p:nvSpPr>
            <p:spPr bwMode="auto">
              <a:xfrm>
                <a:off x="10753725" y="2584450"/>
                <a:ext cx="17463" cy="17463"/>
              </a:xfrm>
              <a:custGeom>
                <a:avLst/>
                <a:gdLst>
                  <a:gd name="T0" fmla="*/ 3 w 4"/>
                  <a:gd name="T1" fmla="*/ 3 h 4"/>
                  <a:gd name="T2" fmla="*/ 0 w 4"/>
                  <a:gd name="T3" fmla="*/ 3 h 4"/>
                  <a:gd name="T4" fmla="*/ 1 w 4"/>
                  <a:gd name="T5" fmla="*/ 0 h 4"/>
                  <a:gd name="T6" fmla="*/ 3 w 4"/>
                  <a:gd name="T7" fmla="*/ 0 h 4"/>
                  <a:gd name="T8" fmla="*/ 3 w 4"/>
                  <a:gd name="T9" fmla="*/ 3 h 4"/>
                </a:gdLst>
                <a:ahLst/>
                <a:cxnLst>
                  <a:cxn ang="0">
                    <a:pos x="T0" y="T1"/>
                  </a:cxn>
                  <a:cxn ang="0">
                    <a:pos x="T2" y="T3"/>
                  </a:cxn>
                  <a:cxn ang="0">
                    <a:pos x="T4" y="T5"/>
                  </a:cxn>
                  <a:cxn ang="0">
                    <a:pos x="T6" y="T7"/>
                  </a:cxn>
                  <a:cxn ang="0">
                    <a:pos x="T8" y="T9"/>
                  </a:cxn>
                </a:cxnLst>
                <a:rect l="0" t="0" r="r" b="b"/>
                <a:pathLst>
                  <a:path w="4" h="4">
                    <a:moveTo>
                      <a:pt x="3" y="3"/>
                    </a:moveTo>
                    <a:cubicBezTo>
                      <a:pt x="2" y="4"/>
                      <a:pt x="1" y="4"/>
                      <a:pt x="0" y="3"/>
                    </a:cubicBezTo>
                    <a:cubicBezTo>
                      <a:pt x="0" y="2"/>
                      <a:pt x="0" y="1"/>
                      <a:pt x="1" y="0"/>
                    </a:cubicBezTo>
                    <a:cubicBezTo>
                      <a:pt x="1" y="0"/>
                      <a:pt x="2" y="0"/>
                      <a:pt x="3" y="0"/>
                    </a:cubicBezTo>
                    <a:cubicBezTo>
                      <a:pt x="4" y="1"/>
                      <a:pt x="4" y="2"/>
                      <a:pt x="3" y="3"/>
                    </a:cubicBezTo>
                    <a:close/>
                  </a:path>
                </a:pathLst>
              </a:custGeom>
              <a:solidFill>
                <a:srgbClr val="DFDF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cxnSp>
            <p:nvCxnSpPr>
              <p:cNvPr id="328" name="Straight Connector 327"/>
              <p:cNvCxnSpPr/>
              <p:nvPr/>
            </p:nvCxnSpPr>
            <p:spPr>
              <a:xfrm>
                <a:off x="10104571" y="2735264"/>
                <a:ext cx="507866" cy="516731"/>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2" name="Straight Connector 331"/>
              <p:cNvCxnSpPr/>
              <p:nvPr/>
            </p:nvCxnSpPr>
            <p:spPr>
              <a:xfrm>
                <a:off x="10146823" y="2694304"/>
                <a:ext cx="507866" cy="516731"/>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3" name="Straight Connector 332"/>
              <p:cNvCxnSpPr/>
              <p:nvPr/>
            </p:nvCxnSpPr>
            <p:spPr>
              <a:xfrm>
                <a:off x="10272121" y="2596276"/>
                <a:ext cx="507866" cy="516731"/>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4" name="Straight Connector 333"/>
              <p:cNvCxnSpPr/>
              <p:nvPr/>
            </p:nvCxnSpPr>
            <p:spPr>
              <a:xfrm>
                <a:off x="10314121" y="2554265"/>
                <a:ext cx="507866" cy="516731"/>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91" name="Group 290"/>
              <p:cNvGrpSpPr/>
              <p:nvPr/>
            </p:nvGrpSpPr>
            <p:grpSpPr>
              <a:xfrm>
                <a:off x="10802938" y="2917825"/>
                <a:ext cx="39688" cy="566738"/>
                <a:chOff x="10802938" y="2917825"/>
                <a:chExt cx="39688" cy="566738"/>
              </a:xfrm>
            </p:grpSpPr>
            <p:sp>
              <p:nvSpPr>
                <p:cNvPr id="1146" name="Rectangle 204"/>
                <p:cNvSpPr>
                  <a:spLocks noChangeArrowheads="1"/>
                </p:cNvSpPr>
                <p:nvPr/>
              </p:nvSpPr>
              <p:spPr bwMode="auto">
                <a:xfrm>
                  <a:off x="10802938" y="3379788"/>
                  <a:ext cx="396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48" name="Freeform 206"/>
                <p:cNvSpPr>
                  <a:spLocks/>
                </p:cNvSpPr>
                <p:nvPr/>
              </p:nvSpPr>
              <p:spPr bwMode="auto">
                <a:xfrm>
                  <a:off x="10802938" y="3471863"/>
                  <a:ext cx="39688" cy="12700"/>
                </a:xfrm>
                <a:custGeom>
                  <a:avLst/>
                  <a:gdLst>
                    <a:gd name="T0" fmla="*/ 10 w 10"/>
                    <a:gd name="T1" fmla="*/ 1 h 3"/>
                    <a:gd name="T2" fmla="*/ 10 w 10"/>
                    <a:gd name="T3" fmla="*/ 0 h 3"/>
                    <a:gd name="T4" fmla="*/ 0 w 10"/>
                    <a:gd name="T5" fmla="*/ 0 h 3"/>
                    <a:gd name="T6" fmla="*/ 0 w 10"/>
                    <a:gd name="T7" fmla="*/ 1 h 3"/>
                    <a:gd name="T8" fmla="*/ 2 w 10"/>
                    <a:gd name="T9" fmla="*/ 3 h 3"/>
                    <a:gd name="T10" fmla="*/ 8 w 10"/>
                    <a:gd name="T11" fmla="*/ 3 h 3"/>
                    <a:gd name="T12" fmla="*/ 10 w 10"/>
                    <a:gd name="T13" fmla="*/ 1 h 3"/>
                  </a:gdLst>
                  <a:ahLst/>
                  <a:cxnLst>
                    <a:cxn ang="0">
                      <a:pos x="T0" y="T1"/>
                    </a:cxn>
                    <a:cxn ang="0">
                      <a:pos x="T2" y="T3"/>
                    </a:cxn>
                    <a:cxn ang="0">
                      <a:pos x="T4" y="T5"/>
                    </a:cxn>
                    <a:cxn ang="0">
                      <a:pos x="T6" y="T7"/>
                    </a:cxn>
                    <a:cxn ang="0">
                      <a:pos x="T8" y="T9"/>
                    </a:cxn>
                    <a:cxn ang="0">
                      <a:pos x="T10" y="T11"/>
                    </a:cxn>
                    <a:cxn ang="0">
                      <a:pos x="T12" y="T13"/>
                    </a:cxn>
                  </a:cxnLst>
                  <a:rect l="0" t="0" r="r" b="b"/>
                  <a:pathLst>
                    <a:path w="10" h="3">
                      <a:moveTo>
                        <a:pt x="10" y="1"/>
                      </a:moveTo>
                      <a:cubicBezTo>
                        <a:pt x="10" y="0"/>
                        <a:pt x="10" y="0"/>
                        <a:pt x="10" y="0"/>
                      </a:cubicBezTo>
                      <a:cubicBezTo>
                        <a:pt x="0" y="0"/>
                        <a:pt x="0" y="0"/>
                        <a:pt x="0" y="0"/>
                      </a:cubicBezTo>
                      <a:cubicBezTo>
                        <a:pt x="0" y="1"/>
                        <a:pt x="0" y="1"/>
                        <a:pt x="0" y="1"/>
                      </a:cubicBezTo>
                      <a:cubicBezTo>
                        <a:pt x="0" y="2"/>
                        <a:pt x="1" y="3"/>
                        <a:pt x="2" y="3"/>
                      </a:cubicBezTo>
                      <a:cubicBezTo>
                        <a:pt x="8" y="3"/>
                        <a:pt x="8" y="3"/>
                        <a:pt x="8" y="3"/>
                      </a:cubicBezTo>
                      <a:cubicBezTo>
                        <a:pt x="9" y="3"/>
                        <a:pt x="10" y="2"/>
                        <a:pt x="10" y="1"/>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49" name="Freeform 207"/>
                <p:cNvSpPr>
                  <a:spLocks/>
                </p:cNvSpPr>
                <p:nvPr/>
              </p:nvSpPr>
              <p:spPr bwMode="auto">
                <a:xfrm>
                  <a:off x="10814050" y="2917825"/>
                  <a:ext cx="15875" cy="23813"/>
                </a:xfrm>
                <a:custGeom>
                  <a:avLst/>
                  <a:gdLst>
                    <a:gd name="T0" fmla="*/ 0 w 4"/>
                    <a:gd name="T1" fmla="*/ 2 h 6"/>
                    <a:gd name="T2" fmla="*/ 0 w 4"/>
                    <a:gd name="T3" fmla="*/ 6 h 6"/>
                    <a:gd name="T4" fmla="*/ 4 w 4"/>
                    <a:gd name="T5" fmla="*/ 6 h 6"/>
                    <a:gd name="T6" fmla="*/ 4 w 4"/>
                    <a:gd name="T7" fmla="*/ 2 h 6"/>
                    <a:gd name="T8" fmla="*/ 2 w 4"/>
                    <a:gd name="T9" fmla="*/ 0 h 6"/>
                    <a:gd name="T10" fmla="*/ 2 w 4"/>
                    <a:gd name="T11" fmla="*/ 0 h 6"/>
                    <a:gd name="T12" fmla="*/ 0 w 4"/>
                    <a:gd name="T13" fmla="*/ 2 h 6"/>
                  </a:gdLst>
                  <a:ahLst/>
                  <a:cxnLst>
                    <a:cxn ang="0">
                      <a:pos x="T0" y="T1"/>
                    </a:cxn>
                    <a:cxn ang="0">
                      <a:pos x="T2" y="T3"/>
                    </a:cxn>
                    <a:cxn ang="0">
                      <a:pos x="T4" y="T5"/>
                    </a:cxn>
                    <a:cxn ang="0">
                      <a:pos x="T6" y="T7"/>
                    </a:cxn>
                    <a:cxn ang="0">
                      <a:pos x="T8" y="T9"/>
                    </a:cxn>
                    <a:cxn ang="0">
                      <a:pos x="T10" y="T11"/>
                    </a:cxn>
                    <a:cxn ang="0">
                      <a:pos x="T12" y="T13"/>
                    </a:cxn>
                  </a:cxnLst>
                  <a:rect l="0" t="0" r="r" b="b"/>
                  <a:pathLst>
                    <a:path w="4" h="6">
                      <a:moveTo>
                        <a:pt x="0" y="2"/>
                      </a:moveTo>
                      <a:cubicBezTo>
                        <a:pt x="0" y="6"/>
                        <a:pt x="0" y="6"/>
                        <a:pt x="0" y="6"/>
                      </a:cubicBezTo>
                      <a:cubicBezTo>
                        <a:pt x="4" y="6"/>
                        <a:pt x="4" y="6"/>
                        <a:pt x="4" y="6"/>
                      </a:cubicBezTo>
                      <a:cubicBezTo>
                        <a:pt x="4" y="2"/>
                        <a:pt x="4" y="2"/>
                        <a:pt x="4" y="2"/>
                      </a:cubicBezTo>
                      <a:cubicBezTo>
                        <a:pt x="4" y="1"/>
                        <a:pt x="3" y="0"/>
                        <a:pt x="2" y="0"/>
                      </a:cubicBezTo>
                      <a:cubicBezTo>
                        <a:pt x="2" y="0"/>
                        <a:pt x="2" y="0"/>
                        <a:pt x="2" y="0"/>
                      </a:cubicBezTo>
                      <a:cubicBezTo>
                        <a:pt x="1" y="0"/>
                        <a:pt x="0" y="1"/>
                        <a:pt x="0"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50" name="Freeform 208"/>
                <p:cNvSpPr>
                  <a:spLocks/>
                </p:cNvSpPr>
                <p:nvPr/>
              </p:nvSpPr>
              <p:spPr bwMode="auto">
                <a:xfrm>
                  <a:off x="10802938" y="2941638"/>
                  <a:ext cx="39688" cy="84138"/>
                </a:xfrm>
                <a:custGeom>
                  <a:avLst/>
                  <a:gdLst>
                    <a:gd name="T0" fmla="*/ 10 w 10"/>
                    <a:gd name="T1" fmla="*/ 10 h 21"/>
                    <a:gd name="T2" fmla="*/ 7 w 10"/>
                    <a:gd name="T3" fmla="*/ 0 h 21"/>
                    <a:gd name="T4" fmla="*/ 3 w 10"/>
                    <a:gd name="T5" fmla="*/ 0 h 21"/>
                    <a:gd name="T6" fmla="*/ 0 w 10"/>
                    <a:gd name="T7" fmla="*/ 10 h 21"/>
                    <a:gd name="T8" fmla="*/ 0 w 10"/>
                    <a:gd name="T9" fmla="*/ 21 h 21"/>
                    <a:gd name="T10" fmla="*/ 4 w 10"/>
                    <a:gd name="T11" fmla="*/ 21 h 21"/>
                    <a:gd name="T12" fmla="*/ 5 w 10"/>
                    <a:gd name="T13" fmla="*/ 21 h 21"/>
                    <a:gd name="T14" fmla="*/ 10 w 10"/>
                    <a:gd name="T15" fmla="*/ 21 h 21"/>
                    <a:gd name="T16" fmla="*/ 10 w 10"/>
                    <a:gd name="T17" fmla="*/ 1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21">
                      <a:moveTo>
                        <a:pt x="10" y="10"/>
                      </a:moveTo>
                      <a:cubicBezTo>
                        <a:pt x="10" y="7"/>
                        <a:pt x="9" y="1"/>
                        <a:pt x="7" y="0"/>
                      </a:cubicBezTo>
                      <a:cubicBezTo>
                        <a:pt x="3" y="0"/>
                        <a:pt x="3" y="0"/>
                        <a:pt x="3" y="0"/>
                      </a:cubicBezTo>
                      <a:cubicBezTo>
                        <a:pt x="1" y="1"/>
                        <a:pt x="0" y="7"/>
                        <a:pt x="0" y="10"/>
                      </a:cubicBezTo>
                      <a:cubicBezTo>
                        <a:pt x="0" y="21"/>
                        <a:pt x="0" y="21"/>
                        <a:pt x="0" y="21"/>
                      </a:cubicBezTo>
                      <a:cubicBezTo>
                        <a:pt x="4" y="21"/>
                        <a:pt x="4" y="21"/>
                        <a:pt x="4" y="21"/>
                      </a:cubicBezTo>
                      <a:cubicBezTo>
                        <a:pt x="5" y="21"/>
                        <a:pt x="5" y="21"/>
                        <a:pt x="5" y="21"/>
                      </a:cubicBezTo>
                      <a:cubicBezTo>
                        <a:pt x="10" y="21"/>
                        <a:pt x="10" y="21"/>
                        <a:pt x="10" y="21"/>
                      </a:cubicBezTo>
                      <a:lnTo>
                        <a:pt x="10" y="1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51" name="Freeform 209"/>
                <p:cNvSpPr>
                  <a:spLocks/>
                </p:cNvSpPr>
                <p:nvPr/>
              </p:nvSpPr>
              <p:spPr bwMode="auto">
                <a:xfrm>
                  <a:off x="10814050" y="3424238"/>
                  <a:ext cx="15875" cy="47625"/>
                </a:xfrm>
                <a:custGeom>
                  <a:avLst/>
                  <a:gdLst>
                    <a:gd name="T0" fmla="*/ 1 w 4"/>
                    <a:gd name="T1" fmla="*/ 12 h 12"/>
                    <a:gd name="T2" fmla="*/ 0 w 4"/>
                    <a:gd name="T3" fmla="*/ 11 h 12"/>
                    <a:gd name="T4" fmla="*/ 0 w 4"/>
                    <a:gd name="T5" fmla="*/ 1 h 12"/>
                    <a:gd name="T6" fmla="*/ 1 w 4"/>
                    <a:gd name="T7" fmla="*/ 0 h 12"/>
                    <a:gd name="T8" fmla="*/ 2 w 4"/>
                    <a:gd name="T9" fmla="*/ 0 h 12"/>
                    <a:gd name="T10" fmla="*/ 4 w 4"/>
                    <a:gd name="T11" fmla="*/ 1 h 12"/>
                    <a:gd name="T12" fmla="*/ 4 w 4"/>
                    <a:gd name="T13" fmla="*/ 11 h 12"/>
                    <a:gd name="T14" fmla="*/ 2 w 4"/>
                    <a:gd name="T15" fmla="*/ 12 h 12"/>
                    <a:gd name="T16" fmla="*/ 1 w 4"/>
                    <a:gd name="T1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12">
                      <a:moveTo>
                        <a:pt x="1" y="12"/>
                      </a:moveTo>
                      <a:cubicBezTo>
                        <a:pt x="0" y="12"/>
                        <a:pt x="0" y="12"/>
                        <a:pt x="0" y="11"/>
                      </a:cubicBezTo>
                      <a:cubicBezTo>
                        <a:pt x="0" y="1"/>
                        <a:pt x="0" y="1"/>
                        <a:pt x="0" y="1"/>
                      </a:cubicBezTo>
                      <a:cubicBezTo>
                        <a:pt x="0" y="0"/>
                        <a:pt x="0" y="0"/>
                        <a:pt x="1" y="0"/>
                      </a:cubicBezTo>
                      <a:cubicBezTo>
                        <a:pt x="2" y="0"/>
                        <a:pt x="2" y="0"/>
                        <a:pt x="2" y="0"/>
                      </a:cubicBezTo>
                      <a:cubicBezTo>
                        <a:pt x="3" y="0"/>
                        <a:pt x="4" y="0"/>
                        <a:pt x="4" y="1"/>
                      </a:cubicBezTo>
                      <a:cubicBezTo>
                        <a:pt x="4" y="11"/>
                        <a:pt x="4" y="11"/>
                        <a:pt x="4" y="11"/>
                      </a:cubicBezTo>
                      <a:cubicBezTo>
                        <a:pt x="4" y="12"/>
                        <a:pt x="3" y="12"/>
                        <a:pt x="2" y="12"/>
                      </a:cubicBezTo>
                      <a:lnTo>
                        <a:pt x="1" y="12"/>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47" name="Rectangle 205"/>
                <p:cNvSpPr>
                  <a:spLocks noChangeArrowheads="1"/>
                </p:cNvSpPr>
                <p:nvPr/>
              </p:nvSpPr>
              <p:spPr bwMode="auto">
                <a:xfrm>
                  <a:off x="10802938" y="3025775"/>
                  <a:ext cx="39688" cy="35401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grpSp>
        </p:grpSp>
      </p:grpSp>
    </p:spTree>
    <p:extLst>
      <p:ext uri="{BB962C8B-B14F-4D97-AF65-F5344CB8AC3E}">
        <p14:creationId xmlns:p14="http://schemas.microsoft.com/office/powerpoint/2010/main" val="411303499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nodeType="afterEffect">
                                  <p:stCondLst>
                                    <p:cond delay="0"/>
                                  </p:stCondLst>
                                  <p:childTnLst>
                                    <p:animRot by="120000">
                                      <p:cBhvr>
                                        <p:cTn id="6" dur="125" fill="hold">
                                          <p:stCondLst>
                                            <p:cond delay="0"/>
                                          </p:stCondLst>
                                        </p:cTn>
                                        <p:tgtEl>
                                          <p:spTgt spid="83"/>
                                        </p:tgtEl>
                                        <p:attrNameLst>
                                          <p:attrName>r</p:attrName>
                                        </p:attrNameLst>
                                      </p:cBhvr>
                                    </p:animRot>
                                    <p:animRot by="-240000">
                                      <p:cBhvr>
                                        <p:cTn id="7" dur="250" fill="hold">
                                          <p:stCondLst>
                                            <p:cond delay="250"/>
                                          </p:stCondLst>
                                        </p:cTn>
                                        <p:tgtEl>
                                          <p:spTgt spid="83"/>
                                        </p:tgtEl>
                                        <p:attrNameLst>
                                          <p:attrName>r</p:attrName>
                                        </p:attrNameLst>
                                      </p:cBhvr>
                                    </p:animRot>
                                    <p:animRot by="240000">
                                      <p:cBhvr>
                                        <p:cTn id="8" dur="250" fill="hold">
                                          <p:stCondLst>
                                            <p:cond delay="500"/>
                                          </p:stCondLst>
                                        </p:cTn>
                                        <p:tgtEl>
                                          <p:spTgt spid="83"/>
                                        </p:tgtEl>
                                        <p:attrNameLst>
                                          <p:attrName>r</p:attrName>
                                        </p:attrNameLst>
                                      </p:cBhvr>
                                    </p:animRot>
                                    <p:animRot by="-240000">
                                      <p:cBhvr>
                                        <p:cTn id="9" dur="250" fill="hold">
                                          <p:stCondLst>
                                            <p:cond delay="750"/>
                                          </p:stCondLst>
                                        </p:cTn>
                                        <p:tgtEl>
                                          <p:spTgt spid="83"/>
                                        </p:tgtEl>
                                        <p:attrNameLst>
                                          <p:attrName>r</p:attrName>
                                        </p:attrNameLst>
                                      </p:cBhvr>
                                    </p:animRot>
                                    <p:animRot by="120000">
                                      <p:cBhvr>
                                        <p:cTn id="10" dur="250" fill="hold">
                                          <p:stCondLst>
                                            <p:cond delay="1000"/>
                                          </p:stCondLst>
                                        </p:cTn>
                                        <p:tgtEl>
                                          <p:spTgt spid="83"/>
                                        </p:tgtEl>
                                        <p:attrNameLst>
                                          <p:attrName>r</p:attrName>
                                        </p:attrNameLst>
                                      </p:cBhvr>
                                    </p:animRot>
                                  </p:childTnLst>
                                </p:cTn>
                              </p:par>
                            </p:childTnLst>
                          </p:cTn>
                        </p:par>
                        <p:par>
                          <p:cTn id="11" fill="hold">
                            <p:stCondLst>
                              <p:cond delay="1250"/>
                            </p:stCondLst>
                            <p:childTnLst>
                              <p:par>
                                <p:cTn id="12" presetID="64" presetClass="path" presetSubtype="0" decel="100000" fill="hold" nodeType="afterEffect">
                                  <p:stCondLst>
                                    <p:cond delay="0"/>
                                  </p:stCondLst>
                                  <p:childTnLst>
                                    <p:animMotion origin="layout" path="M -2.08333E-7 -2.59259E-6 L -2.08333E-7 -1.0169 " pathEditMode="relative" rAng="0" ptsTypes="AA">
                                      <p:cBhvr>
                                        <p:cTn id="13" dur="2000" fill="hold"/>
                                        <p:tgtEl>
                                          <p:spTgt spid="83"/>
                                        </p:tgtEl>
                                        <p:attrNameLst>
                                          <p:attrName>ppt_x</p:attrName>
                                          <p:attrName>ppt_y</p:attrName>
                                        </p:attrNameLst>
                                      </p:cBhvr>
                                      <p:rCtr x="0" y="-50856"/>
                                    </p:animMotion>
                                  </p:childTnLst>
                                </p:cTn>
                              </p:par>
                            </p:childTnLst>
                          </p:cTn>
                        </p:par>
                        <p:par>
                          <p:cTn id="14" fill="hold">
                            <p:stCondLst>
                              <p:cond delay="3250"/>
                            </p:stCondLst>
                            <p:childTnLst>
                              <p:par>
                                <p:cTn id="15" presetID="10" presetClass="entr" presetSubtype="0" fill="hold" nodeType="afterEffect">
                                  <p:stCondLst>
                                    <p:cond delay="0"/>
                                  </p:stCondLst>
                                  <p:childTnLst>
                                    <p:set>
                                      <p:cBhvr>
                                        <p:cTn id="16" dur="1" fill="hold">
                                          <p:stCondLst>
                                            <p:cond delay="0"/>
                                          </p:stCondLst>
                                        </p:cTn>
                                        <p:tgtEl>
                                          <p:spTgt spid="294"/>
                                        </p:tgtEl>
                                        <p:attrNameLst>
                                          <p:attrName>style.visibility</p:attrName>
                                        </p:attrNameLst>
                                      </p:cBhvr>
                                      <p:to>
                                        <p:strVal val="visible"/>
                                      </p:to>
                                    </p:set>
                                    <p:animEffect transition="in" filter="fade">
                                      <p:cBhvr>
                                        <p:cTn id="17" dur="1000"/>
                                        <p:tgtEl>
                                          <p:spTgt spid="294"/>
                                        </p:tgtEl>
                                      </p:cBhvr>
                                    </p:animEffect>
                                  </p:childTnLst>
                                </p:cTn>
                              </p:par>
                              <p:par>
                                <p:cTn id="18" presetID="42" presetClass="path" presetSubtype="0" accel="50000" decel="50000" fill="hold" nodeType="withEffect">
                                  <p:stCondLst>
                                    <p:cond delay="0"/>
                                  </p:stCondLst>
                                  <p:childTnLst>
                                    <p:animMotion origin="layout" path="M -2.27981E-6 -0.08375 L -2.27981E-6 -2.00182E-6 " pathEditMode="relative" rAng="0" ptsTypes="AA">
                                      <p:cBhvr>
                                        <p:cTn id="19" dur="1000" fill="hold"/>
                                        <p:tgtEl>
                                          <p:spTgt spid="294"/>
                                        </p:tgtEl>
                                        <p:attrNameLst>
                                          <p:attrName>ppt_x</p:attrName>
                                          <p:attrName>ppt_y</p:attrName>
                                        </p:attrNameLst>
                                      </p:cBhvr>
                                      <p:rCtr x="0" y="4176"/>
                                    </p:animMotion>
                                  </p:childTnLst>
                                </p:cTn>
                              </p:par>
                            </p:childTnLst>
                          </p:cTn>
                        </p:par>
                        <p:par>
                          <p:cTn id="20" fill="hold">
                            <p:stCondLst>
                              <p:cond delay="4250"/>
                            </p:stCondLst>
                            <p:childTnLst>
                              <p:par>
                                <p:cTn id="21" presetID="10" presetClass="entr" presetSubtype="0" fill="hold" nodeType="afterEffect">
                                  <p:stCondLst>
                                    <p:cond delay="0"/>
                                  </p:stCondLst>
                                  <p:childTnLst>
                                    <p:set>
                                      <p:cBhvr>
                                        <p:cTn id="22" dur="1" fill="hold">
                                          <p:stCondLst>
                                            <p:cond delay="0"/>
                                          </p:stCondLst>
                                        </p:cTn>
                                        <p:tgtEl>
                                          <p:spTgt spid="297"/>
                                        </p:tgtEl>
                                        <p:attrNameLst>
                                          <p:attrName>style.visibility</p:attrName>
                                        </p:attrNameLst>
                                      </p:cBhvr>
                                      <p:to>
                                        <p:strVal val="visible"/>
                                      </p:to>
                                    </p:set>
                                    <p:animEffect transition="in" filter="fade">
                                      <p:cBhvr>
                                        <p:cTn id="23" dur="1000"/>
                                        <p:tgtEl>
                                          <p:spTgt spid="297"/>
                                        </p:tgtEl>
                                      </p:cBhvr>
                                    </p:animEffect>
                                  </p:childTnLst>
                                </p:cTn>
                              </p:par>
                              <p:par>
                                <p:cTn id="24" presetID="42" presetClass="path" presetSubtype="0" accel="50000" decel="50000" fill="hold" nodeType="withEffect">
                                  <p:stCondLst>
                                    <p:cond delay="0"/>
                                  </p:stCondLst>
                                  <p:childTnLst>
                                    <p:animMotion origin="layout" path="M 3.75E-6 -0.0838 L 3.75E-6 1.85185E-6 " pathEditMode="relative" rAng="0" ptsTypes="AA">
                                      <p:cBhvr>
                                        <p:cTn id="25" dur="1000" fill="hold"/>
                                        <p:tgtEl>
                                          <p:spTgt spid="297"/>
                                        </p:tgtEl>
                                        <p:attrNameLst>
                                          <p:attrName>ppt_x</p:attrName>
                                          <p:attrName>ppt_y</p:attrName>
                                        </p:attrNameLst>
                                      </p:cBhvr>
                                      <p:rCtr x="0" y="4190"/>
                                    </p:animMotion>
                                  </p:childTnLst>
                                </p:cTn>
                              </p:par>
                            </p:childTnLst>
                          </p:cTn>
                        </p:par>
                        <p:par>
                          <p:cTn id="26" fill="hold">
                            <p:stCondLst>
                              <p:cond delay="5250"/>
                            </p:stCondLst>
                            <p:childTnLst>
                              <p:par>
                                <p:cTn id="27" presetID="10" presetClass="entr" presetSubtype="0" fill="hold" nodeType="afterEffect">
                                  <p:stCondLst>
                                    <p:cond delay="0"/>
                                  </p:stCondLst>
                                  <p:childTnLst>
                                    <p:set>
                                      <p:cBhvr>
                                        <p:cTn id="28" dur="1" fill="hold">
                                          <p:stCondLst>
                                            <p:cond delay="0"/>
                                          </p:stCondLst>
                                        </p:cTn>
                                        <p:tgtEl>
                                          <p:spTgt spid="302"/>
                                        </p:tgtEl>
                                        <p:attrNameLst>
                                          <p:attrName>style.visibility</p:attrName>
                                        </p:attrNameLst>
                                      </p:cBhvr>
                                      <p:to>
                                        <p:strVal val="visible"/>
                                      </p:to>
                                    </p:set>
                                    <p:animEffect transition="in" filter="fade">
                                      <p:cBhvr>
                                        <p:cTn id="29" dur="1000"/>
                                        <p:tgtEl>
                                          <p:spTgt spid="302"/>
                                        </p:tgtEl>
                                      </p:cBhvr>
                                    </p:animEffect>
                                  </p:childTnLst>
                                </p:cTn>
                              </p:par>
                              <p:par>
                                <p:cTn id="30" presetID="42" presetClass="path" presetSubtype="0" accel="50000" decel="50000" fill="hold" nodeType="withEffect">
                                  <p:stCondLst>
                                    <p:cond delay="0"/>
                                  </p:stCondLst>
                                  <p:childTnLst>
                                    <p:animMotion origin="layout" path="M -2.27981E-6 -0.08375 L -2.27981E-6 -2.00182E-6 " pathEditMode="relative" rAng="0" ptsTypes="AA">
                                      <p:cBhvr>
                                        <p:cTn id="31" dur="1000" fill="hold"/>
                                        <p:tgtEl>
                                          <p:spTgt spid="302"/>
                                        </p:tgtEl>
                                        <p:attrNameLst>
                                          <p:attrName>ppt_x</p:attrName>
                                          <p:attrName>ppt_y</p:attrName>
                                        </p:attrNameLst>
                                      </p:cBhvr>
                                      <p:rCtr x="0" y="4176"/>
                                    </p:animMotion>
                                  </p:childTnLst>
                                </p:cTn>
                              </p:par>
                            </p:childTnLst>
                          </p:cTn>
                        </p:par>
                        <p:par>
                          <p:cTn id="32" fill="hold">
                            <p:stCondLst>
                              <p:cond delay="6250"/>
                            </p:stCondLst>
                            <p:childTnLst>
                              <p:par>
                                <p:cTn id="33" presetID="10" presetClass="entr" presetSubtype="0" fill="hold" nodeType="afterEffect">
                                  <p:stCondLst>
                                    <p:cond delay="0"/>
                                  </p:stCondLst>
                                  <p:childTnLst>
                                    <p:set>
                                      <p:cBhvr>
                                        <p:cTn id="34" dur="1" fill="hold">
                                          <p:stCondLst>
                                            <p:cond delay="0"/>
                                          </p:stCondLst>
                                        </p:cTn>
                                        <p:tgtEl>
                                          <p:spTgt spid="298"/>
                                        </p:tgtEl>
                                        <p:attrNameLst>
                                          <p:attrName>style.visibility</p:attrName>
                                        </p:attrNameLst>
                                      </p:cBhvr>
                                      <p:to>
                                        <p:strVal val="visible"/>
                                      </p:to>
                                    </p:set>
                                    <p:animEffect transition="in" filter="fade">
                                      <p:cBhvr>
                                        <p:cTn id="35" dur="1000"/>
                                        <p:tgtEl>
                                          <p:spTgt spid="298"/>
                                        </p:tgtEl>
                                      </p:cBhvr>
                                    </p:animEffect>
                                  </p:childTnLst>
                                </p:cTn>
                              </p:par>
                              <p:par>
                                <p:cTn id="36" presetID="42" presetClass="path" presetSubtype="0" accel="50000" decel="50000" fill="hold" nodeType="withEffect">
                                  <p:stCondLst>
                                    <p:cond delay="0"/>
                                  </p:stCondLst>
                                  <p:childTnLst>
                                    <p:animMotion origin="layout" path="M -2.27981E-6 -0.08375 L -2.27981E-6 -2.00182E-6 " pathEditMode="relative" rAng="0" ptsTypes="AA">
                                      <p:cBhvr>
                                        <p:cTn id="37" dur="1000" fill="hold"/>
                                        <p:tgtEl>
                                          <p:spTgt spid="298"/>
                                        </p:tgtEl>
                                        <p:attrNameLst>
                                          <p:attrName>ppt_x</p:attrName>
                                          <p:attrName>ppt_y</p:attrName>
                                        </p:attrNameLst>
                                      </p:cBhvr>
                                      <p:rCtr x="0" y="4176"/>
                                    </p:animMotion>
                                  </p:childTnLst>
                                </p:cTn>
                              </p:par>
                            </p:childTnLst>
                          </p:cTn>
                        </p:par>
                        <p:par>
                          <p:cTn id="38" fill="hold">
                            <p:stCondLst>
                              <p:cond delay="7250"/>
                            </p:stCondLst>
                            <p:childTnLst>
                              <p:par>
                                <p:cTn id="39" presetID="10" presetClass="entr" presetSubtype="0" fill="hold" nodeType="afterEffect">
                                  <p:stCondLst>
                                    <p:cond delay="0"/>
                                  </p:stCondLst>
                                  <p:childTnLst>
                                    <p:set>
                                      <p:cBhvr>
                                        <p:cTn id="40" dur="1" fill="hold">
                                          <p:stCondLst>
                                            <p:cond delay="0"/>
                                          </p:stCondLst>
                                        </p:cTn>
                                        <p:tgtEl>
                                          <p:spTgt spid="301"/>
                                        </p:tgtEl>
                                        <p:attrNameLst>
                                          <p:attrName>style.visibility</p:attrName>
                                        </p:attrNameLst>
                                      </p:cBhvr>
                                      <p:to>
                                        <p:strVal val="visible"/>
                                      </p:to>
                                    </p:set>
                                    <p:animEffect transition="in" filter="fade">
                                      <p:cBhvr>
                                        <p:cTn id="41" dur="1000"/>
                                        <p:tgtEl>
                                          <p:spTgt spid="301"/>
                                        </p:tgtEl>
                                      </p:cBhvr>
                                    </p:animEffect>
                                  </p:childTnLst>
                                </p:cTn>
                              </p:par>
                              <p:par>
                                <p:cTn id="42" presetID="42" presetClass="path" presetSubtype="0" accel="50000" decel="50000" fill="hold" nodeType="withEffect">
                                  <p:stCondLst>
                                    <p:cond delay="0"/>
                                  </p:stCondLst>
                                  <p:childTnLst>
                                    <p:animMotion origin="layout" path="M -2.27981E-6 -0.08375 L -2.27981E-6 -2.00182E-6 " pathEditMode="relative" rAng="0" ptsTypes="AA">
                                      <p:cBhvr>
                                        <p:cTn id="43" dur="1000" fill="hold"/>
                                        <p:tgtEl>
                                          <p:spTgt spid="301"/>
                                        </p:tgtEl>
                                        <p:attrNameLst>
                                          <p:attrName>ppt_x</p:attrName>
                                          <p:attrName>ppt_y</p:attrName>
                                        </p:attrNameLst>
                                      </p:cBhvr>
                                      <p:rCtr x="0" y="4176"/>
                                    </p:animMotion>
                                  </p:childTnLst>
                                </p:cTn>
                              </p:par>
                            </p:childTnLst>
                          </p:cTn>
                        </p:par>
                        <p:par>
                          <p:cTn id="44" fill="hold">
                            <p:stCondLst>
                              <p:cond delay="8250"/>
                            </p:stCondLst>
                            <p:childTnLst>
                              <p:par>
                                <p:cTn id="45" presetID="10" presetClass="entr" presetSubtype="0" fill="hold" grpId="0" nodeType="afterEffect">
                                  <p:stCondLst>
                                    <p:cond delay="0"/>
                                  </p:stCondLst>
                                  <p:childTnLst>
                                    <p:set>
                                      <p:cBhvr>
                                        <p:cTn id="46" dur="1" fill="hold">
                                          <p:stCondLst>
                                            <p:cond delay="0"/>
                                          </p:stCondLst>
                                        </p:cTn>
                                        <p:tgtEl>
                                          <p:spTgt spid="7">
                                            <p:txEl>
                                              <p:pRg st="0" end="0"/>
                                            </p:txEl>
                                          </p:spTgt>
                                        </p:tgtEl>
                                        <p:attrNameLst>
                                          <p:attrName>style.visibility</p:attrName>
                                        </p:attrNameLst>
                                      </p:cBhvr>
                                      <p:to>
                                        <p:strVal val="visible"/>
                                      </p:to>
                                    </p:set>
                                    <p:animEffect transition="in" filter="fade">
                                      <p:cBhvr>
                                        <p:cTn id="47" dur="1000"/>
                                        <p:tgtEl>
                                          <p:spTgt spid="7">
                                            <p:txEl>
                                              <p:pRg st="0" end="0"/>
                                            </p:txEl>
                                          </p:spTgt>
                                        </p:tgtEl>
                                      </p:cBhvr>
                                    </p:animEffect>
                                  </p:childTnLst>
                                </p:cTn>
                              </p:par>
                              <p:par>
                                <p:cTn id="48" presetID="42" presetClass="path" presetSubtype="0" accel="50000" decel="50000" fill="hold" grpId="1" nodeType="withEffect">
                                  <p:stCondLst>
                                    <p:cond delay="0"/>
                                  </p:stCondLst>
                                  <p:childTnLst>
                                    <p:animMotion origin="layout" path="M -2.27981E-6 -0.08375 L -2.27981E-6 -2.00182E-6 " pathEditMode="relative" rAng="0" ptsTypes="AA">
                                      <p:cBhvr>
                                        <p:cTn id="49" dur="1000" fill="hold"/>
                                        <p:tgtEl>
                                          <p:spTgt spid="7">
                                            <p:txEl>
                                              <p:pRg st="0" end="0"/>
                                            </p:txEl>
                                          </p:spTgt>
                                        </p:tgtEl>
                                        <p:attrNameLst>
                                          <p:attrName>ppt_x</p:attrName>
                                          <p:attrName>ppt_y</p:attrName>
                                        </p:attrNameLst>
                                      </p:cBhvr>
                                      <p:rCtr x="0" y="417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7" grpId="1"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AutoShape 118"/>
          <p:cNvSpPr>
            <a:spLocks noChangeAspect="1" noChangeArrowheads="1" noTextEdit="1"/>
          </p:cNvSpPr>
          <p:nvPr/>
        </p:nvSpPr>
        <p:spPr bwMode="auto">
          <a:xfrm>
            <a:off x="8057477" y="1470513"/>
            <a:ext cx="3572258" cy="32595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167" name="AutoShape 151"/>
          <p:cNvSpPr>
            <a:spLocks noChangeAspect="1" noChangeArrowheads="1" noTextEdit="1"/>
          </p:cNvSpPr>
          <p:nvPr/>
        </p:nvSpPr>
        <p:spPr bwMode="auto">
          <a:xfrm>
            <a:off x="8046801" y="4823129"/>
            <a:ext cx="3582935" cy="15054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182" name="AutoShape 167"/>
          <p:cNvSpPr>
            <a:spLocks noChangeAspect="1" noChangeArrowheads="1" noTextEdit="1"/>
          </p:cNvSpPr>
          <p:nvPr/>
        </p:nvSpPr>
        <p:spPr bwMode="auto">
          <a:xfrm>
            <a:off x="6190507" y="4823129"/>
            <a:ext cx="1665630" cy="15054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191" name="AutoShape 177"/>
          <p:cNvSpPr>
            <a:spLocks noChangeAspect="1" noChangeArrowheads="1" noTextEdit="1"/>
          </p:cNvSpPr>
          <p:nvPr/>
        </p:nvSpPr>
        <p:spPr bwMode="auto">
          <a:xfrm>
            <a:off x="4312859" y="4823129"/>
            <a:ext cx="1676307" cy="15054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231" name="AutoShape 219"/>
          <p:cNvSpPr>
            <a:spLocks noChangeAspect="1" noChangeArrowheads="1" noTextEdit="1"/>
          </p:cNvSpPr>
          <p:nvPr/>
        </p:nvSpPr>
        <p:spPr bwMode="auto">
          <a:xfrm>
            <a:off x="2435214" y="3177326"/>
            <a:ext cx="1676308" cy="1505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268" name="AutoShape 257"/>
          <p:cNvSpPr>
            <a:spLocks noChangeAspect="1" noChangeArrowheads="1" noTextEdit="1"/>
          </p:cNvSpPr>
          <p:nvPr/>
        </p:nvSpPr>
        <p:spPr bwMode="auto">
          <a:xfrm>
            <a:off x="569770" y="3177326"/>
            <a:ext cx="1664104" cy="1505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9" name="AutoShape 3"/>
          <p:cNvSpPr>
            <a:spLocks noChangeAspect="1" noChangeArrowheads="1" noTextEdit="1"/>
          </p:cNvSpPr>
          <p:nvPr/>
        </p:nvSpPr>
        <p:spPr bwMode="auto">
          <a:xfrm>
            <a:off x="569769" y="1470512"/>
            <a:ext cx="1664105" cy="1514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96" name="AutoShape 77"/>
          <p:cNvSpPr>
            <a:spLocks noChangeAspect="1" noChangeArrowheads="1" noTextEdit="1"/>
          </p:cNvSpPr>
          <p:nvPr/>
        </p:nvSpPr>
        <p:spPr bwMode="auto">
          <a:xfrm>
            <a:off x="4312861" y="1470515"/>
            <a:ext cx="1676306" cy="151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nvGrpSpPr>
          <p:cNvPr id="20" name="Group 19"/>
          <p:cNvGrpSpPr/>
          <p:nvPr/>
        </p:nvGrpSpPr>
        <p:grpSpPr>
          <a:xfrm>
            <a:off x="437800" y="1188523"/>
            <a:ext cx="5414822" cy="1828239"/>
            <a:chOff x="446695" y="1211263"/>
            <a:chExt cx="5524839" cy="1865385"/>
          </a:xfrm>
        </p:grpSpPr>
        <p:sp>
          <p:nvSpPr>
            <p:cNvPr id="25" name="Rectangle 5"/>
            <p:cNvSpPr>
              <a:spLocks noChangeArrowheads="1"/>
            </p:cNvSpPr>
            <p:nvPr/>
          </p:nvSpPr>
          <p:spPr bwMode="auto">
            <a:xfrm>
              <a:off x="446695" y="1211263"/>
              <a:ext cx="5524839" cy="1865385"/>
            </a:xfrm>
            <a:prstGeom prst="rect">
              <a:avLst/>
            </a:prstGeom>
            <a:solidFill>
              <a:schemeClr val="accent6"/>
            </a:solidFill>
            <a:ln>
              <a:noFill/>
            </a:ln>
          </p:spPr>
          <p:txBody>
            <a:bodyPr vert="horz" wrap="square" lIns="179238" tIns="43928" rIns="87857" bIns="43928" numCol="1" anchor="ctr" anchorCtr="0" compatLnSpc="1">
              <a:prstTxWarp prst="textNoShape">
                <a:avLst/>
              </a:prstTxWarp>
            </a:bodyPr>
            <a:lstStyle/>
            <a:p>
              <a:pPr defTabSz="896171">
                <a:lnSpc>
                  <a:spcPct val="80000"/>
                </a:lnSpc>
                <a:spcBef>
                  <a:spcPts val="576"/>
                </a:spcBef>
                <a:spcAft>
                  <a:spcPts val="576"/>
                </a:spcAft>
                <a:defRPr/>
              </a:pPr>
              <a:r>
                <a:rPr lang="en-US" sz="3920" b="1" dirty="0">
                  <a:gradFill>
                    <a:gsLst>
                      <a:gs pos="0">
                        <a:srgbClr val="FFFFFF"/>
                      </a:gs>
                      <a:gs pos="100000">
                        <a:srgbClr val="FFFFFF"/>
                      </a:gs>
                    </a:gsLst>
                    <a:lin ang="5400000" scaled="0"/>
                  </a:gradFill>
                  <a:latin typeface="Segoe UI Light"/>
                </a:rPr>
                <a:t>Office 365 Network</a:t>
              </a:r>
            </a:p>
            <a:p>
              <a:pPr defTabSz="896171">
                <a:lnSpc>
                  <a:spcPct val="80000"/>
                </a:lnSpc>
                <a:spcBef>
                  <a:spcPts val="576"/>
                </a:spcBef>
                <a:spcAft>
                  <a:spcPts val="576"/>
                </a:spcAft>
                <a:defRPr/>
              </a:pPr>
              <a:r>
                <a:rPr lang="en-US" sz="1764" dirty="0">
                  <a:solidFill>
                    <a:srgbClr val="404040"/>
                  </a:solidFill>
                  <a:latin typeface="Segoe UI"/>
                  <a:hlinkClick r:id="rId3"/>
                </a:rPr>
                <a:t>https://www.yammer.com/itpronetwork</a:t>
              </a:r>
              <a:r>
                <a:rPr lang="en-US" sz="1764" dirty="0">
                  <a:solidFill>
                    <a:srgbClr val="404040"/>
                  </a:solidFill>
                  <a:latin typeface="Segoe UI"/>
                </a:rPr>
                <a:t> </a:t>
              </a:r>
            </a:p>
          </p:txBody>
        </p:sp>
        <p:sp>
          <p:nvSpPr>
            <p:cNvPr id="318" name="Freeform 9"/>
            <p:cNvSpPr>
              <a:spLocks noChangeAspect="1" noEditPoints="1"/>
            </p:cNvSpPr>
            <p:nvPr/>
          </p:nvSpPr>
          <p:spPr bwMode="black">
            <a:xfrm>
              <a:off x="4932958" y="1756934"/>
              <a:ext cx="865676" cy="818616"/>
            </a:xfrm>
            <a:custGeom>
              <a:avLst/>
              <a:gdLst>
                <a:gd name="T0" fmla="*/ 513 w 589"/>
                <a:gd name="T1" fmla="*/ 0 h 556"/>
                <a:gd name="T2" fmla="*/ 76 w 589"/>
                <a:gd name="T3" fmla="*/ 0 h 556"/>
                <a:gd name="T4" fmla="*/ 0 w 589"/>
                <a:gd name="T5" fmla="*/ 76 h 556"/>
                <a:gd name="T6" fmla="*/ 0 w 589"/>
                <a:gd name="T7" fmla="*/ 412 h 556"/>
                <a:gd name="T8" fmla="*/ 76 w 589"/>
                <a:gd name="T9" fmla="*/ 488 h 556"/>
                <a:gd name="T10" fmla="*/ 155 w 589"/>
                <a:gd name="T11" fmla="*/ 488 h 556"/>
                <a:gd name="T12" fmla="*/ 155 w 589"/>
                <a:gd name="T13" fmla="*/ 556 h 556"/>
                <a:gd name="T14" fmla="*/ 251 w 589"/>
                <a:gd name="T15" fmla="*/ 488 h 556"/>
                <a:gd name="T16" fmla="*/ 513 w 589"/>
                <a:gd name="T17" fmla="*/ 488 h 556"/>
                <a:gd name="T18" fmla="*/ 589 w 589"/>
                <a:gd name="T19" fmla="*/ 412 h 556"/>
                <a:gd name="T20" fmla="*/ 589 w 589"/>
                <a:gd name="T21" fmla="*/ 76 h 556"/>
                <a:gd name="T22" fmla="*/ 513 w 589"/>
                <a:gd name="T23" fmla="*/ 0 h 556"/>
                <a:gd name="T24" fmla="*/ 413 w 589"/>
                <a:gd name="T25" fmla="*/ 119 h 556"/>
                <a:gd name="T26" fmla="*/ 439 w 589"/>
                <a:gd name="T27" fmla="*/ 126 h 556"/>
                <a:gd name="T28" fmla="*/ 432 w 589"/>
                <a:gd name="T29" fmla="*/ 153 h 556"/>
                <a:gd name="T30" fmla="*/ 322 w 589"/>
                <a:gd name="T31" fmla="*/ 193 h 556"/>
                <a:gd name="T32" fmla="*/ 413 w 589"/>
                <a:gd name="T33" fmla="*/ 119 h 556"/>
                <a:gd name="T34" fmla="*/ 315 w 589"/>
                <a:gd name="T35" fmla="*/ 108 h 556"/>
                <a:gd name="T36" fmla="*/ 314 w 589"/>
                <a:gd name="T37" fmla="*/ 109 h 556"/>
                <a:gd name="T38" fmla="*/ 315 w 589"/>
                <a:gd name="T39" fmla="*/ 109 h 556"/>
                <a:gd name="T40" fmla="*/ 313 w 589"/>
                <a:gd name="T41" fmla="*/ 113 h 556"/>
                <a:gd name="T42" fmla="*/ 223 w 589"/>
                <a:gd name="T43" fmla="*/ 337 h 556"/>
                <a:gd name="T44" fmla="*/ 144 w 589"/>
                <a:gd name="T45" fmla="*/ 405 h 556"/>
                <a:gd name="T46" fmla="*/ 123 w 589"/>
                <a:gd name="T47" fmla="*/ 403 h 556"/>
                <a:gd name="T48" fmla="*/ 111 w 589"/>
                <a:gd name="T49" fmla="*/ 381 h 556"/>
                <a:gd name="T50" fmla="*/ 129 w 589"/>
                <a:gd name="T51" fmla="*/ 368 h 556"/>
                <a:gd name="T52" fmla="*/ 141 w 589"/>
                <a:gd name="T53" fmla="*/ 368 h 556"/>
                <a:gd name="T54" fmla="*/ 185 w 589"/>
                <a:gd name="T55" fmla="*/ 329 h 556"/>
                <a:gd name="T56" fmla="*/ 190 w 589"/>
                <a:gd name="T57" fmla="*/ 318 h 556"/>
                <a:gd name="T58" fmla="*/ 104 w 589"/>
                <a:gd name="T59" fmla="*/ 107 h 556"/>
                <a:gd name="T60" fmla="*/ 116 w 589"/>
                <a:gd name="T61" fmla="*/ 81 h 556"/>
                <a:gd name="T62" fmla="*/ 143 w 589"/>
                <a:gd name="T63" fmla="*/ 91 h 556"/>
                <a:gd name="T64" fmla="*/ 144 w 589"/>
                <a:gd name="T65" fmla="*/ 94 h 556"/>
                <a:gd name="T66" fmla="*/ 144 w 589"/>
                <a:gd name="T67" fmla="*/ 94 h 556"/>
                <a:gd name="T68" fmla="*/ 211 w 589"/>
                <a:gd name="T69" fmla="*/ 265 h 556"/>
                <a:gd name="T70" fmla="*/ 213 w 589"/>
                <a:gd name="T71" fmla="*/ 265 h 556"/>
                <a:gd name="T72" fmla="*/ 276 w 589"/>
                <a:gd name="T73" fmla="*/ 97 h 556"/>
                <a:gd name="T74" fmla="*/ 277 w 589"/>
                <a:gd name="T75" fmla="*/ 97 h 556"/>
                <a:gd name="T76" fmla="*/ 277 w 589"/>
                <a:gd name="T77" fmla="*/ 96 h 556"/>
                <a:gd name="T78" fmla="*/ 277 w 589"/>
                <a:gd name="T79" fmla="*/ 95 h 556"/>
                <a:gd name="T80" fmla="*/ 302 w 589"/>
                <a:gd name="T81" fmla="*/ 83 h 556"/>
                <a:gd name="T82" fmla="*/ 315 w 589"/>
                <a:gd name="T83" fmla="*/ 108 h 556"/>
                <a:gd name="T84" fmla="*/ 439 w 589"/>
                <a:gd name="T85" fmla="*/ 363 h 556"/>
                <a:gd name="T86" fmla="*/ 413 w 589"/>
                <a:gd name="T87" fmla="*/ 370 h 556"/>
                <a:gd name="T88" fmla="*/ 322 w 589"/>
                <a:gd name="T89" fmla="*/ 296 h 556"/>
                <a:gd name="T90" fmla="*/ 432 w 589"/>
                <a:gd name="T91" fmla="*/ 336 h 556"/>
                <a:gd name="T92" fmla="*/ 439 w 589"/>
                <a:gd name="T93" fmla="*/ 363 h 556"/>
                <a:gd name="T94" fmla="*/ 467 w 589"/>
                <a:gd name="T95" fmla="*/ 263 h 556"/>
                <a:gd name="T96" fmla="*/ 351 w 589"/>
                <a:gd name="T97" fmla="*/ 244 h 556"/>
                <a:gd name="T98" fmla="*/ 467 w 589"/>
                <a:gd name="T99" fmla="*/ 224 h 556"/>
                <a:gd name="T100" fmla="*/ 486 w 589"/>
                <a:gd name="T101" fmla="*/ 243 h 556"/>
                <a:gd name="T102" fmla="*/ 467 w 589"/>
                <a:gd name="T103" fmla="*/ 263 h 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89" h="556">
                  <a:moveTo>
                    <a:pt x="513" y="0"/>
                  </a:moveTo>
                  <a:cubicBezTo>
                    <a:pt x="76" y="0"/>
                    <a:pt x="76" y="0"/>
                    <a:pt x="76" y="0"/>
                  </a:cubicBezTo>
                  <a:cubicBezTo>
                    <a:pt x="35" y="0"/>
                    <a:pt x="0" y="34"/>
                    <a:pt x="0" y="76"/>
                  </a:cubicBezTo>
                  <a:cubicBezTo>
                    <a:pt x="0" y="412"/>
                    <a:pt x="0" y="412"/>
                    <a:pt x="0" y="412"/>
                  </a:cubicBezTo>
                  <a:cubicBezTo>
                    <a:pt x="0" y="454"/>
                    <a:pt x="35" y="488"/>
                    <a:pt x="76" y="488"/>
                  </a:cubicBezTo>
                  <a:cubicBezTo>
                    <a:pt x="155" y="488"/>
                    <a:pt x="155" y="488"/>
                    <a:pt x="155" y="488"/>
                  </a:cubicBezTo>
                  <a:cubicBezTo>
                    <a:pt x="155" y="556"/>
                    <a:pt x="155" y="556"/>
                    <a:pt x="155" y="556"/>
                  </a:cubicBezTo>
                  <a:cubicBezTo>
                    <a:pt x="251" y="488"/>
                    <a:pt x="251" y="488"/>
                    <a:pt x="251" y="488"/>
                  </a:cubicBezTo>
                  <a:cubicBezTo>
                    <a:pt x="513" y="488"/>
                    <a:pt x="513" y="488"/>
                    <a:pt x="513" y="488"/>
                  </a:cubicBezTo>
                  <a:cubicBezTo>
                    <a:pt x="554" y="488"/>
                    <a:pt x="589" y="454"/>
                    <a:pt x="589" y="412"/>
                  </a:cubicBezTo>
                  <a:cubicBezTo>
                    <a:pt x="589" y="76"/>
                    <a:pt x="589" y="76"/>
                    <a:pt x="589" y="76"/>
                  </a:cubicBezTo>
                  <a:cubicBezTo>
                    <a:pt x="589" y="34"/>
                    <a:pt x="554" y="0"/>
                    <a:pt x="513" y="0"/>
                  </a:cubicBezTo>
                  <a:close/>
                  <a:moveTo>
                    <a:pt x="413" y="119"/>
                  </a:moveTo>
                  <a:cubicBezTo>
                    <a:pt x="422" y="114"/>
                    <a:pt x="434" y="117"/>
                    <a:pt x="439" y="126"/>
                  </a:cubicBezTo>
                  <a:cubicBezTo>
                    <a:pt x="445" y="136"/>
                    <a:pt x="441" y="147"/>
                    <a:pt x="432" y="153"/>
                  </a:cubicBezTo>
                  <a:cubicBezTo>
                    <a:pt x="423" y="158"/>
                    <a:pt x="328" y="203"/>
                    <a:pt x="322" y="193"/>
                  </a:cubicBezTo>
                  <a:cubicBezTo>
                    <a:pt x="317" y="184"/>
                    <a:pt x="403" y="124"/>
                    <a:pt x="413" y="119"/>
                  </a:cubicBezTo>
                  <a:close/>
                  <a:moveTo>
                    <a:pt x="315" y="108"/>
                  </a:moveTo>
                  <a:cubicBezTo>
                    <a:pt x="315" y="108"/>
                    <a:pt x="315" y="108"/>
                    <a:pt x="314" y="109"/>
                  </a:cubicBezTo>
                  <a:cubicBezTo>
                    <a:pt x="315" y="109"/>
                    <a:pt x="315" y="109"/>
                    <a:pt x="315" y="109"/>
                  </a:cubicBezTo>
                  <a:cubicBezTo>
                    <a:pt x="314" y="110"/>
                    <a:pt x="314" y="111"/>
                    <a:pt x="313" y="113"/>
                  </a:cubicBezTo>
                  <a:cubicBezTo>
                    <a:pt x="309" y="122"/>
                    <a:pt x="223" y="337"/>
                    <a:pt x="223" y="337"/>
                  </a:cubicBezTo>
                  <a:cubicBezTo>
                    <a:pt x="207" y="377"/>
                    <a:pt x="191" y="405"/>
                    <a:pt x="144" y="405"/>
                  </a:cubicBezTo>
                  <a:cubicBezTo>
                    <a:pt x="137" y="405"/>
                    <a:pt x="130" y="404"/>
                    <a:pt x="123" y="403"/>
                  </a:cubicBezTo>
                  <a:cubicBezTo>
                    <a:pt x="114" y="400"/>
                    <a:pt x="108" y="391"/>
                    <a:pt x="111" y="381"/>
                  </a:cubicBezTo>
                  <a:cubicBezTo>
                    <a:pt x="113" y="373"/>
                    <a:pt x="121" y="367"/>
                    <a:pt x="129" y="368"/>
                  </a:cubicBezTo>
                  <a:cubicBezTo>
                    <a:pt x="130" y="368"/>
                    <a:pt x="138" y="368"/>
                    <a:pt x="141" y="368"/>
                  </a:cubicBezTo>
                  <a:cubicBezTo>
                    <a:pt x="167" y="368"/>
                    <a:pt x="176" y="353"/>
                    <a:pt x="185" y="329"/>
                  </a:cubicBezTo>
                  <a:cubicBezTo>
                    <a:pt x="190" y="318"/>
                    <a:pt x="190" y="318"/>
                    <a:pt x="190" y="318"/>
                  </a:cubicBezTo>
                  <a:cubicBezTo>
                    <a:pt x="190" y="318"/>
                    <a:pt x="112" y="128"/>
                    <a:pt x="104" y="107"/>
                  </a:cubicBezTo>
                  <a:cubicBezTo>
                    <a:pt x="100" y="96"/>
                    <a:pt x="106" y="85"/>
                    <a:pt x="116" y="81"/>
                  </a:cubicBezTo>
                  <a:cubicBezTo>
                    <a:pt x="127" y="77"/>
                    <a:pt x="138" y="82"/>
                    <a:pt x="143" y="91"/>
                  </a:cubicBezTo>
                  <a:cubicBezTo>
                    <a:pt x="144" y="94"/>
                    <a:pt x="144" y="94"/>
                    <a:pt x="144" y="94"/>
                  </a:cubicBezTo>
                  <a:cubicBezTo>
                    <a:pt x="144" y="94"/>
                    <a:pt x="144" y="94"/>
                    <a:pt x="144" y="94"/>
                  </a:cubicBezTo>
                  <a:cubicBezTo>
                    <a:pt x="211" y="265"/>
                    <a:pt x="211" y="265"/>
                    <a:pt x="211" y="265"/>
                  </a:cubicBezTo>
                  <a:cubicBezTo>
                    <a:pt x="213" y="265"/>
                    <a:pt x="213" y="265"/>
                    <a:pt x="213" y="265"/>
                  </a:cubicBezTo>
                  <a:cubicBezTo>
                    <a:pt x="213" y="265"/>
                    <a:pt x="270" y="115"/>
                    <a:pt x="276" y="97"/>
                  </a:cubicBezTo>
                  <a:cubicBezTo>
                    <a:pt x="277" y="97"/>
                    <a:pt x="277" y="97"/>
                    <a:pt x="277" y="97"/>
                  </a:cubicBezTo>
                  <a:cubicBezTo>
                    <a:pt x="277" y="96"/>
                    <a:pt x="277" y="96"/>
                    <a:pt x="277" y="96"/>
                  </a:cubicBezTo>
                  <a:cubicBezTo>
                    <a:pt x="277" y="96"/>
                    <a:pt x="277" y="95"/>
                    <a:pt x="277" y="95"/>
                  </a:cubicBezTo>
                  <a:cubicBezTo>
                    <a:pt x="281" y="85"/>
                    <a:pt x="292" y="80"/>
                    <a:pt x="302" y="83"/>
                  </a:cubicBezTo>
                  <a:cubicBezTo>
                    <a:pt x="312" y="86"/>
                    <a:pt x="318" y="97"/>
                    <a:pt x="315" y="108"/>
                  </a:cubicBezTo>
                  <a:close/>
                  <a:moveTo>
                    <a:pt x="439" y="363"/>
                  </a:moveTo>
                  <a:cubicBezTo>
                    <a:pt x="434" y="372"/>
                    <a:pt x="422" y="376"/>
                    <a:pt x="413" y="370"/>
                  </a:cubicBezTo>
                  <a:cubicBezTo>
                    <a:pt x="403" y="365"/>
                    <a:pt x="317" y="305"/>
                    <a:pt x="322" y="296"/>
                  </a:cubicBezTo>
                  <a:cubicBezTo>
                    <a:pt x="328" y="286"/>
                    <a:pt x="423" y="331"/>
                    <a:pt x="432" y="336"/>
                  </a:cubicBezTo>
                  <a:cubicBezTo>
                    <a:pt x="441" y="342"/>
                    <a:pt x="445" y="353"/>
                    <a:pt x="439" y="363"/>
                  </a:cubicBezTo>
                  <a:close/>
                  <a:moveTo>
                    <a:pt x="467" y="263"/>
                  </a:moveTo>
                  <a:cubicBezTo>
                    <a:pt x="456" y="263"/>
                    <a:pt x="351" y="255"/>
                    <a:pt x="351" y="244"/>
                  </a:cubicBezTo>
                  <a:cubicBezTo>
                    <a:pt x="351" y="234"/>
                    <a:pt x="456" y="224"/>
                    <a:pt x="467" y="224"/>
                  </a:cubicBezTo>
                  <a:cubicBezTo>
                    <a:pt x="477" y="224"/>
                    <a:pt x="486" y="232"/>
                    <a:pt x="486" y="243"/>
                  </a:cubicBezTo>
                  <a:cubicBezTo>
                    <a:pt x="486" y="254"/>
                    <a:pt x="477" y="263"/>
                    <a:pt x="467" y="263"/>
                  </a:cubicBezTo>
                  <a:close/>
                </a:path>
              </a:pathLst>
            </a:custGeom>
            <a:solidFill>
              <a:srgbClr val="FFFFFF"/>
            </a:solidFill>
            <a:ln>
              <a:noFill/>
            </a:ln>
          </p:spPr>
          <p:txBody>
            <a:bodyPr vert="horz" wrap="square" lIns="87857" tIns="43928" rIns="87857" bIns="43928" numCol="1" anchor="t" anchorCtr="0" compatLnSpc="1">
              <a:prstTxWarp prst="textNoShape">
                <a:avLst/>
              </a:prstTxWarp>
            </a:bodyPr>
            <a:lstStyle/>
            <a:p>
              <a:pPr defTabSz="914128">
                <a:defRPr/>
              </a:pPr>
              <a:endParaRPr lang="en-US" sz="1730" kern="0" dirty="0">
                <a:solidFill>
                  <a:srgbClr val="505050"/>
                </a:solidFill>
                <a:latin typeface="Segoe UI"/>
              </a:endParaRPr>
            </a:p>
          </p:txBody>
        </p:sp>
      </p:grpSp>
      <p:grpSp>
        <p:nvGrpSpPr>
          <p:cNvPr id="22" name="Group 21"/>
          <p:cNvGrpSpPr/>
          <p:nvPr/>
        </p:nvGrpSpPr>
        <p:grpSpPr>
          <a:xfrm>
            <a:off x="8043208" y="1194773"/>
            <a:ext cx="3708597" cy="3550132"/>
            <a:chOff x="8206628" y="1217640"/>
            <a:chExt cx="3783948" cy="3622263"/>
          </a:xfrm>
        </p:grpSpPr>
        <p:grpSp>
          <p:nvGrpSpPr>
            <p:cNvPr id="14" name="Group 13"/>
            <p:cNvGrpSpPr/>
            <p:nvPr/>
          </p:nvGrpSpPr>
          <p:grpSpPr>
            <a:xfrm>
              <a:off x="10137980" y="1225066"/>
              <a:ext cx="1836984" cy="3614837"/>
              <a:chOff x="10137980" y="1225066"/>
              <a:chExt cx="1836984" cy="3614837"/>
            </a:xfrm>
          </p:grpSpPr>
          <p:sp>
            <p:nvSpPr>
              <p:cNvPr id="342" name="Rectangle 179"/>
              <p:cNvSpPr>
                <a:spLocks noChangeArrowheads="1"/>
              </p:cNvSpPr>
              <p:nvPr/>
            </p:nvSpPr>
            <p:spPr bwMode="auto">
              <a:xfrm>
                <a:off x="10137980" y="1225066"/>
                <a:ext cx="1836984" cy="3614837"/>
              </a:xfrm>
              <a:prstGeom prst="rect">
                <a:avLst/>
              </a:prstGeom>
              <a:solidFill>
                <a:srgbClr val="0078D7"/>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48" name="Freeform 316"/>
              <p:cNvSpPr>
                <a:spLocks/>
              </p:cNvSpPr>
              <p:nvPr/>
            </p:nvSpPr>
            <p:spPr bwMode="auto">
              <a:xfrm>
                <a:off x="10342441" y="3438133"/>
                <a:ext cx="1444690" cy="1092432"/>
              </a:xfrm>
              <a:custGeom>
                <a:avLst/>
                <a:gdLst>
                  <a:gd name="T0" fmla="*/ 1244 w 2575"/>
                  <a:gd name="T1" fmla="*/ 688 h 1947"/>
                  <a:gd name="T2" fmla="*/ 1541 w 2575"/>
                  <a:gd name="T3" fmla="*/ 140 h 1947"/>
                  <a:gd name="T4" fmla="*/ 1624 w 2575"/>
                  <a:gd name="T5" fmla="*/ 122 h 1947"/>
                  <a:gd name="T6" fmla="*/ 1701 w 2575"/>
                  <a:gd name="T7" fmla="*/ 67 h 1947"/>
                  <a:gd name="T8" fmla="*/ 1736 w 2575"/>
                  <a:gd name="T9" fmla="*/ 115 h 1947"/>
                  <a:gd name="T10" fmla="*/ 1710 w 2575"/>
                  <a:gd name="T11" fmla="*/ 202 h 1947"/>
                  <a:gd name="T12" fmla="*/ 2253 w 2575"/>
                  <a:gd name="T13" fmla="*/ 661 h 1947"/>
                  <a:gd name="T14" fmla="*/ 2294 w 2575"/>
                  <a:gd name="T15" fmla="*/ 706 h 1947"/>
                  <a:gd name="T16" fmla="*/ 2564 w 2575"/>
                  <a:gd name="T17" fmla="*/ 695 h 1947"/>
                  <a:gd name="T18" fmla="*/ 2339 w 2575"/>
                  <a:gd name="T19" fmla="*/ 828 h 1947"/>
                  <a:gd name="T20" fmla="*/ 2337 w 2575"/>
                  <a:gd name="T21" fmla="*/ 849 h 1947"/>
                  <a:gd name="T22" fmla="*/ 2575 w 2575"/>
                  <a:gd name="T23" fmla="*/ 865 h 1947"/>
                  <a:gd name="T24" fmla="*/ 2273 w 2575"/>
                  <a:gd name="T25" fmla="*/ 984 h 1947"/>
                  <a:gd name="T26" fmla="*/ 1768 w 2575"/>
                  <a:gd name="T27" fmla="*/ 1630 h 1947"/>
                  <a:gd name="T28" fmla="*/ 0 w 2575"/>
                  <a:gd name="T29" fmla="*/ 1328 h 1947"/>
                  <a:gd name="T30" fmla="*/ 951 w 2575"/>
                  <a:gd name="T31" fmla="*/ 1291 h 1947"/>
                  <a:gd name="T32" fmla="*/ 862 w 2575"/>
                  <a:gd name="T33" fmla="*/ 1069 h 1947"/>
                  <a:gd name="T34" fmla="*/ 574 w 2575"/>
                  <a:gd name="T35" fmla="*/ 940 h 1947"/>
                  <a:gd name="T36" fmla="*/ 585 w 2575"/>
                  <a:gd name="T37" fmla="*/ 881 h 1947"/>
                  <a:gd name="T38" fmla="*/ 722 w 2575"/>
                  <a:gd name="T39" fmla="*/ 839 h 1947"/>
                  <a:gd name="T40" fmla="*/ 453 w 2575"/>
                  <a:gd name="T41" fmla="*/ 615 h 1947"/>
                  <a:gd name="T42" fmla="*/ 475 w 2575"/>
                  <a:gd name="T43" fmla="*/ 571 h 1947"/>
                  <a:gd name="T44" fmla="*/ 592 w 2575"/>
                  <a:gd name="T45" fmla="*/ 557 h 1947"/>
                  <a:gd name="T46" fmla="*/ 388 w 2575"/>
                  <a:gd name="T47" fmla="*/ 303 h 1947"/>
                  <a:gd name="T48" fmla="*/ 457 w 2575"/>
                  <a:gd name="T49" fmla="*/ 259 h 1947"/>
                  <a:gd name="T50" fmla="*/ 1244 w 2575"/>
                  <a:gd name="T51" fmla="*/ 688 h 1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575" h="1947">
                    <a:moveTo>
                      <a:pt x="1244" y="688"/>
                    </a:moveTo>
                    <a:cubicBezTo>
                      <a:pt x="1326" y="429"/>
                      <a:pt x="1427" y="262"/>
                      <a:pt x="1541" y="140"/>
                    </a:cubicBezTo>
                    <a:cubicBezTo>
                      <a:pt x="1628" y="51"/>
                      <a:pt x="1674" y="21"/>
                      <a:pt x="1624" y="122"/>
                    </a:cubicBezTo>
                    <a:cubicBezTo>
                      <a:pt x="1644" y="103"/>
                      <a:pt x="1676" y="78"/>
                      <a:pt x="1701" y="67"/>
                    </a:cubicBezTo>
                    <a:cubicBezTo>
                      <a:pt x="1843" y="0"/>
                      <a:pt x="1832" y="55"/>
                      <a:pt x="1736" y="115"/>
                    </a:cubicBezTo>
                    <a:cubicBezTo>
                      <a:pt x="1999" y="21"/>
                      <a:pt x="1989" y="140"/>
                      <a:pt x="1710" y="202"/>
                    </a:cubicBezTo>
                    <a:cubicBezTo>
                      <a:pt x="1939" y="207"/>
                      <a:pt x="2182" y="351"/>
                      <a:pt x="2253" y="661"/>
                    </a:cubicBezTo>
                    <a:cubicBezTo>
                      <a:pt x="2262" y="704"/>
                      <a:pt x="2250" y="700"/>
                      <a:pt x="2294" y="706"/>
                    </a:cubicBezTo>
                    <a:cubicBezTo>
                      <a:pt x="2387" y="725"/>
                      <a:pt x="2477" y="723"/>
                      <a:pt x="2564" y="695"/>
                    </a:cubicBezTo>
                    <a:cubicBezTo>
                      <a:pt x="2554" y="759"/>
                      <a:pt x="2470" y="800"/>
                      <a:pt x="2339" y="828"/>
                    </a:cubicBezTo>
                    <a:cubicBezTo>
                      <a:pt x="2289" y="839"/>
                      <a:pt x="2280" y="835"/>
                      <a:pt x="2337" y="849"/>
                    </a:cubicBezTo>
                    <a:cubicBezTo>
                      <a:pt x="2410" y="865"/>
                      <a:pt x="2490" y="869"/>
                      <a:pt x="2575" y="865"/>
                    </a:cubicBezTo>
                    <a:cubicBezTo>
                      <a:pt x="2509" y="943"/>
                      <a:pt x="2403" y="982"/>
                      <a:pt x="2273" y="984"/>
                    </a:cubicBezTo>
                    <a:cubicBezTo>
                      <a:pt x="2191" y="1282"/>
                      <a:pt x="2005" y="1497"/>
                      <a:pt x="1768" y="1630"/>
                    </a:cubicBezTo>
                    <a:cubicBezTo>
                      <a:pt x="1212" y="1947"/>
                      <a:pt x="405" y="1901"/>
                      <a:pt x="0" y="1328"/>
                    </a:cubicBezTo>
                    <a:cubicBezTo>
                      <a:pt x="265" y="1536"/>
                      <a:pt x="658" y="1582"/>
                      <a:pt x="951" y="1291"/>
                    </a:cubicBezTo>
                    <a:cubicBezTo>
                      <a:pt x="759" y="1291"/>
                      <a:pt x="711" y="1147"/>
                      <a:pt x="862" y="1069"/>
                    </a:cubicBezTo>
                    <a:cubicBezTo>
                      <a:pt x="718" y="1066"/>
                      <a:pt x="626" y="1023"/>
                      <a:pt x="574" y="940"/>
                    </a:cubicBezTo>
                    <a:cubicBezTo>
                      <a:pt x="553" y="908"/>
                      <a:pt x="553" y="906"/>
                      <a:pt x="585" y="881"/>
                    </a:cubicBezTo>
                    <a:cubicBezTo>
                      <a:pt x="622" y="855"/>
                      <a:pt x="672" y="844"/>
                      <a:pt x="722" y="839"/>
                    </a:cubicBezTo>
                    <a:cubicBezTo>
                      <a:pt x="574" y="796"/>
                      <a:pt x="485" y="718"/>
                      <a:pt x="453" y="615"/>
                    </a:cubicBezTo>
                    <a:cubicBezTo>
                      <a:pt x="441" y="578"/>
                      <a:pt x="439" y="580"/>
                      <a:pt x="475" y="571"/>
                    </a:cubicBezTo>
                    <a:cubicBezTo>
                      <a:pt x="510" y="564"/>
                      <a:pt x="553" y="557"/>
                      <a:pt x="592" y="557"/>
                    </a:cubicBezTo>
                    <a:cubicBezTo>
                      <a:pt x="475" y="486"/>
                      <a:pt x="407" y="399"/>
                      <a:pt x="388" y="303"/>
                    </a:cubicBezTo>
                    <a:cubicBezTo>
                      <a:pt x="372" y="211"/>
                      <a:pt x="388" y="234"/>
                      <a:pt x="457" y="259"/>
                    </a:cubicBezTo>
                    <a:cubicBezTo>
                      <a:pt x="761" y="376"/>
                      <a:pt x="1063" y="502"/>
                      <a:pt x="1244" y="688"/>
                    </a:cubicBezTo>
                    <a:close/>
                  </a:path>
                </a:pathLst>
              </a:custGeom>
              <a:solidFill>
                <a:schemeClr val="bg1"/>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grpSp>
          <p:nvGrpSpPr>
            <p:cNvPr id="13" name="Group 12"/>
            <p:cNvGrpSpPr/>
            <p:nvPr/>
          </p:nvGrpSpPr>
          <p:grpSpPr>
            <a:xfrm>
              <a:off x="8206628" y="1217640"/>
              <a:ext cx="3783948" cy="1856191"/>
              <a:chOff x="8206628" y="1217640"/>
              <a:chExt cx="3783948" cy="1856191"/>
            </a:xfrm>
          </p:grpSpPr>
          <p:sp>
            <p:nvSpPr>
              <p:cNvPr id="136" name="Rectangle 120"/>
              <p:cNvSpPr>
                <a:spLocks noChangeArrowheads="1"/>
              </p:cNvSpPr>
              <p:nvPr/>
            </p:nvSpPr>
            <p:spPr bwMode="auto">
              <a:xfrm>
                <a:off x="8206628" y="1217640"/>
                <a:ext cx="3783948" cy="1856191"/>
              </a:xfrm>
              <a:prstGeom prst="rect">
                <a:avLst/>
              </a:prstGeom>
              <a:solidFill>
                <a:srgbClr val="0078D7"/>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43" name="Rectangle 103"/>
              <p:cNvSpPr/>
              <p:nvPr/>
            </p:nvSpPr>
            <p:spPr>
              <a:xfrm>
                <a:off x="8232083" y="2240200"/>
                <a:ext cx="3633944" cy="358283"/>
              </a:xfrm>
              <a:prstGeom prst="rect">
                <a:avLst/>
              </a:prstGeom>
            </p:spPr>
            <p:txBody>
              <a:bodyPr wrap="square" lIns="0" rIns="0" bIns="87857" anchor="b" anchorCtr="0">
                <a:spAutoFit/>
              </a:bodyPr>
              <a:lstStyle/>
              <a:p>
                <a:pPr algn="ctr" defTabSz="896171">
                  <a:lnSpc>
                    <a:spcPct val="80000"/>
                  </a:lnSpc>
                  <a:spcBef>
                    <a:spcPts val="576"/>
                  </a:spcBef>
                  <a:spcAft>
                    <a:spcPts val="576"/>
                  </a:spcAft>
                  <a:defRPr/>
                </a:pPr>
                <a:r>
                  <a:rPr lang="en-US" sz="1764" dirty="0">
                    <a:solidFill>
                      <a:srgbClr val="404040"/>
                    </a:solidFill>
                    <a:latin typeface="Segoe UI"/>
                    <a:hlinkClick r:id="rId4"/>
                  </a:rPr>
                  <a:t>@</a:t>
                </a:r>
                <a:r>
                  <a:rPr lang="en-US" sz="1764" dirty="0" err="1">
                    <a:solidFill>
                      <a:srgbClr val="404040"/>
                    </a:solidFill>
                    <a:latin typeface="Segoe UI"/>
                    <a:hlinkClick r:id="rId4"/>
                  </a:rPr>
                  <a:t>OfficeDev</a:t>
                </a:r>
                <a:r>
                  <a:rPr lang="en-US" sz="1764" dirty="0">
                    <a:solidFill>
                      <a:srgbClr val="404040"/>
                    </a:solidFill>
                    <a:latin typeface="Segoe UI"/>
                  </a:rPr>
                  <a:t> </a:t>
                </a:r>
              </a:p>
            </p:txBody>
          </p:sp>
          <p:sp>
            <p:nvSpPr>
              <p:cNvPr id="344" name="Rectangle 104"/>
              <p:cNvSpPr/>
              <p:nvPr/>
            </p:nvSpPr>
            <p:spPr>
              <a:xfrm>
                <a:off x="8247644" y="1490659"/>
                <a:ext cx="3644837" cy="850899"/>
              </a:xfrm>
              <a:prstGeom prst="rect">
                <a:avLst/>
              </a:prstGeom>
            </p:spPr>
            <p:txBody>
              <a:bodyPr wrap="square" lIns="175715" tIns="140572" rIns="175715" bIns="87857">
                <a:spAutoFit/>
              </a:bodyPr>
              <a:lstStyle/>
              <a:p>
                <a:pPr algn="ctr" defTabSz="896171">
                  <a:spcBef>
                    <a:spcPts val="576"/>
                  </a:spcBef>
                  <a:spcAft>
                    <a:spcPts val="576"/>
                  </a:spcAft>
                  <a:defRPr/>
                </a:pPr>
                <a:r>
                  <a:rPr lang="en-US" sz="3920" b="1" dirty="0">
                    <a:gradFill>
                      <a:gsLst>
                        <a:gs pos="0">
                          <a:srgbClr val="FFFFFF"/>
                        </a:gs>
                        <a:gs pos="100000">
                          <a:srgbClr val="FFFFFF"/>
                        </a:gs>
                      </a:gsLst>
                      <a:lin ang="5400000" scaled="0"/>
                    </a:gradFill>
                    <a:latin typeface="Segoe UI Light"/>
                  </a:rPr>
                  <a:t>Twitter</a:t>
                </a:r>
              </a:p>
            </p:txBody>
          </p:sp>
        </p:grpSp>
      </p:grpSp>
      <p:grpSp>
        <p:nvGrpSpPr>
          <p:cNvPr id="566" name="Group 565"/>
          <p:cNvGrpSpPr/>
          <p:nvPr/>
        </p:nvGrpSpPr>
        <p:grpSpPr>
          <a:xfrm>
            <a:off x="8058456" y="3094333"/>
            <a:ext cx="1799649" cy="1650572"/>
            <a:chOff x="8272463" y="3235325"/>
            <a:chExt cx="1761331" cy="1615428"/>
          </a:xfrm>
        </p:grpSpPr>
        <p:sp>
          <p:nvSpPr>
            <p:cNvPr id="341" name="Rectangle 179"/>
            <p:cNvSpPr>
              <a:spLocks noChangeArrowheads="1"/>
            </p:cNvSpPr>
            <p:nvPr/>
          </p:nvSpPr>
          <p:spPr bwMode="auto">
            <a:xfrm>
              <a:off x="8272463" y="3235325"/>
              <a:ext cx="1761331" cy="1615428"/>
            </a:xfrm>
            <a:prstGeom prst="rect">
              <a:avLst/>
            </a:prstGeom>
            <a:solidFill>
              <a:schemeClr val="bg1">
                <a:lumMod val="75000"/>
              </a:schemeClr>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nvGrpSpPr>
            <p:cNvPr id="455" name="Group 454"/>
            <p:cNvGrpSpPr/>
            <p:nvPr/>
          </p:nvGrpSpPr>
          <p:grpSpPr>
            <a:xfrm>
              <a:off x="8385175" y="3462338"/>
              <a:ext cx="1535113" cy="1117599"/>
              <a:chOff x="8385175" y="3462338"/>
              <a:chExt cx="1535113" cy="1117599"/>
            </a:xfrm>
          </p:grpSpPr>
          <p:sp>
            <p:nvSpPr>
              <p:cNvPr id="370" name="AutoShape 333"/>
              <p:cNvSpPr>
                <a:spLocks noChangeAspect="1" noChangeArrowheads="1" noTextEdit="1"/>
              </p:cNvSpPr>
              <p:nvPr/>
            </p:nvSpPr>
            <p:spPr bwMode="auto">
              <a:xfrm>
                <a:off x="8385175" y="3462338"/>
                <a:ext cx="1535113" cy="1116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71" name="Freeform 335"/>
              <p:cNvSpPr>
                <a:spLocks/>
              </p:cNvSpPr>
              <p:nvPr/>
            </p:nvSpPr>
            <p:spPr bwMode="auto">
              <a:xfrm>
                <a:off x="9421813" y="3917950"/>
                <a:ext cx="498475" cy="661987"/>
              </a:xfrm>
              <a:custGeom>
                <a:avLst/>
                <a:gdLst>
                  <a:gd name="T0" fmla="*/ 227 w 227"/>
                  <a:gd name="T1" fmla="*/ 301 h 301"/>
                  <a:gd name="T2" fmla="*/ 162 w 227"/>
                  <a:gd name="T3" fmla="*/ 178 h 301"/>
                  <a:gd name="T4" fmla="*/ 168 w 227"/>
                  <a:gd name="T5" fmla="*/ 138 h 301"/>
                  <a:gd name="T6" fmla="*/ 168 w 227"/>
                  <a:gd name="T7" fmla="*/ 91 h 301"/>
                  <a:gd name="T8" fmla="*/ 90 w 227"/>
                  <a:gd name="T9" fmla="*/ 0 h 301"/>
                  <a:gd name="T10" fmla="*/ 0 w 227"/>
                  <a:gd name="T11" fmla="*/ 91 h 301"/>
                  <a:gd name="T12" fmla="*/ 0 w 227"/>
                  <a:gd name="T13" fmla="*/ 138 h 301"/>
                  <a:gd name="T14" fmla="*/ 51 w 227"/>
                  <a:gd name="T15" fmla="*/ 219 h 301"/>
                  <a:gd name="T16" fmla="*/ 77 w 227"/>
                  <a:gd name="T17" fmla="*/ 301 h 301"/>
                  <a:gd name="T18" fmla="*/ 227 w 227"/>
                  <a:gd name="T19" fmla="*/ 301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7" h="301">
                    <a:moveTo>
                      <a:pt x="227" y="301"/>
                    </a:moveTo>
                    <a:cubicBezTo>
                      <a:pt x="162" y="178"/>
                      <a:pt x="162" y="178"/>
                      <a:pt x="162" y="178"/>
                    </a:cubicBezTo>
                    <a:cubicBezTo>
                      <a:pt x="166" y="166"/>
                      <a:pt x="168" y="153"/>
                      <a:pt x="168" y="138"/>
                    </a:cubicBezTo>
                    <a:cubicBezTo>
                      <a:pt x="168" y="91"/>
                      <a:pt x="168" y="91"/>
                      <a:pt x="168" y="91"/>
                    </a:cubicBezTo>
                    <a:cubicBezTo>
                      <a:pt x="168" y="41"/>
                      <a:pt x="140" y="0"/>
                      <a:pt x="90" y="0"/>
                    </a:cubicBezTo>
                    <a:cubicBezTo>
                      <a:pt x="41" y="0"/>
                      <a:pt x="0" y="41"/>
                      <a:pt x="0" y="91"/>
                    </a:cubicBezTo>
                    <a:cubicBezTo>
                      <a:pt x="0" y="138"/>
                      <a:pt x="0" y="138"/>
                      <a:pt x="0" y="138"/>
                    </a:cubicBezTo>
                    <a:cubicBezTo>
                      <a:pt x="0" y="174"/>
                      <a:pt x="21" y="205"/>
                      <a:pt x="51" y="219"/>
                    </a:cubicBezTo>
                    <a:cubicBezTo>
                      <a:pt x="77" y="301"/>
                      <a:pt x="77" y="301"/>
                      <a:pt x="77" y="301"/>
                    </a:cubicBezTo>
                    <a:lnTo>
                      <a:pt x="227" y="301"/>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72" name="Freeform 336"/>
              <p:cNvSpPr>
                <a:spLocks/>
              </p:cNvSpPr>
              <p:nvPr/>
            </p:nvSpPr>
            <p:spPr bwMode="auto">
              <a:xfrm>
                <a:off x="9428163" y="4271963"/>
                <a:ext cx="136525" cy="88900"/>
              </a:xfrm>
              <a:custGeom>
                <a:avLst/>
                <a:gdLst>
                  <a:gd name="T0" fmla="*/ 23 w 62"/>
                  <a:gd name="T1" fmla="*/ 40 h 40"/>
                  <a:gd name="T2" fmla="*/ 62 w 62"/>
                  <a:gd name="T3" fmla="*/ 0 h 40"/>
                  <a:gd name="T4" fmla="*/ 0 w 62"/>
                  <a:gd name="T5" fmla="*/ 0 h 40"/>
                  <a:gd name="T6" fmla="*/ 23 w 62"/>
                  <a:gd name="T7" fmla="*/ 40 h 40"/>
                </a:gdLst>
                <a:ahLst/>
                <a:cxnLst>
                  <a:cxn ang="0">
                    <a:pos x="T0" y="T1"/>
                  </a:cxn>
                  <a:cxn ang="0">
                    <a:pos x="T2" y="T3"/>
                  </a:cxn>
                  <a:cxn ang="0">
                    <a:pos x="T4" y="T5"/>
                  </a:cxn>
                  <a:cxn ang="0">
                    <a:pos x="T6" y="T7"/>
                  </a:cxn>
                </a:cxnLst>
                <a:rect l="0" t="0" r="r" b="b"/>
                <a:pathLst>
                  <a:path w="62" h="40">
                    <a:moveTo>
                      <a:pt x="23" y="40"/>
                    </a:moveTo>
                    <a:cubicBezTo>
                      <a:pt x="62" y="0"/>
                      <a:pt x="62" y="0"/>
                      <a:pt x="62" y="0"/>
                    </a:cubicBezTo>
                    <a:cubicBezTo>
                      <a:pt x="0" y="0"/>
                      <a:pt x="0" y="0"/>
                      <a:pt x="0" y="0"/>
                    </a:cubicBezTo>
                    <a:cubicBezTo>
                      <a:pt x="4" y="15"/>
                      <a:pt x="12" y="29"/>
                      <a:pt x="23" y="40"/>
                    </a:cubicBezTo>
                    <a:close/>
                  </a:path>
                </a:pathLst>
              </a:custGeom>
              <a:solidFill>
                <a:srgbClr val="4937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73" name="Rectangle 337"/>
              <p:cNvSpPr>
                <a:spLocks noChangeArrowheads="1"/>
              </p:cNvSpPr>
              <p:nvPr/>
            </p:nvSpPr>
            <p:spPr bwMode="auto">
              <a:xfrm>
                <a:off x="8458200" y="3541713"/>
                <a:ext cx="1143000" cy="6556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74" name="Rectangle 338"/>
              <p:cNvSpPr>
                <a:spLocks noChangeArrowheads="1"/>
              </p:cNvSpPr>
              <p:nvPr/>
            </p:nvSpPr>
            <p:spPr bwMode="auto">
              <a:xfrm>
                <a:off x="8458200" y="3644900"/>
                <a:ext cx="211138" cy="55245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75" name="Rectangle 339"/>
              <p:cNvSpPr>
                <a:spLocks noChangeArrowheads="1"/>
              </p:cNvSpPr>
              <p:nvPr/>
            </p:nvSpPr>
            <p:spPr bwMode="auto">
              <a:xfrm>
                <a:off x="8472488" y="3552825"/>
                <a:ext cx="1138238" cy="9207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76" name="Freeform 340"/>
              <p:cNvSpPr>
                <a:spLocks noEditPoints="1"/>
              </p:cNvSpPr>
              <p:nvPr/>
            </p:nvSpPr>
            <p:spPr bwMode="auto">
              <a:xfrm>
                <a:off x="8385175" y="3463925"/>
                <a:ext cx="1304925" cy="812800"/>
              </a:xfrm>
              <a:custGeom>
                <a:avLst/>
                <a:gdLst>
                  <a:gd name="T0" fmla="*/ 585 w 594"/>
                  <a:gd name="T1" fmla="*/ 0 h 369"/>
                  <a:gd name="T2" fmla="*/ 8 w 594"/>
                  <a:gd name="T3" fmla="*/ 0 h 369"/>
                  <a:gd name="T4" fmla="*/ 0 w 594"/>
                  <a:gd name="T5" fmla="*/ 9 h 369"/>
                  <a:gd name="T6" fmla="*/ 0 w 594"/>
                  <a:gd name="T7" fmla="*/ 360 h 369"/>
                  <a:gd name="T8" fmla="*/ 8 w 594"/>
                  <a:gd name="T9" fmla="*/ 369 h 369"/>
                  <a:gd name="T10" fmla="*/ 585 w 594"/>
                  <a:gd name="T11" fmla="*/ 369 h 369"/>
                  <a:gd name="T12" fmla="*/ 594 w 594"/>
                  <a:gd name="T13" fmla="*/ 360 h 369"/>
                  <a:gd name="T14" fmla="*/ 594 w 594"/>
                  <a:gd name="T15" fmla="*/ 9 h 369"/>
                  <a:gd name="T16" fmla="*/ 585 w 594"/>
                  <a:gd name="T17" fmla="*/ 0 h 369"/>
                  <a:gd name="T18" fmla="*/ 548 w 594"/>
                  <a:gd name="T19" fmla="*/ 314 h 369"/>
                  <a:gd name="T20" fmla="*/ 541 w 594"/>
                  <a:gd name="T21" fmla="*/ 321 h 369"/>
                  <a:gd name="T22" fmla="*/ 53 w 594"/>
                  <a:gd name="T23" fmla="*/ 321 h 369"/>
                  <a:gd name="T24" fmla="*/ 46 w 594"/>
                  <a:gd name="T25" fmla="*/ 314 h 369"/>
                  <a:gd name="T26" fmla="*/ 46 w 594"/>
                  <a:gd name="T27" fmla="*/ 52 h 369"/>
                  <a:gd name="T28" fmla="*/ 53 w 594"/>
                  <a:gd name="T29" fmla="*/ 45 h 369"/>
                  <a:gd name="T30" fmla="*/ 541 w 594"/>
                  <a:gd name="T31" fmla="*/ 45 h 369"/>
                  <a:gd name="T32" fmla="*/ 548 w 594"/>
                  <a:gd name="T33" fmla="*/ 52 h 369"/>
                  <a:gd name="T34" fmla="*/ 548 w 594"/>
                  <a:gd name="T35" fmla="*/ 314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94" h="369">
                    <a:moveTo>
                      <a:pt x="585" y="0"/>
                    </a:moveTo>
                    <a:cubicBezTo>
                      <a:pt x="8" y="0"/>
                      <a:pt x="8" y="0"/>
                      <a:pt x="8" y="0"/>
                    </a:cubicBezTo>
                    <a:cubicBezTo>
                      <a:pt x="4" y="0"/>
                      <a:pt x="0" y="4"/>
                      <a:pt x="0" y="9"/>
                    </a:cubicBezTo>
                    <a:cubicBezTo>
                      <a:pt x="0" y="360"/>
                      <a:pt x="0" y="360"/>
                      <a:pt x="0" y="360"/>
                    </a:cubicBezTo>
                    <a:cubicBezTo>
                      <a:pt x="0" y="365"/>
                      <a:pt x="4" y="369"/>
                      <a:pt x="8" y="369"/>
                    </a:cubicBezTo>
                    <a:cubicBezTo>
                      <a:pt x="585" y="369"/>
                      <a:pt x="585" y="369"/>
                      <a:pt x="585" y="369"/>
                    </a:cubicBezTo>
                    <a:cubicBezTo>
                      <a:pt x="590" y="369"/>
                      <a:pt x="594" y="365"/>
                      <a:pt x="594" y="360"/>
                    </a:cubicBezTo>
                    <a:cubicBezTo>
                      <a:pt x="594" y="9"/>
                      <a:pt x="594" y="9"/>
                      <a:pt x="594" y="9"/>
                    </a:cubicBezTo>
                    <a:cubicBezTo>
                      <a:pt x="594" y="4"/>
                      <a:pt x="590" y="0"/>
                      <a:pt x="585" y="0"/>
                    </a:cubicBezTo>
                    <a:close/>
                    <a:moveTo>
                      <a:pt x="548" y="314"/>
                    </a:moveTo>
                    <a:cubicBezTo>
                      <a:pt x="548" y="318"/>
                      <a:pt x="544" y="321"/>
                      <a:pt x="541" y="321"/>
                    </a:cubicBezTo>
                    <a:cubicBezTo>
                      <a:pt x="53" y="321"/>
                      <a:pt x="53" y="321"/>
                      <a:pt x="53" y="321"/>
                    </a:cubicBezTo>
                    <a:cubicBezTo>
                      <a:pt x="49" y="321"/>
                      <a:pt x="46" y="318"/>
                      <a:pt x="46" y="314"/>
                    </a:cubicBezTo>
                    <a:cubicBezTo>
                      <a:pt x="46" y="52"/>
                      <a:pt x="46" y="52"/>
                      <a:pt x="46" y="52"/>
                    </a:cubicBezTo>
                    <a:cubicBezTo>
                      <a:pt x="46" y="48"/>
                      <a:pt x="49" y="45"/>
                      <a:pt x="53" y="45"/>
                    </a:cubicBezTo>
                    <a:cubicBezTo>
                      <a:pt x="541" y="45"/>
                      <a:pt x="541" y="45"/>
                      <a:pt x="541" y="45"/>
                    </a:cubicBezTo>
                    <a:cubicBezTo>
                      <a:pt x="544" y="45"/>
                      <a:pt x="548" y="48"/>
                      <a:pt x="548" y="52"/>
                    </a:cubicBezTo>
                    <a:lnTo>
                      <a:pt x="548" y="31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77" name="Freeform 341"/>
              <p:cNvSpPr>
                <a:spLocks/>
              </p:cNvSpPr>
              <p:nvPr/>
            </p:nvSpPr>
            <p:spPr bwMode="auto">
              <a:xfrm>
                <a:off x="9010650" y="4197350"/>
                <a:ext cx="53975" cy="52387"/>
              </a:xfrm>
              <a:custGeom>
                <a:avLst/>
                <a:gdLst>
                  <a:gd name="T0" fmla="*/ 34 w 34"/>
                  <a:gd name="T1" fmla="*/ 33 h 33"/>
                  <a:gd name="T2" fmla="*/ 0 w 34"/>
                  <a:gd name="T3" fmla="*/ 29 h 33"/>
                  <a:gd name="T4" fmla="*/ 0 w 34"/>
                  <a:gd name="T5" fmla="*/ 6 h 33"/>
                  <a:gd name="T6" fmla="*/ 34 w 34"/>
                  <a:gd name="T7" fmla="*/ 0 h 33"/>
                  <a:gd name="T8" fmla="*/ 34 w 34"/>
                  <a:gd name="T9" fmla="*/ 33 h 33"/>
                </a:gdLst>
                <a:ahLst/>
                <a:cxnLst>
                  <a:cxn ang="0">
                    <a:pos x="T0" y="T1"/>
                  </a:cxn>
                  <a:cxn ang="0">
                    <a:pos x="T2" y="T3"/>
                  </a:cxn>
                  <a:cxn ang="0">
                    <a:pos x="T4" y="T5"/>
                  </a:cxn>
                  <a:cxn ang="0">
                    <a:pos x="T6" y="T7"/>
                  </a:cxn>
                  <a:cxn ang="0">
                    <a:pos x="T8" y="T9"/>
                  </a:cxn>
                </a:cxnLst>
                <a:rect l="0" t="0" r="r" b="b"/>
                <a:pathLst>
                  <a:path w="34" h="33">
                    <a:moveTo>
                      <a:pt x="34" y="33"/>
                    </a:moveTo>
                    <a:lnTo>
                      <a:pt x="0" y="29"/>
                    </a:lnTo>
                    <a:lnTo>
                      <a:pt x="0" y="6"/>
                    </a:lnTo>
                    <a:lnTo>
                      <a:pt x="34" y="0"/>
                    </a:lnTo>
                    <a:lnTo>
                      <a:pt x="34" y="33"/>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84" name="Freeform 348"/>
              <p:cNvSpPr>
                <a:spLocks/>
              </p:cNvSpPr>
              <p:nvPr/>
            </p:nvSpPr>
            <p:spPr bwMode="auto">
              <a:xfrm>
                <a:off x="9629775" y="3830638"/>
                <a:ext cx="160338" cy="173037"/>
              </a:xfrm>
              <a:custGeom>
                <a:avLst/>
                <a:gdLst>
                  <a:gd name="T0" fmla="*/ 7 w 73"/>
                  <a:gd name="T1" fmla="*/ 13 h 79"/>
                  <a:gd name="T2" fmla="*/ 7 w 73"/>
                  <a:gd name="T3" fmla="*/ 39 h 79"/>
                  <a:gd name="T4" fmla="*/ 40 w 73"/>
                  <a:gd name="T5" fmla="*/ 72 h 79"/>
                  <a:gd name="T6" fmla="*/ 66 w 73"/>
                  <a:gd name="T7" fmla="*/ 72 h 79"/>
                  <a:gd name="T8" fmla="*/ 66 w 73"/>
                  <a:gd name="T9" fmla="*/ 46 h 79"/>
                  <a:gd name="T10" fmla="*/ 20 w 73"/>
                  <a:gd name="T11" fmla="*/ 0 h 79"/>
                  <a:gd name="T12" fmla="*/ 7 w 73"/>
                  <a:gd name="T13" fmla="*/ 13 h 79"/>
                </a:gdLst>
                <a:ahLst/>
                <a:cxnLst>
                  <a:cxn ang="0">
                    <a:pos x="T0" y="T1"/>
                  </a:cxn>
                  <a:cxn ang="0">
                    <a:pos x="T2" y="T3"/>
                  </a:cxn>
                  <a:cxn ang="0">
                    <a:pos x="T4" y="T5"/>
                  </a:cxn>
                  <a:cxn ang="0">
                    <a:pos x="T6" y="T7"/>
                  </a:cxn>
                  <a:cxn ang="0">
                    <a:pos x="T8" y="T9"/>
                  </a:cxn>
                  <a:cxn ang="0">
                    <a:pos x="T10" y="T11"/>
                  </a:cxn>
                  <a:cxn ang="0">
                    <a:pos x="T12" y="T13"/>
                  </a:cxn>
                </a:cxnLst>
                <a:rect l="0" t="0" r="r" b="b"/>
                <a:pathLst>
                  <a:path w="73" h="79">
                    <a:moveTo>
                      <a:pt x="7" y="13"/>
                    </a:moveTo>
                    <a:cubicBezTo>
                      <a:pt x="0" y="20"/>
                      <a:pt x="0" y="32"/>
                      <a:pt x="7" y="39"/>
                    </a:cubicBezTo>
                    <a:cubicBezTo>
                      <a:pt x="40" y="72"/>
                      <a:pt x="40" y="72"/>
                      <a:pt x="40" y="72"/>
                    </a:cubicBezTo>
                    <a:cubicBezTo>
                      <a:pt x="47" y="79"/>
                      <a:pt x="59" y="79"/>
                      <a:pt x="66" y="72"/>
                    </a:cubicBezTo>
                    <a:cubicBezTo>
                      <a:pt x="73" y="65"/>
                      <a:pt x="73" y="53"/>
                      <a:pt x="66" y="46"/>
                    </a:cubicBezTo>
                    <a:cubicBezTo>
                      <a:pt x="20" y="0"/>
                      <a:pt x="20" y="0"/>
                      <a:pt x="20" y="0"/>
                    </a:cubicBezTo>
                    <a:lnTo>
                      <a:pt x="7" y="13"/>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85" name="Freeform 349"/>
              <p:cNvSpPr>
                <a:spLocks/>
              </p:cNvSpPr>
              <p:nvPr/>
            </p:nvSpPr>
            <p:spPr bwMode="auto">
              <a:xfrm>
                <a:off x="9691688" y="3906838"/>
                <a:ext cx="98425" cy="250825"/>
              </a:xfrm>
              <a:custGeom>
                <a:avLst/>
                <a:gdLst>
                  <a:gd name="T0" fmla="*/ 45 w 45"/>
                  <a:gd name="T1" fmla="*/ 86 h 114"/>
                  <a:gd name="T2" fmla="*/ 23 w 45"/>
                  <a:gd name="T3" fmla="*/ 109 h 114"/>
                  <a:gd name="T4" fmla="*/ 23 w 45"/>
                  <a:gd name="T5" fmla="*/ 109 h 114"/>
                  <a:gd name="T6" fmla="*/ 0 w 45"/>
                  <a:gd name="T7" fmla="*/ 101 h 114"/>
                  <a:gd name="T8" fmla="*/ 0 w 45"/>
                  <a:gd name="T9" fmla="*/ 13 h 114"/>
                  <a:gd name="T10" fmla="*/ 23 w 45"/>
                  <a:gd name="T11" fmla="*/ 5 h 114"/>
                  <a:gd name="T12" fmla="*/ 23 w 45"/>
                  <a:gd name="T13" fmla="*/ 5 h 114"/>
                  <a:gd name="T14" fmla="*/ 45 w 45"/>
                  <a:gd name="T15" fmla="*/ 28 h 114"/>
                  <a:gd name="T16" fmla="*/ 45 w 45"/>
                  <a:gd name="T17" fmla="*/ 86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114">
                    <a:moveTo>
                      <a:pt x="45" y="86"/>
                    </a:moveTo>
                    <a:cubicBezTo>
                      <a:pt x="45" y="98"/>
                      <a:pt x="35" y="109"/>
                      <a:pt x="23" y="109"/>
                    </a:cubicBezTo>
                    <a:cubicBezTo>
                      <a:pt x="23" y="109"/>
                      <a:pt x="23" y="109"/>
                      <a:pt x="23" y="109"/>
                    </a:cubicBezTo>
                    <a:cubicBezTo>
                      <a:pt x="10" y="109"/>
                      <a:pt x="0" y="114"/>
                      <a:pt x="0" y="101"/>
                    </a:cubicBezTo>
                    <a:cubicBezTo>
                      <a:pt x="0" y="13"/>
                      <a:pt x="0" y="13"/>
                      <a:pt x="0" y="13"/>
                    </a:cubicBezTo>
                    <a:cubicBezTo>
                      <a:pt x="0" y="0"/>
                      <a:pt x="10" y="5"/>
                      <a:pt x="23" y="5"/>
                    </a:cubicBezTo>
                    <a:cubicBezTo>
                      <a:pt x="23" y="5"/>
                      <a:pt x="23" y="5"/>
                      <a:pt x="23" y="5"/>
                    </a:cubicBezTo>
                    <a:cubicBezTo>
                      <a:pt x="35" y="5"/>
                      <a:pt x="45" y="16"/>
                      <a:pt x="45" y="28"/>
                    </a:cubicBezTo>
                    <a:lnTo>
                      <a:pt x="45" y="86"/>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86" name="Freeform 350"/>
              <p:cNvSpPr>
                <a:spLocks/>
              </p:cNvSpPr>
              <p:nvPr/>
            </p:nvSpPr>
            <p:spPr bwMode="auto">
              <a:xfrm>
                <a:off x="9663113" y="3830638"/>
                <a:ext cx="49213" cy="36512"/>
              </a:xfrm>
              <a:custGeom>
                <a:avLst/>
                <a:gdLst>
                  <a:gd name="T0" fmla="*/ 5 w 22"/>
                  <a:gd name="T1" fmla="*/ 0 h 17"/>
                  <a:gd name="T2" fmla="*/ 0 w 22"/>
                  <a:gd name="T3" fmla="*/ 5 h 17"/>
                  <a:gd name="T4" fmla="*/ 7 w 22"/>
                  <a:gd name="T5" fmla="*/ 12 h 17"/>
                  <a:gd name="T6" fmla="*/ 22 w 22"/>
                  <a:gd name="T7" fmla="*/ 17 h 17"/>
                  <a:gd name="T8" fmla="*/ 5 w 22"/>
                  <a:gd name="T9" fmla="*/ 0 h 17"/>
                </a:gdLst>
                <a:ahLst/>
                <a:cxnLst>
                  <a:cxn ang="0">
                    <a:pos x="T0" y="T1"/>
                  </a:cxn>
                  <a:cxn ang="0">
                    <a:pos x="T2" y="T3"/>
                  </a:cxn>
                  <a:cxn ang="0">
                    <a:pos x="T4" y="T5"/>
                  </a:cxn>
                  <a:cxn ang="0">
                    <a:pos x="T6" y="T7"/>
                  </a:cxn>
                  <a:cxn ang="0">
                    <a:pos x="T8" y="T9"/>
                  </a:cxn>
                </a:cxnLst>
                <a:rect l="0" t="0" r="r" b="b"/>
                <a:pathLst>
                  <a:path w="22" h="17">
                    <a:moveTo>
                      <a:pt x="5" y="0"/>
                    </a:moveTo>
                    <a:cubicBezTo>
                      <a:pt x="0" y="5"/>
                      <a:pt x="0" y="5"/>
                      <a:pt x="0" y="5"/>
                    </a:cubicBezTo>
                    <a:cubicBezTo>
                      <a:pt x="7" y="12"/>
                      <a:pt x="7" y="12"/>
                      <a:pt x="7" y="12"/>
                    </a:cubicBezTo>
                    <a:cubicBezTo>
                      <a:pt x="11" y="16"/>
                      <a:pt x="17" y="17"/>
                      <a:pt x="22" y="17"/>
                    </a:cubicBezTo>
                    <a:lnTo>
                      <a:pt x="5" y="0"/>
                    </a:lnTo>
                    <a:close/>
                  </a:path>
                </a:pathLst>
              </a:custGeom>
              <a:solidFill>
                <a:srgbClr val="C693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87" name="Freeform 351"/>
              <p:cNvSpPr>
                <a:spLocks/>
              </p:cNvSpPr>
              <p:nvPr/>
            </p:nvSpPr>
            <p:spPr bwMode="auto">
              <a:xfrm>
                <a:off x="9564688" y="4078288"/>
                <a:ext cx="161925" cy="427037"/>
              </a:xfrm>
              <a:custGeom>
                <a:avLst/>
                <a:gdLst>
                  <a:gd name="T0" fmla="*/ 74 w 74"/>
                  <a:gd name="T1" fmla="*/ 0 h 194"/>
                  <a:gd name="T2" fmla="*/ 0 w 74"/>
                  <a:gd name="T3" fmla="*/ 97 h 194"/>
                  <a:gd name="T4" fmla="*/ 74 w 74"/>
                  <a:gd name="T5" fmla="*/ 194 h 194"/>
                  <a:gd name="T6" fmla="*/ 74 w 74"/>
                  <a:gd name="T7" fmla="*/ 0 h 194"/>
                </a:gdLst>
                <a:ahLst/>
                <a:cxnLst>
                  <a:cxn ang="0">
                    <a:pos x="T0" y="T1"/>
                  </a:cxn>
                  <a:cxn ang="0">
                    <a:pos x="T2" y="T3"/>
                  </a:cxn>
                  <a:cxn ang="0">
                    <a:pos x="T4" y="T5"/>
                  </a:cxn>
                  <a:cxn ang="0">
                    <a:pos x="T6" y="T7"/>
                  </a:cxn>
                </a:cxnLst>
                <a:rect l="0" t="0" r="r" b="b"/>
                <a:pathLst>
                  <a:path w="74" h="194">
                    <a:moveTo>
                      <a:pt x="74" y="0"/>
                    </a:moveTo>
                    <a:cubicBezTo>
                      <a:pt x="32" y="12"/>
                      <a:pt x="0" y="51"/>
                      <a:pt x="0" y="97"/>
                    </a:cubicBezTo>
                    <a:cubicBezTo>
                      <a:pt x="0" y="143"/>
                      <a:pt x="32" y="182"/>
                      <a:pt x="74" y="194"/>
                    </a:cubicBezTo>
                    <a:lnTo>
                      <a:pt x="74" y="0"/>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88" name="Line 352"/>
              <p:cNvSpPr>
                <a:spLocks noChangeShapeType="1"/>
              </p:cNvSpPr>
              <p:nvPr/>
            </p:nvSpPr>
            <p:spPr bwMode="auto">
              <a:xfrm flipH="1">
                <a:off x="8505825" y="368617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89" name="Line 353"/>
              <p:cNvSpPr>
                <a:spLocks noChangeShapeType="1"/>
              </p:cNvSpPr>
              <p:nvPr/>
            </p:nvSpPr>
            <p:spPr bwMode="auto">
              <a:xfrm flipH="1">
                <a:off x="8505825" y="371792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90" name="Line 354"/>
              <p:cNvSpPr>
                <a:spLocks noChangeShapeType="1"/>
              </p:cNvSpPr>
              <p:nvPr/>
            </p:nvSpPr>
            <p:spPr bwMode="auto">
              <a:xfrm flipH="1">
                <a:off x="8505825" y="3746500"/>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91" name="Line 355"/>
              <p:cNvSpPr>
                <a:spLocks noChangeShapeType="1"/>
              </p:cNvSpPr>
              <p:nvPr/>
            </p:nvSpPr>
            <p:spPr bwMode="auto">
              <a:xfrm flipH="1">
                <a:off x="8505825" y="3776663"/>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92" name="Line 356"/>
              <p:cNvSpPr>
                <a:spLocks noChangeShapeType="1"/>
              </p:cNvSpPr>
              <p:nvPr/>
            </p:nvSpPr>
            <p:spPr bwMode="auto">
              <a:xfrm flipH="1">
                <a:off x="8505825" y="3808413"/>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93" name="Line 357"/>
              <p:cNvSpPr>
                <a:spLocks noChangeShapeType="1"/>
              </p:cNvSpPr>
              <p:nvPr/>
            </p:nvSpPr>
            <p:spPr bwMode="auto">
              <a:xfrm flipH="1">
                <a:off x="8505825" y="383857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94" name="Line 358"/>
              <p:cNvSpPr>
                <a:spLocks noChangeShapeType="1"/>
              </p:cNvSpPr>
              <p:nvPr/>
            </p:nvSpPr>
            <p:spPr bwMode="auto">
              <a:xfrm flipH="1">
                <a:off x="8505825" y="387032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pic>
            <p:nvPicPr>
              <p:cNvPr id="409" name="Picture 408"/>
              <p:cNvPicPr>
                <a:picLocks noChangeAspect="1"/>
              </p:cNvPicPr>
              <p:nvPr/>
            </p:nvPicPr>
            <p:blipFill>
              <a:blip r:embed="rId5"/>
              <a:stretch>
                <a:fillRect/>
              </a:stretch>
            </p:blipFill>
            <p:spPr>
              <a:xfrm>
                <a:off x="8749942" y="3693929"/>
                <a:ext cx="307105" cy="443035"/>
              </a:xfrm>
              <a:prstGeom prst="rect">
                <a:avLst/>
              </a:prstGeom>
            </p:spPr>
          </p:pic>
          <p:grpSp>
            <p:nvGrpSpPr>
              <p:cNvPr id="454" name="Group 453"/>
              <p:cNvGrpSpPr/>
              <p:nvPr/>
            </p:nvGrpSpPr>
            <p:grpSpPr>
              <a:xfrm rot="5400000">
                <a:off x="9166188" y="3758283"/>
                <a:ext cx="306387" cy="444499"/>
                <a:chOff x="6878638" y="-701675"/>
                <a:chExt cx="306387" cy="444499"/>
              </a:xfrm>
            </p:grpSpPr>
            <p:sp>
              <p:nvSpPr>
                <p:cNvPr id="412" name="AutoShape 374"/>
                <p:cNvSpPr>
                  <a:spLocks noChangeAspect="1" noChangeArrowheads="1" noTextEdit="1"/>
                </p:cNvSpPr>
                <p:nvPr/>
              </p:nvSpPr>
              <p:spPr bwMode="auto">
                <a:xfrm>
                  <a:off x="6878638" y="-701675"/>
                  <a:ext cx="306387" cy="442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13" name="Freeform 376"/>
                <p:cNvSpPr>
                  <a:spLocks/>
                </p:cNvSpPr>
                <p:nvPr/>
              </p:nvSpPr>
              <p:spPr bwMode="auto">
                <a:xfrm>
                  <a:off x="6878638" y="-598488"/>
                  <a:ext cx="52387" cy="60325"/>
                </a:xfrm>
                <a:custGeom>
                  <a:avLst/>
                  <a:gdLst>
                    <a:gd name="T0" fmla="*/ 6 w 31"/>
                    <a:gd name="T1" fmla="*/ 35 h 35"/>
                    <a:gd name="T2" fmla="*/ 31 w 31"/>
                    <a:gd name="T3" fmla="*/ 35 h 35"/>
                    <a:gd name="T4" fmla="*/ 31 w 31"/>
                    <a:gd name="T5" fmla="*/ 0 h 35"/>
                    <a:gd name="T6" fmla="*/ 6 w 31"/>
                    <a:gd name="T7" fmla="*/ 0 h 35"/>
                    <a:gd name="T8" fmla="*/ 0 w 31"/>
                    <a:gd name="T9" fmla="*/ 6 h 35"/>
                    <a:gd name="T10" fmla="*/ 0 w 31"/>
                    <a:gd name="T11" fmla="*/ 29 h 35"/>
                    <a:gd name="T12" fmla="*/ 6 w 31"/>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31" h="35">
                      <a:moveTo>
                        <a:pt x="6" y="35"/>
                      </a:moveTo>
                      <a:cubicBezTo>
                        <a:pt x="31" y="35"/>
                        <a:pt x="31" y="35"/>
                        <a:pt x="31" y="35"/>
                      </a:cubicBezTo>
                      <a:cubicBezTo>
                        <a:pt x="31" y="0"/>
                        <a:pt x="31" y="0"/>
                        <a:pt x="31" y="0"/>
                      </a:cubicBezTo>
                      <a:cubicBezTo>
                        <a:pt x="6" y="0"/>
                        <a:pt x="6" y="0"/>
                        <a:pt x="6" y="0"/>
                      </a:cubicBezTo>
                      <a:cubicBezTo>
                        <a:pt x="3" y="0"/>
                        <a:pt x="0" y="3"/>
                        <a:pt x="0" y="6"/>
                      </a:cubicBezTo>
                      <a:cubicBezTo>
                        <a:pt x="0" y="29"/>
                        <a:pt x="0" y="29"/>
                        <a:pt x="0" y="29"/>
                      </a:cubicBezTo>
                      <a:cubicBezTo>
                        <a:pt x="0" y="32"/>
                        <a:pt x="3" y="35"/>
                        <a:pt x="6" y="35"/>
                      </a:cubicBez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14" name="Rectangle 377"/>
                <p:cNvSpPr>
                  <a:spLocks noChangeArrowheads="1"/>
                </p:cNvSpPr>
                <p:nvPr/>
              </p:nvSpPr>
              <p:spPr bwMode="auto">
                <a:xfrm>
                  <a:off x="6897688" y="-538163"/>
                  <a:ext cx="20637" cy="61912"/>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15" name="Rectangle 378"/>
                <p:cNvSpPr>
                  <a:spLocks noChangeArrowheads="1"/>
                </p:cNvSpPr>
                <p:nvPr/>
              </p:nvSpPr>
              <p:spPr bwMode="auto">
                <a:xfrm>
                  <a:off x="6897688" y="-538163"/>
                  <a:ext cx="20637"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16" name="Rectangle 379"/>
                <p:cNvSpPr>
                  <a:spLocks noChangeArrowheads="1"/>
                </p:cNvSpPr>
                <p:nvPr/>
              </p:nvSpPr>
              <p:spPr bwMode="auto">
                <a:xfrm>
                  <a:off x="6897688" y="-439738"/>
                  <a:ext cx="20637" cy="4762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17" name="Rectangle 380"/>
                <p:cNvSpPr>
                  <a:spLocks noChangeArrowheads="1"/>
                </p:cNvSpPr>
                <p:nvPr/>
              </p:nvSpPr>
              <p:spPr bwMode="auto">
                <a:xfrm>
                  <a:off x="6897688" y="-439738"/>
                  <a:ext cx="20637"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18" name="Freeform 381"/>
                <p:cNvSpPr>
                  <a:spLocks/>
                </p:cNvSpPr>
                <p:nvPr/>
              </p:nvSpPr>
              <p:spPr bwMode="auto">
                <a:xfrm>
                  <a:off x="6884988" y="-501650"/>
                  <a:ext cx="44450" cy="61912"/>
                </a:xfrm>
                <a:custGeom>
                  <a:avLst/>
                  <a:gdLst>
                    <a:gd name="T0" fmla="*/ 26 w 26"/>
                    <a:gd name="T1" fmla="*/ 29 h 36"/>
                    <a:gd name="T2" fmla="*/ 18 w 26"/>
                    <a:gd name="T3" fmla="*/ 36 h 36"/>
                    <a:gd name="T4" fmla="*/ 7 w 26"/>
                    <a:gd name="T5" fmla="*/ 36 h 36"/>
                    <a:gd name="T6" fmla="*/ 0 w 26"/>
                    <a:gd name="T7" fmla="*/ 29 h 36"/>
                    <a:gd name="T8" fmla="*/ 0 w 26"/>
                    <a:gd name="T9" fmla="*/ 7 h 36"/>
                    <a:gd name="T10" fmla="*/ 7 w 26"/>
                    <a:gd name="T11" fmla="*/ 0 h 36"/>
                    <a:gd name="T12" fmla="*/ 18 w 26"/>
                    <a:gd name="T13" fmla="*/ 0 h 36"/>
                    <a:gd name="T14" fmla="*/ 26 w 26"/>
                    <a:gd name="T15" fmla="*/ 7 h 36"/>
                    <a:gd name="T16" fmla="*/ 26 w 26"/>
                    <a:gd name="T17" fmla="*/ 29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36">
                      <a:moveTo>
                        <a:pt x="26" y="29"/>
                      </a:moveTo>
                      <a:cubicBezTo>
                        <a:pt x="26" y="33"/>
                        <a:pt x="22" y="36"/>
                        <a:pt x="18" y="36"/>
                      </a:cubicBezTo>
                      <a:cubicBezTo>
                        <a:pt x="7" y="36"/>
                        <a:pt x="7" y="36"/>
                        <a:pt x="7" y="36"/>
                      </a:cubicBezTo>
                      <a:cubicBezTo>
                        <a:pt x="3" y="36"/>
                        <a:pt x="0" y="33"/>
                        <a:pt x="0" y="29"/>
                      </a:cubicBezTo>
                      <a:cubicBezTo>
                        <a:pt x="0" y="7"/>
                        <a:pt x="0" y="7"/>
                        <a:pt x="0" y="7"/>
                      </a:cubicBezTo>
                      <a:cubicBezTo>
                        <a:pt x="0" y="3"/>
                        <a:pt x="3" y="0"/>
                        <a:pt x="7" y="0"/>
                      </a:cubicBezTo>
                      <a:cubicBezTo>
                        <a:pt x="18" y="0"/>
                        <a:pt x="18" y="0"/>
                        <a:pt x="18" y="0"/>
                      </a:cubicBezTo>
                      <a:cubicBezTo>
                        <a:pt x="22" y="0"/>
                        <a:pt x="26" y="3"/>
                        <a:pt x="26" y="7"/>
                      </a:cubicBezTo>
                      <a:lnTo>
                        <a:pt x="26" y="29"/>
                      </a:ln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19" name="Rectangle 382"/>
                <p:cNvSpPr>
                  <a:spLocks noChangeArrowheads="1"/>
                </p:cNvSpPr>
                <p:nvPr/>
              </p:nvSpPr>
              <p:spPr bwMode="auto">
                <a:xfrm>
                  <a:off x="6978650" y="-506413"/>
                  <a:ext cx="109537" cy="60325"/>
                </a:xfrm>
                <a:prstGeom prst="rect">
                  <a:avLst/>
                </a:pr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0" name="Rectangle 383"/>
                <p:cNvSpPr>
                  <a:spLocks noChangeArrowheads="1"/>
                </p:cNvSpPr>
                <p:nvPr/>
              </p:nvSpPr>
              <p:spPr bwMode="auto">
                <a:xfrm>
                  <a:off x="6978650" y="-519113"/>
                  <a:ext cx="109537" cy="127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1" name="Rectangle 384"/>
                <p:cNvSpPr>
                  <a:spLocks noChangeArrowheads="1"/>
                </p:cNvSpPr>
                <p:nvPr/>
              </p:nvSpPr>
              <p:spPr bwMode="auto">
                <a:xfrm>
                  <a:off x="6931025" y="-620713"/>
                  <a:ext cx="201612" cy="104775"/>
                </a:xfrm>
                <a:prstGeom prst="rect">
                  <a:avLst/>
                </a:pr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2" name="Freeform 385"/>
                <p:cNvSpPr>
                  <a:spLocks/>
                </p:cNvSpPr>
                <p:nvPr/>
              </p:nvSpPr>
              <p:spPr bwMode="auto">
                <a:xfrm>
                  <a:off x="6967538" y="-681038"/>
                  <a:ext cx="130175" cy="63500"/>
                </a:xfrm>
                <a:custGeom>
                  <a:avLst/>
                  <a:gdLst>
                    <a:gd name="T0" fmla="*/ 39 w 77"/>
                    <a:gd name="T1" fmla="*/ 0 h 38"/>
                    <a:gd name="T2" fmla="*/ 0 w 77"/>
                    <a:gd name="T3" fmla="*/ 38 h 38"/>
                    <a:gd name="T4" fmla="*/ 77 w 77"/>
                    <a:gd name="T5" fmla="*/ 38 h 38"/>
                    <a:gd name="T6" fmla="*/ 39 w 77"/>
                    <a:gd name="T7" fmla="*/ 0 h 38"/>
                  </a:gdLst>
                  <a:ahLst/>
                  <a:cxnLst>
                    <a:cxn ang="0">
                      <a:pos x="T0" y="T1"/>
                    </a:cxn>
                    <a:cxn ang="0">
                      <a:pos x="T2" y="T3"/>
                    </a:cxn>
                    <a:cxn ang="0">
                      <a:pos x="T4" y="T5"/>
                    </a:cxn>
                    <a:cxn ang="0">
                      <a:pos x="T6" y="T7"/>
                    </a:cxn>
                  </a:cxnLst>
                  <a:rect l="0" t="0" r="r" b="b"/>
                  <a:pathLst>
                    <a:path w="77" h="38">
                      <a:moveTo>
                        <a:pt x="39" y="0"/>
                      </a:moveTo>
                      <a:cubicBezTo>
                        <a:pt x="18" y="0"/>
                        <a:pt x="0" y="17"/>
                        <a:pt x="0" y="38"/>
                      </a:cubicBezTo>
                      <a:cubicBezTo>
                        <a:pt x="77" y="38"/>
                        <a:pt x="77" y="38"/>
                        <a:pt x="77" y="38"/>
                      </a:cubicBezTo>
                      <a:cubicBezTo>
                        <a:pt x="77" y="17"/>
                        <a:pt x="60" y="0"/>
                        <a:pt x="39" y="0"/>
                      </a:cubicBez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3" name="Oval 386"/>
                <p:cNvSpPr>
                  <a:spLocks noChangeArrowheads="1"/>
                </p:cNvSpPr>
                <p:nvPr/>
              </p:nvSpPr>
              <p:spPr bwMode="auto">
                <a:xfrm>
                  <a:off x="6992938" y="-650875"/>
                  <a:ext cx="17462" cy="17462"/>
                </a:xfrm>
                <a:prstGeom prst="ellipse">
                  <a:avLst/>
                </a:prstGeom>
                <a:solidFill>
                  <a:schemeClr val="tx2"/>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4" name="Oval 387"/>
                <p:cNvSpPr>
                  <a:spLocks noChangeArrowheads="1"/>
                </p:cNvSpPr>
                <p:nvPr/>
              </p:nvSpPr>
              <p:spPr bwMode="auto">
                <a:xfrm>
                  <a:off x="7058025" y="-650875"/>
                  <a:ext cx="15875" cy="17462"/>
                </a:xfrm>
                <a:prstGeom prst="ellipse">
                  <a:avLst/>
                </a:prstGeom>
                <a:solidFill>
                  <a:schemeClr val="tx2"/>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5" name="Freeform 388"/>
                <p:cNvSpPr>
                  <a:spLocks/>
                </p:cNvSpPr>
                <p:nvPr/>
              </p:nvSpPr>
              <p:spPr bwMode="auto">
                <a:xfrm>
                  <a:off x="6973888" y="-588963"/>
                  <a:ext cx="114300" cy="41275"/>
                </a:xfrm>
                <a:custGeom>
                  <a:avLst/>
                  <a:gdLst>
                    <a:gd name="T0" fmla="*/ 67 w 67"/>
                    <a:gd name="T1" fmla="*/ 13 h 25"/>
                    <a:gd name="T2" fmla="*/ 55 w 67"/>
                    <a:gd name="T3" fmla="*/ 25 h 25"/>
                    <a:gd name="T4" fmla="*/ 12 w 67"/>
                    <a:gd name="T5" fmla="*/ 25 h 25"/>
                    <a:gd name="T6" fmla="*/ 0 w 67"/>
                    <a:gd name="T7" fmla="*/ 13 h 25"/>
                    <a:gd name="T8" fmla="*/ 0 w 67"/>
                    <a:gd name="T9" fmla="*/ 13 h 25"/>
                    <a:gd name="T10" fmla="*/ 12 w 67"/>
                    <a:gd name="T11" fmla="*/ 0 h 25"/>
                    <a:gd name="T12" fmla="*/ 55 w 67"/>
                    <a:gd name="T13" fmla="*/ 0 h 25"/>
                    <a:gd name="T14" fmla="*/ 67 w 67"/>
                    <a:gd name="T15" fmla="*/ 13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 h="25">
                      <a:moveTo>
                        <a:pt x="67" y="13"/>
                      </a:moveTo>
                      <a:cubicBezTo>
                        <a:pt x="67" y="19"/>
                        <a:pt x="62" y="25"/>
                        <a:pt x="55" y="25"/>
                      </a:cubicBezTo>
                      <a:cubicBezTo>
                        <a:pt x="12" y="25"/>
                        <a:pt x="12" y="25"/>
                        <a:pt x="12" y="25"/>
                      </a:cubicBezTo>
                      <a:cubicBezTo>
                        <a:pt x="6" y="25"/>
                        <a:pt x="0" y="19"/>
                        <a:pt x="0" y="13"/>
                      </a:cubicBezTo>
                      <a:cubicBezTo>
                        <a:pt x="0" y="13"/>
                        <a:pt x="0" y="13"/>
                        <a:pt x="0" y="13"/>
                      </a:cubicBezTo>
                      <a:cubicBezTo>
                        <a:pt x="0" y="6"/>
                        <a:pt x="6" y="0"/>
                        <a:pt x="12" y="0"/>
                      </a:cubicBezTo>
                      <a:cubicBezTo>
                        <a:pt x="55" y="0"/>
                        <a:pt x="55" y="0"/>
                        <a:pt x="55" y="0"/>
                      </a:cubicBezTo>
                      <a:cubicBezTo>
                        <a:pt x="62" y="0"/>
                        <a:pt x="67" y="6"/>
                        <a:pt x="67" y="1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6" name="Freeform 389"/>
                <p:cNvSpPr>
                  <a:spLocks/>
                </p:cNvSpPr>
                <p:nvPr/>
              </p:nvSpPr>
              <p:spPr bwMode="auto">
                <a:xfrm>
                  <a:off x="7027863" y="-579438"/>
                  <a:ext cx="6350"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2" y="0"/>
                        <a:pt x="3" y="1"/>
                        <a:pt x="3" y="2"/>
                      </a:cubicBezTo>
                      <a:lnTo>
                        <a:pt x="3" y="14"/>
                      </a:lnTo>
                      <a:close/>
                    </a:path>
                  </a:pathLst>
                </a:custGeom>
                <a:solidFill>
                  <a:srgbClr val="B8A4FF"/>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7" name="Freeform 390"/>
                <p:cNvSpPr>
                  <a:spLocks/>
                </p:cNvSpPr>
                <p:nvPr/>
              </p:nvSpPr>
              <p:spPr bwMode="auto">
                <a:xfrm>
                  <a:off x="7016750" y="-579438"/>
                  <a:ext cx="4762" cy="25400"/>
                </a:xfrm>
                <a:custGeom>
                  <a:avLst/>
                  <a:gdLst>
                    <a:gd name="T0" fmla="*/ 3 w 3"/>
                    <a:gd name="T1" fmla="*/ 14 h 15"/>
                    <a:gd name="T2" fmla="*/ 1 w 3"/>
                    <a:gd name="T3" fmla="*/ 15 h 15"/>
                    <a:gd name="T4" fmla="*/ 1 w 3"/>
                    <a:gd name="T5" fmla="*/ 15 h 15"/>
                    <a:gd name="T6" fmla="*/ 0 w 3"/>
                    <a:gd name="T7" fmla="*/ 14 h 15"/>
                    <a:gd name="T8" fmla="*/ 0 w 3"/>
                    <a:gd name="T9" fmla="*/ 2 h 15"/>
                    <a:gd name="T10" fmla="*/ 1 w 3"/>
                    <a:gd name="T11" fmla="*/ 0 h 15"/>
                    <a:gd name="T12" fmla="*/ 1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1" y="15"/>
                      </a:cubicBezTo>
                      <a:cubicBezTo>
                        <a:pt x="1" y="15"/>
                        <a:pt x="1" y="15"/>
                        <a:pt x="1" y="15"/>
                      </a:cubicBezTo>
                      <a:cubicBezTo>
                        <a:pt x="0" y="15"/>
                        <a:pt x="0" y="14"/>
                        <a:pt x="0" y="14"/>
                      </a:cubicBezTo>
                      <a:cubicBezTo>
                        <a:pt x="0" y="2"/>
                        <a:pt x="0" y="2"/>
                        <a:pt x="0" y="2"/>
                      </a:cubicBezTo>
                      <a:cubicBezTo>
                        <a:pt x="0" y="1"/>
                        <a:pt x="0" y="0"/>
                        <a:pt x="1" y="0"/>
                      </a:cubicBezTo>
                      <a:cubicBezTo>
                        <a:pt x="1" y="0"/>
                        <a:pt x="1" y="0"/>
                        <a:pt x="1" y="0"/>
                      </a:cubicBezTo>
                      <a:cubicBezTo>
                        <a:pt x="2" y="0"/>
                        <a:pt x="3" y="1"/>
                        <a:pt x="3" y="2"/>
                      </a:cubicBezTo>
                      <a:lnTo>
                        <a:pt x="3" y="14"/>
                      </a:lnTo>
                      <a:close/>
                    </a:path>
                  </a:pathLst>
                </a:custGeom>
                <a:solidFill>
                  <a:srgbClr val="B8A4FF"/>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8" name="Freeform 391"/>
                <p:cNvSpPr>
                  <a:spLocks/>
                </p:cNvSpPr>
                <p:nvPr/>
              </p:nvSpPr>
              <p:spPr bwMode="auto">
                <a:xfrm>
                  <a:off x="7002463" y="-579438"/>
                  <a:ext cx="4762"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3"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3" y="0"/>
                        <a:pt x="3" y="1"/>
                        <a:pt x="3" y="2"/>
                      </a:cubicBezTo>
                      <a:lnTo>
                        <a:pt x="3" y="14"/>
                      </a:lnTo>
                      <a:close/>
                    </a:path>
                  </a:pathLst>
                </a:custGeom>
                <a:solidFill>
                  <a:srgbClr val="B8A4FF"/>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9" name="Freeform 392"/>
                <p:cNvSpPr>
                  <a:spLocks/>
                </p:cNvSpPr>
                <p:nvPr/>
              </p:nvSpPr>
              <p:spPr bwMode="auto">
                <a:xfrm>
                  <a:off x="6991350" y="-579438"/>
                  <a:ext cx="4762" cy="25400"/>
                </a:xfrm>
                <a:custGeom>
                  <a:avLst/>
                  <a:gdLst>
                    <a:gd name="T0" fmla="*/ 3 w 3"/>
                    <a:gd name="T1" fmla="*/ 14 h 15"/>
                    <a:gd name="T2" fmla="*/ 1 w 3"/>
                    <a:gd name="T3" fmla="*/ 15 h 15"/>
                    <a:gd name="T4" fmla="*/ 1 w 3"/>
                    <a:gd name="T5" fmla="*/ 15 h 15"/>
                    <a:gd name="T6" fmla="*/ 0 w 3"/>
                    <a:gd name="T7" fmla="*/ 14 h 15"/>
                    <a:gd name="T8" fmla="*/ 0 w 3"/>
                    <a:gd name="T9" fmla="*/ 2 h 15"/>
                    <a:gd name="T10" fmla="*/ 1 w 3"/>
                    <a:gd name="T11" fmla="*/ 0 h 15"/>
                    <a:gd name="T12" fmla="*/ 1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1" y="15"/>
                      </a:cubicBezTo>
                      <a:cubicBezTo>
                        <a:pt x="1" y="15"/>
                        <a:pt x="1" y="15"/>
                        <a:pt x="1" y="15"/>
                      </a:cubicBezTo>
                      <a:cubicBezTo>
                        <a:pt x="1" y="15"/>
                        <a:pt x="0" y="14"/>
                        <a:pt x="0" y="14"/>
                      </a:cubicBezTo>
                      <a:cubicBezTo>
                        <a:pt x="0" y="2"/>
                        <a:pt x="0" y="2"/>
                        <a:pt x="0" y="2"/>
                      </a:cubicBezTo>
                      <a:cubicBezTo>
                        <a:pt x="0" y="1"/>
                        <a:pt x="1" y="0"/>
                        <a:pt x="1" y="0"/>
                      </a:cubicBezTo>
                      <a:cubicBezTo>
                        <a:pt x="1" y="0"/>
                        <a:pt x="1" y="0"/>
                        <a:pt x="1" y="0"/>
                      </a:cubicBezTo>
                      <a:cubicBezTo>
                        <a:pt x="2" y="0"/>
                        <a:pt x="3" y="1"/>
                        <a:pt x="3" y="2"/>
                      </a:cubicBezTo>
                      <a:lnTo>
                        <a:pt x="3" y="14"/>
                      </a:lnTo>
                      <a:close/>
                    </a:path>
                  </a:pathLst>
                </a:custGeom>
                <a:solidFill>
                  <a:srgbClr val="B8A4FF"/>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0" name="Freeform 393"/>
                <p:cNvSpPr>
                  <a:spLocks/>
                </p:cNvSpPr>
                <p:nvPr/>
              </p:nvSpPr>
              <p:spPr bwMode="auto">
                <a:xfrm>
                  <a:off x="7065963" y="-579438"/>
                  <a:ext cx="4762"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3"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3" y="0"/>
                        <a:pt x="3" y="1"/>
                        <a:pt x="3" y="2"/>
                      </a:cubicBezTo>
                      <a:lnTo>
                        <a:pt x="3" y="14"/>
                      </a:lnTo>
                      <a:close/>
                    </a:path>
                  </a:pathLst>
                </a:custGeom>
                <a:solidFill>
                  <a:srgbClr val="B8A4FF"/>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1" name="Freeform 394"/>
                <p:cNvSpPr>
                  <a:spLocks/>
                </p:cNvSpPr>
                <p:nvPr/>
              </p:nvSpPr>
              <p:spPr bwMode="auto">
                <a:xfrm>
                  <a:off x="7053263" y="-579438"/>
                  <a:ext cx="6350" cy="25400"/>
                </a:xfrm>
                <a:custGeom>
                  <a:avLst/>
                  <a:gdLst>
                    <a:gd name="T0" fmla="*/ 3 w 3"/>
                    <a:gd name="T1" fmla="*/ 14 h 15"/>
                    <a:gd name="T2" fmla="*/ 1 w 3"/>
                    <a:gd name="T3" fmla="*/ 15 h 15"/>
                    <a:gd name="T4" fmla="*/ 1 w 3"/>
                    <a:gd name="T5" fmla="*/ 15 h 15"/>
                    <a:gd name="T6" fmla="*/ 0 w 3"/>
                    <a:gd name="T7" fmla="*/ 14 h 15"/>
                    <a:gd name="T8" fmla="*/ 0 w 3"/>
                    <a:gd name="T9" fmla="*/ 2 h 15"/>
                    <a:gd name="T10" fmla="*/ 1 w 3"/>
                    <a:gd name="T11" fmla="*/ 0 h 15"/>
                    <a:gd name="T12" fmla="*/ 1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1" y="15"/>
                      </a:cubicBezTo>
                      <a:cubicBezTo>
                        <a:pt x="1" y="15"/>
                        <a:pt x="1" y="15"/>
                        <a:pt x="1" y="15"/>
                      </a:cubicBezTo>
                      <a:cubicBezTo>
                        <a:pt x="1" y="15"/>
                        <a:pt x="0" y="14"/>
                        <a:pt x="0" y="14"/>
                      </a:cubicBezTo>
                      <a:cubicBezTo>
                        <a:pt x="0" y="2"/>
                        <a:pt x="0" y="2"/>
                        <a:pt x="0" y="2"/>
                      </a:cubicBezTo>
                      <a:cubicBezTo>
                        <a:pt x="0" y="1"/>
                        <a:pt x="1" y="0"/>
                        <a:pt x="1" y="0"/>
                      </a:cubicBezTo>
                      <a:cubicBezTo>
                        <a:pt x="1" y="0"/>
                        <a:pt x="1" y="0"/>
                        <a:pt x="1" y="0"/>
                      </a:cubicBezTo>
                      <a:cubicBezTo>
                        <a:pt x="2" y="0"/>
                        <a:pt x="3" y="1"/>
                        <a:pt x="3" y="2"/>
                      </a:cubicBezTo>
                      <a:lnTo>
                        <a:pt x="3" y="14"/>
                      </a:lnTo>
                      <a:close/>
                    </a:path>
                  </a:pathLst>
                </a:custGeom>
                <a:solidFill>
                  <a:srgbClr val="B8A4FF"/>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2" name="Freeform 395"/>
                <p:cNvSpPr>
                  <a:spLocks/>
                </p:cNvSpPr>
                <p:nvPr/>
              </p:nvSpPr>
              <p:spPr bwMode="auto">
                <a:xfrm>
                  <a:off x="7040563" y="-579438"/>
                  <a:ext cx="4762"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3"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3" y="0"/>
                        <a:pt x="3" y="1"/>
                        <a:pt x="3" y="2"/>
                      </a:cubicBezTo>
                      <a:lnTo>
                        <a:pt x="3" y="14"/>
                      </a:lnTo>
                      <a:close/>
                    </a:path>
                  </a:pathLst>
                </a:custGeom>
                <a:solidFill>
                  <a:srgbClr val="B8A4FF"/>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3" name="Freeform 396"/>
                <p:cNvSpPr>
                  <a:spLocks/>
                </p:cNvSpPr>
                <p:nvPr/>
              </p:nvSpPr>
              <p:spPr bwMode="auto">
                <a:xfrm>
                  <a:off x="6953250" y="-454025"/>
                  <a:ext cx="155575" cy="44450"/>
                </a:xfrm>
                <a:custGeom>
                  <a:avLst/>
                  <a:gdLst>
                    <a:gd name="T0" fmla="*/ 7 w 91"/>
                    <a:gd name="T1" fmla="*/ 26 h 26"/>
                    <a:gd name="T2" fmla="*/ 0 w 91"/>
                    <a:gd name="T3" fmla="*/ 19 h 26"/>
                    <a:gd name="T4" fmla="*/ 0 w 91"/>
                    <a:gd name="T5" fmla="*/ 8 h 26"/>
                    <a:gd name="T6" fmla="*/ 7 w 91"/>
                    <a:gd name="T7" fmla="*/ 0 h 26"/>
                    <a:gd name="T8" fmla="*/ 84 w 91"/>
                    <a:gd name="T9" fmla="*/ 0 h 26"/>
                    <a:gd name="T10" fmla="*/ 91 w 91"/>
                    <a:gd name="T11" fmla="*/ 8 h 26"/>
                    <a:gd name="T12" fmla="*/ 91 w 91"/>
                    <a:gd name="T13" fmla="*/ 19 h 26"/>
                    <a:gd name="T14" fmla="*/ 84 w 91"/>
                    <a:gd name="T15" fmla="*/ 26 h 26"/>
                    <a:gd name="T16" fmla="*/ 7 w 91"/>
                    <a:gd name="T17"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 h="26">
                      <a:moveTo>
                        <a:pt x="7" y="26"/>
                      </a:moveTo>
                      <a:cubicBezTo>
                        <a:pt x="3" y="26"/>
                        <a:pt x="0" y="23"/>
                        <a:pt x="0" y="19"/>
                      </a:cubicBezTo>
                      <a:cubicBezTo>
                        <a:pt x="0" y="8"/>
                        <a:pt x="0" y="8"/>
                        <a:pt x="0" y="8"/>
                      </a:cubicBezTo>
                      <a:cubicBezTo>
                        <a:pt x="0" y="4"/>
                        <a:pt x="3" y="0"/>
                        <a:pt x="7" y="0"/>
                      </a:cubicBezTo>
                      <a:cubicBezTo>
                        <a:pt x="84" y="0"/>
                        <a:pt x="84" y="0"/>
                        <a:pt x="84" y="0"/>
                      </a:cubicBezTo>
                      <a:cubicBezTo>
                        <a:pt x="88" y="0"/>
                        <a:pt x="91" y="4"/>
                        <a:pt x="91" y="8"/>
                      </a:cubicBezTo>
                      <a:cubicBezTo>
                        <a:pt x="91" y="19"/>
                        <a:pt x="91" y="19"/>
                        <a:pt x="91" y="19"/>
                      </a:cubicBezTo>
                      <a:cubicBezTo>
                        <a:pt x="91" y="23"/>
                        <a:pt x="88" y="26"/>
                        <a:pt x="84" y="26"/>
                      </a:cubicBezTo>
                      <a:lnTo>
                        <a:pt x="7" y="26"/>
                      </a:ln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4" name="Rectangle 397"/>
                <p:cNvSpPr>
                  <a:spLocks noChangeArrowheads="1"/>
                </p:cNvSpPr>
                <p:nvPr/>
              </p:nvSpPr>
              <p:spPr bwMode="auto">
                <a:xfrm>
                  <a:off x="6980238" y="-409575"/>
                  <a:ext cx="20637" cy="123825"/>
                </a:xfrm>
                <a:prstGeom prst="rect">
                  <a:avLst/>
                </a:pr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5" name="Rectangle 398"/>
                <p:cNvSpPr>
                  <a:spLocks noChangeArrowheads="1"/>
                </p:cNvSpPr>
                <p:nvPr/>
              </p:nvSpPr>
              <p:spPr bwMode="auto">
                <a:xfrm>
                  <a:off x="6980238" y="-409575"/>
                  <a:ext cx="20637" cy="2063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6" name="Rectangle 399"/>
                <p:cNvSpPr>
                  <a:spLocks noChangeArrowheads="1"/>
                </p:cNvSpPr>
                <p:nvPr/>
              </p:nvSpPr>
              <p:spPr bwMode="auto">
                <a:xfrm>
                  <a:off x="7069138" y="-409575"/>
                  <a:ext cx="19050" cy="123825"/>
                </a:xfrm>
                <a:prstGeom prst="rect">
                  <a:avLst/>
                </a:pr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7" name="Rectangle 400"/>
                <p:cNvSpPr>
                  <a:spLocks noChangeArrowheads="1"/>
                </p:cNvSpPr>
                <p:nvPr/>
              </p:nvSpPr>
              <p:spPr bwMode="auto">
                <a:xfrm>
                  <a:off x="7069138" y="-409575"/>
                  <a:ext cx="19050" cy="2063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8" name="Freeform 401"/>
                <p:cNvSpPr>
                  <a:spLocks/>
                </p:cNvSpPr>
                <p:nvPr/>
              </p:nvSpPr>
              <p:spPr bwMode="auto">
                <a:xfrm>
                  <a:off x="7104063" y="-649288"/>
                  <a:ext cx="11112" cy="22225"/>
                </a:xfrm>
                <a:custGeom>
                  <a:avLst/>
                  <a:gdLst>
                    <a:gd name="T0" fmla="*/ 0 w 7"/>
                    <a:gd name="T1" fmla="*/ 0 h 13"/>
                    <a:gd name="T2" fmla="*/ 0 w 7"/>
                    <a:gd name="T3" fmla="*/ 0 h 13"/>
                    <a:gd name="T4" fmla="*/ 0 w 7"/>
                    <a:gd name="T5" fmla="*/ 13 h 13"/>
                    <a:gd name="T6" fmla="*/ 0 w 7"/>
                    <a:gd name="T7" fmla="*/ 13 h 13"/>
                    <a:gd name="T8" fmla="*/ 7 w 7"/>
                    <a:gd name="T9" fmla="*/ 6 h 13"/>
                    <a:gd name="T10" fmla="*/ 0 w 7"/>
                    <a:gd name="T11" fmla="*/ 0 h 13"/>
                  </a:gdLst>
                  <a:ahLst/>
                  <a:cxnLst>
                    <a:cxn ang="0">
                      <a:pos x="T0" y="T1"/>
                    </a:cxn>
                    <a:cxn ang="0">
                      <a:pos x="T2" y="T3"/>
                    </a:cxn>
                    <a:cxn ang="0">
                      <a:pos x="T4" y="T5"/>
                    </a:cxn>
                    <a:cxn ang="0">
                      <a:pos x="T6" y="T7"/>
                    </a:cxn>
                    <a:cxn ang="0">
                      <a:pos x="T8" y="T9"/>
                    </a:cxn>
                    <a:cxn ang="0">
                      <a:pos x="T10" y="T11"/>
                    </a:cxn>
                  </a:cxnLst>
                  <a:rect l="0" t="0" r="r" b="b"/>
                  <a:pathLst>
                    <a:path w="7" h="13">
                      <a:moveTo>
                        <a:pt x="0" y="0"/>
                      </a:moveTo>
                      <a:cubicBezTo>
                        <a:pt x="0" y="0"/>
                        <a:pt x="0" y="0"/>
                        <a:pt x="0" y="0"/>
                      </a:cubicBezTo>
                      <a:cubicBezTo>
                        <a:pt x="0" y="13"/>
                        <a:pt x="0" y="13"/>
                        <a:pt x="0" y="13"/>
                      </a:cubicBezTo>
                      <a:cubicBezTo>
                        <a:pt x="0" y="13"/>
                        <a:pt x="0" y="13"/>
                        <a:pt x="0" y="13"/>
                      </a:cubicBezTo>
                      <a:cubicBezTo>
                        <a:pt x="4" y="13"/>
                        <a:pt x="7" y="10"/>
                        <a:pt x="7" y="6"/>
                      </a:cubicBezTo>
                      <a:cubicBezTo>
                        <a:pt x="7" y="3"/>
                        <a:pt x="4" y="0"/>
                        <a:pt x="0" y="0"/>
                      </a:cubicBez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9" name="Rectangle 402"/>
                <p:cNvSpPr>
                  <a:spLocks noChangeArrowheads="1"/>
                </p:cNvSpPr>
                <p:nvPr/>
              </p:nvSpPr>
              <p:spPr bwMode="auto">
                <a:xfrm>
                  <a:off x="7104063" y="-700088"/>
                  <a:ext cx="1587" cy="61912"/>
                </a:xfrm>
                <a:prstGeom prst="rect">
                  <a:avLst/>
                </a:pr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0" name="Freeform 403"/>
                <p:cNvSpPr>
                  <a:spLocks/>
                </p:cNvSpPr>
                <p:nvPr/>
              </p:nvSpPr>
              <p:spPr bwMode="auto">
                <a:xfrm>
                  <a:off x="6951663" y="-649288"/>
                  <a:ext cx="12700" cy="22225"/>
                </a:xfrm>
                <a:custGeom>
                  <a:avLst/>
                  <a:gdLst>
                    <a:gd name="T0" fmla="*/ 7 w 7"/>
                    <a:gd name="T1" fmla="*/ 0 h 13"/>
                    <a:gd name="T2" fmla="*/ 7 w 7"/>
                    <a:gd name="T3" fmla="*/ 0 h 13"/>
                    <a:gd name="T4" fmla="*/ 7 w 7"/>
                    <a:gd name="T5" fmla="*/ 13 h 13"/>
                    <a:gd name="T6" fmla="*/ 7 w 7"/>
                    <a:gd name="T7" fmla="*/ 13 h 13"/>
                    <a:gd name="T8" fmla="*/ 0 w 7"/>
                    <a:gd name="T9" fmla="*/ 6 h 13"/>
                    <a:gd name="T10" fmla="*/ 7 w 7"/>
                    <a:gd name="T11" fmla="*/ 0 h 13"/>
                  </a:gdLst>
                  <a:ahLst/>
                  <a:cxnLst>
                    <a:cxn ang="0">
                      <a:pos x="T0" y="T1"/>
                    </a:cxn>
                    <a:cxn ang="0">
                      <a:pos x="T2" y="T3"/>
                    </a:cxn>
                    <a:cxn ang="0">
                      <a:pos x="T4" y="T5"/>
                    </a:cxn>
                    <a:cxn ang="0">
                      <a:pos x="T6" y="T7"/>
                    </a:cxn>
                    <a:cxn ang="0">
                      <a:pos x="T8" y="T9"/>
                    </a:cxn>
                    <a:cxn ang="0">
                      <a:pos x="T10" y="T11"/>
                    </a:cxn>
                  </a:cxnLst>
                  <a:rect l="0" t="0" r="r" b="b"/>
                  <a:pathLst>
                    <a:path w="7" h="13">
                      <a:moveTo>
                        <a:pt x="7" y="0"/>
                      </a:moveTo>
                      <a:cubicBezTo>
                        <a:pt x="7" y="0"/>
                        <a:pt x="7" y="0"/>
                        <a:pt x="7" y="0"/>
                      </a:cubicBezTo>
                      <a:cubicBezTo>
                        <a:pt x="7" y="13"/>
                        <a:pt x="7" y="13"/>
                        <a:pt x="7" y="13"/>
                      </a:cubicBezTo>
                      <a:cubicBezTo>
                        <a:pt x="7" y="13"/>
                        <a:pt x="7" y="13"/>
                        <a:pt x="7" y="13"/>
                      </a:cubicBezTo>
                      <a:cubicBezTo>
                        <a:pt x="3" y="13"/>
                        <a:pt x="0" y="10"/>
                        <a:pt x="0" y="6"/>
                      </a:cubicBezTo>
                      <a:cubicBezTo>
                        <a:pt x="0" y="3"/>
                        <a:pt x="3" y="0"/>
                        <a:pt x="7" y="0"/>
                      </a:cubicBez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1" name="Rectangle 404"/>
                <p:cNvSpPr>
                  <a:spLocks noChangeArrowheads="1"/>
                </p:cNvSpPr>
                <p:nvPr/>
              </p:nvSpPr>
              <p:spPr bwMode="auto">
                <a:xfrm>
                  <a:off x="6959600" y="-700088"/>
                  <a:ext cx="4762" cy="61912"/>
                </a:xfrm>
                <a:prstGeom prst="rect">
                  <a:avLst/>
                </a:pr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2" name="Freeform 405"/>
                <p:cNvSpPr>
                  <a:spLocks/>
                </p:cNvSpPr>
                <p:nvPr/>
              </p:nvSpPr>
              <p:spPr bwMode="auto">
                <a:xfrm>
                  <a:off x="6959600" y="-288925"/>
                  <a:ext cx="61912" cy="20637"/>
                </a:xfrm>
                <a:custGeom>
                  <a:avLst/>
                  <a:gdLst>
                    <a:gd name="T0" fmla="*/ 36 w 36"/>
                    <a:gd name="T1" fmla="*/ 12 h 12"/>
                    <a:gd name="T2" fmla="*/ 23 w 36"/>
                    <a:gd name="T3" fmla="*/ 0 h 12"/>
                    <a:gd name="T4" fmla="*/ 13 w 36"/>
                    <a:gd name="T5" fmla="*/ 0 h 12"/>
                    <a:gd name="T6" fmla="*/ 0 w 36"/>
                    <a:gd name="T7" fmla="*/ 12 h 12"/>
                    <a:gd name="T8" fmla="*/ 36 w 36"/>
                    <a:gd name="T9" fmla="*/ 12 h 12"/>
                  </a:gdLst>
                  <a:ahLst/>
                  <a:cxnLst>
                    <a:cxn ang="0">
                      <a:pos x="T0" y="T1"/>
                    </a:cxn>
                    <a:cxn ang="0">
                      <a:pos x="T2" y="T3"/>
                    </a:cxn>
                    <a:cxn ang="0">
                      <a:pos x="T4" y="T5"/>
                    </a:cxn>
                    <a:cxn ang="0">
                      <a:pos x="T6" y="T7"/>
                    </a:cxn>
                    <a:cxn ang="0">
                      <a:pos x="T8" y="T9"/>
                    </a:cxn>
                  </a:cxnLst>
                  <a:rect l="0" t="0" r="r" b="b"/>
                  <a:pathLst>
                    <a:path w="36" h="12">
                      <a:moveTo>
                        <a:pt x="36" y="12"/>
                      </a:moveTo>
                      <a:cubicBezTo>
                        <a:pt x="36" y="5"/>
                        <a:pt x="30" y="0"/>
                        <a:pt x="23" y="0"/>
                      </a:cubicBezTo>
                      <a:cubicBezTo>
                        <a:pt x="13" y="0"/>
                        <a:pt x="13" y="0"/>
                        <a:pt x="13" y="0"/>
                      </a:cubicBezTo>
                      <a:cubicBezTo>
                        <a:pt x="6" y="0"/>
                        <a:pt x="0" y="5"/>
                        <a:pt x="0" y="12"/>
                      </a:cubicBezTo>
                      <a:lnTo>
                        <a:pt x="36" y="12"/>
                      </a:ln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3" name="Rectangle 406"/>
                <p:cNvSpPr>
                  <a:spLocks noChangeArrowheads="1"/>
                </p:cNvSpPr>
                <p:nvPr/>
              </p:nvSpPr>
              <p:spPr bwMode="auto">
                <a:xfrm>
                  <a:off x="6959600" y="-268288"/>
                  <a:ext cx="61912" cy="111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4" name="Freeform 407"/>
                <p:cNvSpPr>
                  <a:spLocks/>
                </p:cNvSpPr>
                <p:nvPr/>
              </p:nvSpPr>
              <p:spPr bwMode="auto">
                <a:xfrm>
                  <a:off x="7046913" y="-288925"/>
                  <a:ext cx="63500" cy="20637"/>
                </a:xfrm>
                <a:custGeom>
                  <a:avLst/>
                  <a:gdLst>
                    <a:gd name="T0" fmla="*/ 37 w 37"/>
                    <a:gd name="T1" fmla="*/ 12 h 12"/>
                    <a:gd name="T2" fmla="*/ 23 w 37"/>
                    <a:gd name="T3" fmla="*/ 0 h 12"/>
                    <a:gd name="T4" fmla="*/ 14 w 37"/>
                    <a:gd name="T5" fmla="*/ 0 h 12"/>
                    <a:gd name="T6" fmla="*/ 0 w 37"/>
                    <a:gd name="T7" fmla="*/ 12 h 12"/>
                    <a:gd name="T8" fmla="*/ 37 w 37"/>
                    <a:gd name="T9" fmla="*/ 12 h 12"/>
                  </a:gdLst>
                  <a:ahLst/>
                  <a:cxnLst>
                    <a:cxn ang="0">
                      <a:pos x="T0" y="T1"/>
                    </a:cxn>
                    <a:cxn ang="0">
                      <a:pos x="T2" y="T3"/>
                    </a:cxn>
                    <a:cxn ang="0">
                      <a:pos x="T4" y="T5"/>
                    </a:cxn>
                    <a:cxn ang="0">
                      <a:pos x="T6" y="T7"/>
                    </a:cxn>
                    <a:cxn ang="0">
                      <a:pos x="T8" y="T9"/>
                    </a:cxn>
                  </a:cxnLst>
                  <a:rect l="0" t="0" r="r" b="b"/>
                  <a:pathLst>
                    <a:path w="37" h="12">
                      <a:moveTo>
                        <a:pt x="37" y="12"/>
                      </a:moveTo>
                      <a:cubicBezTo>
                        <a:pt x="36" y="5"/>
                        <a:pt x="30" y="0"/>
                        <a:pt x="23" y="0"/>
                      </a:cubicBezTo>
                      <a:cubicBezTo>
                        <a:pt x="14" y="0"/>
                        <a:pt x="14" y="0"/>
                        <a:pt x="14" y="0"/>
                      </a:cubicBezTo>
                      <a:cubicBezTo>
                        <a:pt x="7" y="0"/>
                        <a:pt x="1" y="5"/>
                        <a:pt x="0" y="12"/>
                      </a:cubicBezTo>
                      <a:lnTo>
                        <a:pt x="37" y="12"/>
                      </a:ln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5" name="Rectangle 408"/>
                <p:cNvSpPr>
                  <a:spLocks noChangeArrowheads="1"/>
                </p:cNvSpPr>
                <p:nvPr/>
              </p:nvSpPr>
              <p:spPr bwMode="auto">
                <a:xfrm>
                  <a:off x="7046913" y="-268288"/>
                  <a:ext cx="63500" cy="111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6" name="Freeform 409"/>
                <p:cNvSpPr>
                  <a:spLocks/>
                </p:cNvSpPr>
                <p:nvPr/>
              </p:nvSpPr>
              <p:spPr bwMode="auto">
                <a:xfrm>
                  <a:off x="6878638" y="-404813"/>
                  <a:ext cx="57150" cy="50800"/>
                </a:xfrm>
                <a:custGeom>
                  <a:avLst/>
                  <a:gdLst>
                    <a:gd name="T0" fmla="*/ 11 w 34"/>
                    <a:gd name="T1" fmla="*/ 24 h 30"/>
                    <a:gd name="T2" fmla="*/ 8 w 34"/>
                    <a:gd name="T3" fmla="*/ 18 h 30"/>
                    <a:gd name="T4" fmla="*/ 17 w 34"/>
                    <a:gd name="T5" fmla="*/ 9 h 30"/>
                    <a:gd name="T6" fmla="*/ 26 w 34"/>
                    <a:gd name="T7" fmla="*/ 18 h 30"/>
                    <a:gd name="T8" fmla="*/ 23 w 34"/>
                    <a:gd name="T9" fmla="*/ 24 h 30"/>
                    <a:gd name="T10" fmla="*/ 29 w 34"/>
                    <a:gd name="T11" fmla="*/ 30 h 30"/>
                    <a:gd name="T12" fmla="*/ 34 w 34"/>
                    <a:gd name="T13" fmla="*/ 18 h 30"/>
                    <a:gd name="T14" fmla="*/ 17 w 34"/>
                    <a:gd name="T15" fmla="*/ 0 h 30"/>
                    <a:gd name="T16" fmla="*/ 0 w 34"/>
                    <a:gd name="T17" fmla="*/ 18 h 30"/>
                    <a:gd name="T18" fmla="*/ 5 w 34"/>
                    <a:gd name="T19" fmla="*/ 30 h 30"/>
                    <a:gd name="T20" fmla="*/ 11 w 34"/>
                    <a:gd name="T21" fmla="*/ 2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 h="30">
                      <a:moveTo>
                        <a:pt x="11" y="24"/>
                      </a:moveTo>
                      <a:cubicBezTo>
                        <a:pt x="9" y="22"/>
                        <a:pt x="8" y="20"/>
                        <a:pt x="8" y="18"/>
                      </a:cubicBezTo>
                      <a:cubicBezTo>
                        <a:pt x="8" y="13"/>
                        <a:pt x="12" y="9"/>
                        <a:pt x="17" y="9"/>
                      </a:cubicBezTo>
                      <a:cubicBezTo>
                        <a:pt x="22" y="9"/>
                        <a:pt x="26" y="13"/>
                        <a:pt x="26" y="18"/>
                      </a:cubicBezTo>
                      <a:cubicBezTo>
                        <a:pt x="26" y="20"/>
                        <a:pt x="25" y="22"/>
                        <a:pt x="23" y="24"/>
                      </a:cubicBezTo>
                      <a:cubicBezTo>
                        <a:pt x="29" y="30"/>
                        <a:pt x="29" y="30"/>
                        <a:pt x="29" y="30"/>
                      </a:cubicBezTo>
                      <a:cubicBezTo>
                        <a:pt x="32" y="27"/>
                        <a:pt x="34" y="22"/>
                        <a:pt x="34" y="18"/>
                      </a:cubicBezTo>
                      <a:cubicBezTo>
                        <a:pt x="34" y="8"/>
                        <a:pt x="27" y="0"/>
                        <a:pt x="17" y="0"/>
                      </a:cubicBezTo>
                      <a:cubicBezTo>
                        <a:pt x="7" y="0"/>
                        <a:pt x="0" y="8"/>
                        <a:pt x="0" y="18"/>
                      </a:cubicBezTo>
                      <a:cubicBezTo>
                        <a:pt x="0" y="22"/>
                        <a:pt x="2" y="27"/>
                        <a:pt x="5" y="30"/>
                      </a:cubicBezTo>
                      <a:lnTo>
                        <a:pt x="11" y="24"/>
                      </a:ln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7" name="Freeform 410"/>
                <p:cNvSpPr>
                  <a:spLocks/>
                </p:cNvSpPr>
                <p:nvPr/>
              </p:nvSpPr>
              <p:spPr bwMode="auto">
                <a:xfrm>
                  <a:off x="7131050" y="-598488"/>
                  <a:ext cx="50800" cy="60325"/>
                </a:xfrm>
                <a:custGeom>
                  <a:avLst/>
                  <a:gdLst>
                    <a:gd name="T0" fmla="*/ 24 w 30"/>
                    <a:gd name="T1" fmla="*/ 35 h 35"/>
                    <a:gd name="T2" fmla="*/ 0 w 30"/>
                    <a:gd name="T3" fmla="*/ 35 h 35"/>
                    <a:gd name="T4" fmla="*/ 0 w 30"/>
                    <a:gd name="T5" fmla="*/ 0 h 35"/>
                    <a:gd name="T6" fmla="*/ 24 w 30"/>
                    <a:gd name="T7" fmla="*/ 0 h 35"/>
                    <a:gd name="T8" fmla="*/ 30 w 30"/>
                    <a:gd name="T9" fmla="*/ 6 h 35"/>
                    <a:gd name="T10" fmla="*/ 30 w 30"/>
                    <a:gd name="T11" fmla="*/ 29 h 35"/>
                    <a:gd name="T12" fmla="*/ 24 w 30"/>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30" h="35">
                      <a:moveTo>
                        <a:pt x="24" y="35"/>
                      </a:moveTo>
                      <a:cubicBezTo>
                        <a:pt x="0" y="35"/>
                        <a:pt x="0" y="35"/>
                        <a:pt x="0" y="35"/>
                      </a:cubicBezTo>
                      <a:cubicBezTo>
                        <a:pt x="0" y="0"/>
                        <a:pt x="0" y="0"/>
                        <a:pt x="0" y="0"/>
                      </a:cubicBezTo>
                      <a:cubicBezTo>
                        <a:pt x="24" y="0"/>
                        <a:pt x="24" y="0"/>
                        <a:pt x="24" y="0"/>
                      </a:cubicBezTo>
                      <a:cubicBezTo>
                        <a:pt x="28" y="0"/>
                        <a:pt x="30" y="3"/>
                        <a:pt x="30" y="6"/>
                      </a:cubicBezTo>
                      <a:cubicBezTo>
                        <a:pt x="30" y="29"/>
                        <a:pt x="30" y="29"/>
                        <a:pt x="30" y="29"/>
                      </a:cubicBezTo>
                      <a:cubicBezTo>
                        <a:pt x="30" y="32"/>
                        <a:pt x="28" y="35"/>
                        <a:pt x="24" y="35"/>
                      </a:cubicBez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8" name="Rectangle 411"/>
                <p:cNvSpPr>
                  <a:spLocks noChangeArrowheads="1"/>
                </p:cNvSpPr>
                <p:nvPr/>
              </p:nvSpPr>
              <p:spPr bwMode="auto">
                <a:xfrm>
                  <a:off x="7143750" y="-538163"/>
                  <a:ext cx="19050" cy="61912"/>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9" name="Rectangle 412"/>
                <p:cNvSpPr>
                  <a:spLocks noChangeArrowheads="1"/>
                </p:cNvSpPr>
                <p:nvPr/>
              </p:nvSpPr>
              <p:spPr bwMode="auto">
                <a:xfrm>
                  <a:off x="7143750" y="-538163"/>
                  <a:ext cx="19050"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50" name="Rectangle 413"/>
                <p:cNvSpPr>
                  <a:spLocks noChangeArrowheads="1"/>
                </p:cNvSpPr>
                <p:nvPr/>
              </p:nvSpPr>
              <p:spPr bwMode="auto">
                <a:xfrm>
                  <a:off x="7143750" y="-439738"/>
                  <a:ext cx="19050" cy="4762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51" name="Rectangle 414"/>
                <p:cNvSpPr>
                  <a:spLocks noChangeArrowheads="1"/>
                </p:cNvSpPr>
                <p:nvPr/>
              </p:nvSpPr>
              <p:spPr bwMode="auto">
                <a:xfrm>
                  <a:off x="7143750" y="-439738"/>
                  <a:ext cx="19050"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52" name="Freeform 415"/>
                <p:cNvSpPr>
                  <a:spLocks/>
                </p:cNvSpPr>
                <p:nvPr/>
              </p:nvSpPr>
              <p:spPr bwMode="auto">
                <a:xfrm>
                  <a:off x="7132638" y="-501650"/>
                  <a:ext cx="42862" cy="61912"/>
                </a:xfrm>
                <a:custGeom>
                  <a:avLst/>
                  <a:gdLst>
                    <a:gd name="T0" fmla="*/ 0 w 25"/>
                    <a:gd name="T1" fmla="*/ 29 h 36"/>
                    <a:gd name="T2" fmla="*/ 7 w 25"/>
                    <a:gd name="T3" fmla="*/ 36 h 36"/>
                    <a:gd name="T4" fmla="*/ 18 w 25"/>
                    <a:gd name="T5" fmla="*/ 36 h 36"/>
                    <a:gd name="T6" fmla="*/ 25 w 25"/>
                    <a:gd name="T7" fmla="*/ 29 h 36"/>
                    <a:gd name="T8" fmla="*/ 25 w 25"/>
                    <a:gd name="T9" fmla="*/ 7 h 36"/>
                    <a:gd name="T10" fmla="*/ 18 w 25"/>
                    <a:gd name="T11" fmla="*/ 0 h 36"/>
                    <a:gd name="T12" fmla="*/ 7 w 25"/>
                    <a:gd name="T13" fmla="*/ 0 h 36"/>
                    <a:gd name="T14" fmla="*/ 0 w 25"/>
                    <a:gd name="T15" fmla="*/ 7 h 36"/>
                    <a:gd name="T16" fmla="*/ 0 w 25"/>
                    <a:gd name="T17" fmla="*/ 29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6">
                      <a:moveTo>
                        <a:pt x="0" y="29"/>
                      </a:moveTo>
                      <a:cubicBezTo>
                        <a:pt x="0" y="33"/>
                        <a:pt x="3" y="36"/>
                        <a:pt x="7" y="36"/>
                      </a:cubicBezTo>
                      <a:cubicBezTo>
                        <a:pt x="18" y="36"/>
                        <a:pt x="18" y="36"/>
                        <a:pt x="18" y="36"/>
                      </a:cubicBezTo>
                      <a:cubicBezTo>
                        <a:pt x="22" y="36"/>
                        <a:pt x="25" y="33"/>
                        <a:pt x="25" y="29"/>
                      </a:cubicBezTo>
                      <a:cubicBezTo>
                        <a:pt x="25" y="7"/>
                        <a:pt x="25" y="7"/>
                        <a:pt x="25" y="7"/>
                      </a:cubicBezTo>
                      <a:cubicBezTo>
                        <a:pt x="25" y="3"/>
                        <a:pt x="22" y="0"/>
                        <a:pt x="18" y="0"/>
                      </a:cubicBezTo>
                      <a:cubicBezTo>
                        <a:pt x="7" y="0"/>
                        <a:pt x="7" y="0"/>
                        <a:pt x="7" y="0"/>
                      </a:cubicBezTo>
                      <a:cubicBezTo>
                        <a:pt x="3" y="0"/>
                        <a:pt x="0" y="3"/>
                        <a:pt x="0" y="7"/>
                      </a:cubicBezTo>
                      <a:lnTo>
                        <a:pt x="0" y="29"/>
                      </a:ln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53" name="Freeform 416"/>
                <p:cNvSpPr>
                  <a:spLocks/>
                </p:cNvSpPr>
                <p:nvPr/>
              </p:nvSpPr>
              <p:spPr bwMode="auto">
                <a:xfrm>
                  <a:off x="7123113" y="-404813"/>
                  <a:ext cx="60325" cy="50800"/>
                </a:xfrm>
                <a:custGeom>
                  <a:avLst/>
                  <a:gdLst>
                    <a:gd name="T0" fmla="*/ 24 w 35"/>
                    <a:gd name="T1" fmla="*/ 24 h 30"/>
                    <a:gd name="T2" fmla="*/ 26 w 35"/>
                    <a:gd name="T3" fmla="*/ 18 h 30"/>
                    <a:gd name="T4" fmla="*/ 18 w 35"/>
                    <a:gd name="T5" fmla="*/ 9 h 30"/>
                    <a:gd name="T6" fmla="*/ 9 w 35"/>
                    <a:gd name="T7" fmla="*/ 18 h 30"/>
                    <a:gd name="T8" fmla="*/ 11 w 35"/>
                    <a:gd name="T9" fmla="*/ 24 h 30"/>
                    <a:gd name="T10" fmla="*/ 5 w 35"/>
                    <a:gd name="T11" fmla="*/ 30 h 30"/>
                    <a:gd name="T12" fmla="*/ 0 w 35"/>
                    <a:gd name="T13" fmla="*/ 18 h 30"/>
                    <a:gd name="T14" fmla="*/ 18 w 35"/>
                    <a:gd name="T15" fmla="*/ 0 h 30"/>
                    <a:gd name="T16" fmla="*/ 35 w 35"/>
                    <a:gd name="T17" fmla="*/ 18 h 30"/>
                    <a:gd name="T18" fmla="*/ 30 w 35"/>
                    <a:gd name="T19" fmla="*/ 30 h 30"/>
                    <a:gd name="T20" fmla="*/ 24 w 35"/>
                    <a:gd name="T21" fmla="*/ 2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 h="30">
                      <a:moveTo>
                        <a:pt x="24" y="24"/>
                      </a:moveTo>
                      <a:cubicBezTo>
                        <a:pt x="25" y="22"/>
                        <a:pt x="26" y="20"/>
                        <a:pt x="26" y="18"/>
                      </a:cubicBezTo>
                      <a:cubicBezTo>
                        <a:pt x="26" y="13"/>
                        <a:pt x="22" y="9"/>
                        <a:pt x="18" y="9"/>
                      </a:cubicBezTo>
                      <a:cubicBezTo>
                        <a:pt x="13" y="9"/>
                        <a:pt x="9" y="13"/>
                        <a:pt x="9" y="18"/>
                      </a:cubicBezTo>
                      <a:cubicBezTo>
                        <a:pt x="9" y="20"/>
                        <a:pt x="10" y="22"/>
                        <a:pt x="11" y="24"/>
                      </a:cubicBezTo>
                      <a:cubicBezTo>
                        <a:pt x="5" y="30"/>
                        <a:pt x="5" y="30"/>
                        <a:pt x="5" y="30"/>
                      </a:cubicBezTo>
                      <a:cubicBezTo>
                        <a:pt x="2" y="27"/>
                        <a:pt x="0" y="22"/>
                        <a:pt x="0" y="18"/>
                      </a:cubicBezTo>
                      <a:cubicBezTo>
                        <a:pt x="0" y="8"/>
                        <a:pt x="8" y="0"/>
                        <a:pt x="18" y="0"/>
                      </a:cubicBezTo>
                      <a:cubicBezTo>
                        <a:pt x="27" y="0"/>
                        <a:pt x="35" y="8"/>
                        <a:pt x="35" y="18"/>
                      </a:cubicBezTo>
                      <a:cubicBezTo>
                        <a:pt x="35" y="22"/>
                        <a:pt x="33" y="27"/>
                        <a:pt x="30" y="30"/>
                      </a:cubicBezTo>
                      <a:lnTo>
                        <a:pt x="24" y="24"/>
                      </a:ln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grpSp>
      </p:grpSp>
      <p:grpSp>
        <p:nvGrpSpPr>
          <p:cNvPr id="558" name="Group 557"/>
          <p:cNvGrpSpPr/>
          <p:nvPr/>
        </p:nvGrpSpPr>
        <p:grpSpPr>
          <a:xfrm>
            <a:off x="4334289" y="4820514"/>
            <a:ext cx="1742326" cy="1573663"/>
            <a:chOff x="4362450" y="4945063"/>
            <a:chExt cx="1738312" cy="1570037"/>
          </a:xfrm>
        </p:grpSpPr>
        <p:sp>
          <p:nvSpPr>
            <p:cNvPr id="192" name="Rectangle 179"/>
            <p:cNvSpPr>
              <a:spLocks noChangeArrowheads="1"/>
            </p:cNvSpPr>
            <p:nvPr/>
          </p:nvSpPr>
          <p:spPr bwMode="auto">
            <a:xfrm>
              <a:off x="4362450" y="4945063"/>
              <a:ext cx="1738312" cy="1570037"/>
            </a:xfrm>
            <a:prstGeom prst="rect">
              <a:avLst/>
            </a:prstGeom>
            <a:solidFill>
              <a:schemeClr val="bg2">
                <a:lumMod val="85000"/>
              </a:schemeClr>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pic>
          <p:nvPicPr>
            <p:cNvPr id="456" name="Picture 455"/>
            <p:cNvPicPr>
              <a:picLocks noChangeAspect="1"/>
            </p:cNvPicPr>
            <p:nvPr/>
          </p:nvPicPr>
          <p:blipFill>
            <a:blip r:embed="rId6"/>
            <a:stretch>
              <a:fillRect/>
            </a:stretch>
          </p:blipFill>
          <p:spPr>
            <a:xfrm>
              <a:off x="4411773" y="5203812"/>
              <a:ext cx="1639667" cy="1052538"/>
            </a:xfrm>
            <a:prstGeom prst="rect">
              <a:avLst/>
            </a:prstGeom>
          </p:spPr>
        </p:pic>
      </p:grpSp>
      <p:grpSp>
        <p:nvGrpSpPr>
          <p:cNvPr id="565" name="Group 564"/>
          <p:cNvGrpSpPr/>
          <p:nvPr/>
        </p:nvGrpSpPr>
        <p:grpSpPr>
          <a:xfrm>
            <a:off x="5934494" y="1188524"/>
            <a:ext cx="2031964" cy="1827226"/>
            <a:chOff x="6312693" y="1447156"/>
            <a:chExt cx="1766094" cy="1588144"/>
          </a:xfrm>
        </p:grpSpPr>
        <p:sp>
          <p:nvSpPr>
            <p:cNvPr id="115" name="Rectangle 98"/>
            <p:cNvSpPr>
              <a:spLocks noChangeArrowheads="1"/>
            </p:cNvSpPr>
            <p:nvPr/>
          </p:nvSpPr>
          <p:spPr bwMode="auto">
            <a:xfrm>
              <a:off x="6312693" y="1447156"/>
              <a:ext cx="1766094" cy="1588144"/>
            </a:xfrm>
            <a:prstGeom prst="rect">
              <a:avLst/>
            </a:prstGeom>
            <a:solidFill>
              <a:schemeClr val="bg2">
                <a:lumMod val="85000"/>
              </a:schemeClr>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nvGrpSpPr>
            <p:cNvPr id="549" name="Group 548"/>
            <p:cNvGrpSpPr/>
            <p:nvPr/>
          </p:nvGrpSpPr>
          <p:grpSpPr>
            <a:xfrm>
              <a:off x="6318250" y="1458913"/>
              <a:ext cx="1733550" cy="1576387"/>
              <a:chOff x="6318250" y="1458913"/>
              <a:chExt cx="1733550" cy="1576387"/>
            </a:xfrm>
          </p:grpSpPr>
          <p:sp>
            <p:nvSpPr>
              <p:cNvPr id="114" name="AutoShape 96"/>
              <p:cNvSpPr>
                <a:spLocks noChangeAspect="1" noChangeArrowheads="1" noTextEdit="1"/>
              </p:cNvSpPr>
              <p:nvPr/>
            </p:nvSpPr>
            <p:spPr bwMode="auto">
              <a:xfrm>
                <a:off x="6318250" y="1458913"/>
                <a:ext cx="1733550" cy="157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0" name="Freeform 420"/>
              <p:cNvSpPr>
                <a:spLocks/>
              </p:cNvSpPr>
              <p:nvPr/>
            </p:nvSpPr>
            <p:spPr bwMode="auto">
              <a:xfrm>
                <a:off x="6389688" y="2171700"/>
                <a:ext cx="550863" cy="644525"/>
              </a:xfrm>
              <a:custGeom>
                <a:avLst/>
                <a:gdLst>
                  <a:gd name="T0" fmla="*/ 0 w 228"/>
                  <a:gd name="T1" fmla="*/ 266 h 266"/>
                  <a:gd name="T2" fmla="*/ 89 w 228"/>
                  <a:gd name="T3" fmla="*/ 153 h 266"/>
                  <a:gd name="T4" fmla="*/ 83 w 228"/>
                  <a:gd name="T5" fmla="*/ 119 h 266"/>
                  <a:gd name="T6" fmla="*/ 83 w 228"/>
                  <a:gd name="T7" fmla="*/ 78 h 266"/>
                  <a:gd name="T8" fmla="*/ 150 w 228"/>
                  <a:gd name="T9" fmla="*/ 0 h 266"/>
                  <a:gd name="T10" fmla="*/ 228 w 228"/>
                  <a:gd name="T11" fmla="*/ 78 h 266"/>
                  <a:gd name="T12" fmla="*/ 228 w 228"/>
                  <a:gd name="T13" fmla="*/ 119 h 266"/>
                  <a:gd name="T14" fmla="*/ 185 w 228"/>
                  <a:gd name="T15" fmla="*/ 189 h 266"/>
                  <a:gd name="T16" fmla="*/ 129 w 228"/>
                  <a:gd name="T17" fmla="*/ 266 h 266"/>
                  <a:gd name="T18" fmla="*/ 0 w 228"/>
                  <a:gd name="T19" fmla="*/ 266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8" h="266">
                    <a:moveTo>
                      <a:pt x="0" y="266"/>
                    </a:moveTo>
                    <a:cubicBezTo>
                      <a:pt x="89" y="153"/>
                      <a:pt x="89" y="153"/>
                      <a:pt x="89" y="153"/>
                    </a:cubicBezTo>
                    <a:cubicBezTo>
                      <a:pt x="85" y="143"/>
                      <a:pt x="83" y="131"/>
                      <a:pt x="83" y="119"/>
                    </a:cubicBezTo>
                    <a:cubicBezTo>
                      <a:pt x="83" y="78"/>
                      <a:pt x="83" y="78"/>
                      <a:pt x="83" y="78"/>
                    </a:cubicBezTo>
                    <a:cubicBezTo>
                      <a:pt x="83" y="35"/>
                      <a:pt x="108" y="0"/>
                      <a:pt x="150" y="0"/>
                    </a:cubicBezTo>
                    <a:cubicBezTo>
                      <a:pt x="193" y="0"/>
                      <a:pt x="228" y="35"/>
                      <a:pt x="228" y="78"/>
                    </a:cubicBezTo>
                    <a:cubicBezTo>
                      <a:pt x="228" y="119"/>
                      <a:pt x="228" y="119"/>
                      <a:pt x="228" y="119"/>
                    </a:cubicBezTo>
                    <a:cubicBezTo>
                      <a:pt x="228" y="150"/>
                      <a:pt x="210" y="176"/>
                      <a:pt x="185" y="189"/>
                    </a:cubicBezTo>
                    <a:cubicBezTo>
                      <a:pt x="129" y="266"/>
                      <a:pt x="129" y="266"/>
                      <a:pt x="129" y="266"/>
                    </a:cubicBezTo>
                    <a:cubicBezTo>
                      <a:pt x="0" y="266"/>
                      <a:pt x="0" y="266"/>
                      <a:pt x="0" y="266"/>
                    </a:cubicBezTo>
                  </a:path>
                </a:pathLst>
              </a:custGeom>
              <a:solidFill>
                <a:srgbClr val="EEBD6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1" name="Freeform 421"/>
              <p:cNvSpPr>
                <a:spLocks/>
              </p:cNvSpPr>
              <p:nvPr/>
            </p:nvSpPr>
            <p:spPr bwMode="auto">
              <a:xfrm>
                <a:off x="6805613" y="2508250"/>
                <a:ext cx="130175" cy="82550"/>
              </a:xfrm>
              <a:custGeom>
                <a:avLst/>
                <a:gdLst>
                  <a:gd name="T0" fmla="*/ 34 w 54"/>
                  <a:gd name="T1" fmla="*/ 34 h 34"/>
                  <a:gd name="T2" fmla="*/ 0 w 54"/>
                  <a:gd name="T3" fmla="*/ 0 h 34"/>
                  <a:gd name="T4" fmla="*/ 54 w 54"/>
                  <a:gd name="T5" fmla="*/ 0 h 34"/>
                  <a:gd name="T6" fmla="*/ 34 w 54"/>
                  <a:gd name="T7" fmla="*/ 34 h 34"/>
                </a:gdLst>
                <a:ahLst/>
                <a:cxnLst>
                  <a:cxn ang="0">
                    <a:pos x="T0" y="T1"/>
                  </a:cxn>
                  <a:cxn ang="0">
                    <a:pos x="T2" y="T3"/>
                  </a:cxn>
                  <a:cxn ang="0">
                    <a:pos x="T4" y="T5"/>
                  </a:cxn>
                  <a:cxn ang="0">
                    <a:pos x="T6" y="T7"/>
                  </a:cxn>
                </a:cxnLst>
                <a:rect l="0" t="0" r="r" b="b"/>
                <a:pathLst>
                  <a:path w="54" h="34">
                    <a:moveTo>
                      <a:pt x="34" y="34"/>
                    </a:moveTo>
                    <a:cubicBezTo>
                      <a:pt x="0" y="0"/>
                      <a:pt x="0" y="0"/>
                      <a:pt x="0" y="0"/>
                    </a:cubicBezTo>
                    <a:cubicBezTo>
                      <a:pt x="54" y="0"/>
                      <a:pt x="54" y="0"/>
                      <a:pt x="54" y="0"/>
                    </a:cubicBezTo>
                    <a:cubicBezTo>
                      <a:pt x="50" y="13"/>
                      <a:pt x="44" y="25"/>
                      <a:pt x="34" y="34"/>
                    </a:cubicBezTo>
                  </a:path>
                </a:pathLst>
              </a:custGeom>
              <a:solidFill>
                <a:srgbClr val="CF8D17"/>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2" name="Freeform 422"/>
              <p:cNvSpPr>
                <a:spLocks/>
              </p:cNvSpPr>
              <p:nvPr/>
            </p:nvSpPr>
            <p:spPr bwMode="auto">
              <a:xfrm>
                <a:off x="6686551" y="1739900"/>
                <a:ext cx="1241425" cy="771525"/>
              </a:xfrm>
              <a:custGeom>
                <a:avLst/>
                <a:gdLst>
                  <a:gd name="T0" fmla="*/ 0 w 513"/>
                  <a:gd name="T1" fmla="*/ 311 h 318"/>
                  <a:gd name="T2" fmla="*/ 8 w 513"/>
                  <a:gd name="T3" fmla="*/ 318 h 318"/>
                  <a:gd name="T4" fmla="*/ 506 w 513"/>
                  <a:gd name="T5" fmla="*/ 318 h 318"/>
                  <a:gd name="T6" fmla="*/ 513 w 513"/>
                  <a:gd name="T7" fmla="*/ 311 h 318"/>
                  <a:gd name="T8" fmla="*/ 513 w 513"/>
                  <a:gd name="T9" fmla="*/ 7 h 318"/>
                  <a:gd name="T10" fmla="*/ 506 w 513"/>
                  <a:gd name="T11" fmla="*/ 0 h 318"/>
                  <a:gd name="T12" fmla="*/ 8 w 513"/>
                  <a:gd name="T13" fmla="*/ 0 h 318"/>
                  <a:gd name="T14" fmla="*/ 0 w 513"/>
                  <a:gd name="T15" fmla="*/ 7 h 318"/>
                  <a:gd name="T16" fmla="*/ 0 w 513"/>
                  <a:gd name="T17" fmla="*/ 311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3" h="318">
                    <a:moveTo>
                      <a:pt x="0" y="311"/>
                    </a:moveTo>
                    <a:cubicBezTo>
                      <a:pt x="0" y="315"/>
                      <a:pt x="4" y="318"/>
                      <a:pt x="8" y="318"/>
                    </a:cubicBezTo>
                    <a:cubicBezTo>
                      <a:pt x="506" y="318"/>
                      <a:pt x="506" y="318"/>
                      <a:pt x="506" y="318"/>
                    </a:cubicBezTo>
                    <a:cubicBezTo>
                      <a:pt x="510" y="318"/>
                      <a:pt x="513" y="315"/>
                      <a:pt x="513" y="311"/>
                    </a:cubicBezTo>
                    <a:cubicBezTo>
                      <a:pt x="513" y="7"/>
                      <a:pt x="513" y="7"/>
                      <a:pt x="513" y="7"/>
                    </a:cubicBezTo>
                    <a:cubicBezTo>
                      <a:pt x="513" y="3"/>
                      <a:pt x="510" y="0"/>
                      <a:pt x="506" y="0"/>
                    </a:cubicBezTo>
                    <a:cubicBezTo>
                      <a:pt x="8" y="0"/>
                      <a:pt x="8" y="0"/>
                      <a:pt x="8" y="0"/>
                    </a:cubicBezTo>
                    <a:cubicBezTo>
                      <a:pt x="4" y="0"/>
                      <a:pt x="0" y="3"/>
                      <a:pt x="0" y="7"/>
                    </a:cubicBezTo>
                    <a:cubicBezTo>
                      <a:pt x="0" y="311"/>
                      <a:pt x="0" y="311"/>
                      <a:pt x="0" y="31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3" name="Freeform 423"/>
              <p:cNvSpPr>
                <a:spLocks/>
              </p:cNvSpPr>
              <p:nvPr/>
            </p:nvSpPr>
            <p:spPr bwMode="auto">
              <a:xfrm>
                <a:off x="6783388" y="1831975"/>
                <a:ext cx="1047750" cy="579438"/>
              </a:xfrm>
              <a:custGeom>
                <a:avLst/>
                <a:gdLst>
                  <a:gd name="T0" fmla="*/ 0 w 433"/>
                  <a:gd name="T1" fmla="*/ 233 h 239"/>
                  <a:gd name="T2" fmla="*/ 6 w 433"/>
                  <a:gd name="T3" fmla="*/ 239 h 239"/>
                  <a:gd name="T4" fmla="*/ 427 w 433"/>
                  <a:gd name="T5" fmla="*/ 239 h 239"/>
                  <a:gd name="T6" fmla="*/ 433 w 433"/>
                  <a:gd name="T7" fmla="*/ 233 h 239"/>
                  <a:gd name="T8" fmla="*/ 433 w 433"/>
                  <a:gd name="T9" fmla="*/ 6 h 239"/>
                  <a:gd name="T10" fmla="*/ 427 w 433"/>
                  <a:gd name="T11" fmla="*/ 0 h 239"/>
                  <a:gd name="T12" fmla="*/ 6 w 433"/>
                  <a:gd name="T13" fmla="*/ 0 h 239"/>
                  <a:gd name="T14" fmla="*/ 0 w 433"/>
                  <a:gd name="T15" fmla="*/ 6 h 239"/>
                  <a:gd name="T16" fmla="*/ 0 w 433"/>
                  <a:gd name="T17" fmla="*/ 233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3" h="239">
                    <a:moveTo>
                      <a:pt x="0" y="233"/>
                    </a:moveTo>
                    <a:cubicBezTo>
                      <a:pt x="0" y="236"/>
                      <a:pt x="3" y="239"/>
                      <a:pt x="6" y="239"/>
                    </a:cubicBezTo>
                    <a:cubicBezTo>
                      <a:pt x="427" y="239"/>
                      <a:pt x="427" y="239"/>
                      <a:pt x="427" y="239"/>
                    </a:cubicBezTo>
                    <a:cubicBezTo>
                      <a:pt x="431" y="239"/>
                      <a:pt x="433" y="236"/>
                      <a:pt x="433" y="233"/>
                    </a:cubicBezTo>
                    <a:cubicBezTo>
                      <a:pt x="433" y="6"/>
                      <a:pt x="433" y="6"/>
                      <a:pt x="433" y="6"/>
                    </a:cubicBezTo>
                    <a:cubicBezTo>
                      <a:pt x="433" y="3"/>
                      <a:pt x="431" y="0"/>
                      <a:pt x="427" y="0"/>
                    </a:cubicBezTo>
                    <a:cubicBezTo>
                      <a:pt x="6" y="0"/>
                      <a:pt x="6" y="0"/>
                      <a:pt x="6" y="0"/>
                    </a:cubicBezTo>
                    <a:cubicBezTo>
                      <a:pt x="3" y="0"/>
                      <a:pt x="0" y="3"/>
                      <a:pt x="0" y="6"/>
                    </a:cubicBezTo>
                    <a:cubicBezTo>
                      <a:pt x="0" y="233"/>
                      <a:pt x="0" y="233"/>
                      <a:pt x="0" y="233"/>
                    </a:cubicBezTo>
                  </a:path>
                </a:pathLst>
              </a:cu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4" name="Rectangle 424"/>
              <p:cNvSpPr>
                <a:spLocks noChangeArrowheads="1"/>
              </p:cNvSpPr>
              <p:nvPr/>
            </p:nvSpPr>
            <p:spPr bwMode="auto">
              <a:xfrm>
                <a:off x="6865938" y="1965325"/>
                <a:ext cx="244475" cy="1190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5" name="Rectangle 425"/>
              <p:cNvSpPr>
                <a:spLocks noChangeArrowheads="1"/>
              </p:cNvSpPr>
              <p:nvPr/>
            </p:nvSpPr>
            <p:spPr bwMode="auto">
              <a:xfrm>
                <a:off x="6865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6" name="Rectangle 426"/>
              <p:cNvSpPr>
                <a:spLocks noChangeArrowheads="1"/>
              </p:cNvSpPr>
              <p:nvPr/>
            </p:nvSpPr>
            <p:spPr bwMode="auto">
              <a:xfrm>
                <a:off x="7119938" y="1965325"/>
                <a:ext cx="244475" cy="119063"/>
              </a:xfrm>
              <a:prstGeom prst="rect">
                <a:avLst/>
              </a:prstGeom>
              <a:solidFill>
                <a:srgbClr val="9736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7" name="Rectangle 427"/>
              <p:cNvSpPr>
                <a:spLocks noChangeArrowheads="1"/>
              </p:cNvSpPr>
              <p:nvPr/>
            </p:nvSpPr>
            <p:spPr bwMode="auto">
              <a:xfrm>
                <a:off x="7119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8" name="Rectangle 428"/>
              <p:cNvSpPr>
                <a:spLocks noChangeArrowheads="1"/>
              </p:cNvSpPr>
              <p:nvPr/>
            </p:nvSpPr>
            <p:spPr bwMode="auto">
              <a:xfrm>
                <a:off x="7372351" y="1965325"/>
                <a:ext cx="117475"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9" name="Rectangle 429"/>
              <p:cNvSpPr>
                <a:spLocks noChangeArrowheads="1"/>
              </p:cNvSpPr>
              <p:nvPr/>
            </p:nvSpPr>
            <p:spPr bwMode="auto">
              <a:xfrm>
                <a:off x="7372351" y="1965325"/>
                <a:ext cx="117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0" name="Rectangle 430"/>
              <p:cNvSpPr>
                <a:spLocks noChangeArrowheads="1"/>
              </p:cNvSpPr>
              <p:nvPr/>
            </p:nvSpPr>
            <p:spPr bwMode="auto">
              <a:xfrm>
                <a:off x="7497763" y="1965325"/>
                <a:ext cx="115888" cy="11906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1" name="Rectangle 431"/>
              <p:cNvSpPr>
                <a:spLocks noChangeArrowheads="1"/>
              </p:cNvSpPr>
              <p:nvPr/>
            </p:nvSpPr>
            <p:spPr bwMode="auto">
              <a:xfrm>
                <a:off x="7497763" y="1965325"/>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2" name="Rectangle 432"/>
              <p:cNvSpPr>
                <a:spLocks noChangeArrowheads="1"/>
              </p:cNvSpPr>
              <p:nvPr/>
            </p:nvSpPr>
            <p:spPr bwMode="auto">
              <a:xfrm>
                <a:off x="7372351" y="2090738"/>
                <a:ext cx="117475" cy="119063"/>
              </a:xfrm>
              <a:prstGeom prst="rect">
                <a:avLst/>
              </a:prstGeom>
              <a:solidFill>
                <a:srgbClr val="9736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3" name="Rectangle 433"/>
              <p:cNvSpPr>
                <a:spLocks noChangeArrowheads="1"/>
              </p:cNvSpPr>
              <p:nvPr/>
            </p:nvSpPr>
            <p:spPr bwMode="auto">
              <a:xfrm>
                <a:off x="7372351" y="2090738"/>
                <a:ext cx="117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4" name="Rectangle 434"/>
              <p:cNvSpPr>
                <a:spLocks noChangeArrowheads="1"/>
              </p:cNvSpPr>
              <p:nvPr/>
            </p:nvSpPr>
            <p:spPr bwMode="auto">
              <a:xfrm>
                <a:off x="6865938" y="2090738"/>
                <a:ext cx="119063" cy="11906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5" name="Rectangle 435"/>
              <p:cNvSpPr>
                <a:spLocks noChangeArrowheads="1"/>
              </p:cNvSpPr>
              <p:nvPr/>
            </p:nvSpPr>
            <p:spPr bwMode="auto">
              <a:xfrm>
                <a:off x="6865938" y="2090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6" name="Rectangle 436"/>
              <p:cNvSpPr>
                <a:spLocks noChangeArrowheads="1"/>
              </p:cNvSpPr>
              <p:nvPr/>
            </p:nvSpPr>
            <p:spPr bwMode="auto">
              <a:xfrm>
                <a:off x="6865938" y="2217738"/>
                <a:ext cx="119063" cy="119063"/>
              </a:xfrm>
              <a:prstGeom prst="rect">
                <a:avLst/>
              </a:prstGeom>
              <a:solidFill>
                <a:srgbClr val="00AD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7" name="Rectangle 437"/>
              <p:cNvSpPr>
                <a:spLocks noChangeArrowheads="1"/>
              </p:cNvSpPr>
              <p:nvPr/>
            </p:nvSpPr>
            <p:spPr bwMode="auto">
              <a:xfrm>
                <a:off x="6865938"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8" name="Rectangle 438"/>
              <p:cNvSpPr>
                <a:spLocks noChangeArrowheads="1"/>
              </p:cNvSpPr>
              <p:nvPr/>
            </p:nvSpPr>
            <p:spPr bwMode="auto">
              <a:xfrm>
                <a:off x="6994526" y="2217738"/>
                <a:ext cx="119063" cy="119063"/>
              </a:xfrm>
              <a:prstGeom prst="rect">
                <a:avLst/>
              </a:prstGeom>
              <a:solidFill>
                <a:srgbClr val="9736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9" name="Rectangle 439"/>
              <p:cNvSpPr>
                <a:spLocks noChangeArrowheads="1"/>
              </p:cNvSpPr>
              <p:nvPr/>
            </p:nvSpPr>
            <p:spPr bwMode="auto">
              <a:xfrm>
                <a:off x="6994526"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0" name="Rectangle 440"/>
              <p:cNvSpPr>
                <a:spLocks noChangeArrowheads="1"/>
              </p:cNvSpPr>
              <p:nvPr/>
            </p:nvSpPr>
            <p:spPr bwMode="auto">
              <a:xfrm>
                <a:off x="7119938" y="2090738"/>
                <a:ext cx="244475" cy="119063"/>
              </a:xfrm>
              <a:prstGeom prst="rect">
                <a:avLst/>
              </a:prstGeom>
              <a:solidFill>
                <a:srgbClr val="F9F7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1" name="Rectangle 441"/>
              <p:cNvSpPr>
                <a:spLocks noChangeArrowheads="1"/>
              </p:cNvSpPr>
              <p:nvPr/>
            </p:nvSpPr>
            <p:spPr bwMode="auto">
              <a:xfrm>
                <a:off x="7119938" y="2090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2" name="Rectangle 442"/>
              <p:cNvSpPr>
                <a:spLocks noChangeArrowheads="1"/>
              </p:cNvSpPr>
              <p:nvPr/>
            </p:nvSpPr>
            <p:spPr bwMode="auto">
              <a:xfrm>
                <a:off x="7119938" y="2217738"/>
                <a:ext cx="244475"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3" name="Rectangle 443"/>
              <p:cNvSpPr>
                <a:spLocks noChangeArrowheads="1"/>
              </p:cNvSpPr>
              <p:nvPr/>
            </p:nvSpPr>
            <p:spPr bwMode="auto">
              <a:xfrm>
                <a:off x="7119938" y="2217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4" name="Rectangle 444"/>
              <p:cNvSpPr>
                <a:spLocks noChangeArrowheads="1"/>
              </p:cNvSpPr>
              <p:nvPr/>
            </p:nvSpPr>
            <p:spPr bwMode="auto">
              <a:xfrm>
                <a:off x="7369176" y="2297113"/>
                <a:ext cx="244475" cy="396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5" name="Rectangle 445"/>
              <p:cNvSpPr>
                <a:spLocks noChangeArrowheads="1"/>
              </p:cNvSpPr>
              <p:nvPr/>
            </p:nvSpPr>
            <p:spPr bwMode="auto">
              <a:xfrm>
                <a:off x="7369176" y="2297113"/>
                <a:ext cx="244475" cy="39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6" name="Rectangle 446"/>
              <p:cNvSpPr>
                <a:spLocks noChangeArrowheads="1"/>
              </p:cNvSpPr>
              <p:nvPr/>
            </p:nvSpPr>
            <p:spPr bwMode="auto">
              <a:xfrm>
                <a:off x="7369176" y="2217738"/>
                <a:ext cx="244475" cy="79375"/>
              </a:xfrm>
              <a:prstGeom prst="rect">
                <a:avLst/>
              </a:prstGeom>
              <a:solidFill>
                <a:srgbClr val="00AD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7" name="Rectangle 447"/>
              <p:cNvSpPr>
                <a:spLocks noChangeArrowheads="1"/>
              </p:cNvSpPr>
              <p:nvPr/>
            </p:nvSpPr>
            <p:spPr bwMode="auto">
              <a:xfrm>
                <a:off x="7369176" y="2217738"/>
                <a:ext cx="244475" cy="7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8" name="Rectangle 448"/>
              <p:cNvSpPr>
                <a:spLocks noChangeArrowheads="1"/>
              </p:cNvSpPr>
              <p:nvPr/>
            </p:nvSpPr>
            <p:spPr bwMode="auto">
              <a:xfrm>
                <a:off x="7497763" y="2090738"/>
                <a:ext cx="115888"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9" name="Rectangle 449"/>
              <p:cNvSpPr>
                <a:spLocks noChangeArrowheads="1"/>
              </p:cNvSpPr>
              <p:nvPr/>
            </p:nvSpPr>
            <p:spPr bwMode="auto">
              <a:xfrm>
                <a:off x="7497763" y="2090738"/>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0" name="Rectangle 450"/>
              <p:cNvSpPr>
                <a:spLocks noChangeArrowheads="1"/>
              </p:cNvSpPr>
              <p:nvPr/>
            </p:nvSpPr>
            <p:spPr bwMode="auto">
              <a:xfrm>
                <a:off x="7667626" y="2090738"/>
                <a:ext cx="115888" cy="119063"/>
              </a:xfrm>
              <a:prstGeom prst="rect">
                <a:avLst/>
              </a:prstGeom>
              <a:solidFill>
                <a:srgbClr val="6DC2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1" name="Rectangle 451"/>
              <p:cNvSpPr>
                <a:spLocks noChangeArrowheads="1"/>
              </p:cNvSpPr>
              <p:nvPr/>
            </p:nvSpPr>
            <p:spPr bwMode="auto">
              <a:xfrm>
                <a:off x="7667626" y="2090738"/>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2" name="Rectangle 452"/>
              <p:cNvSpPr>
                <a:spLocks noChangeArrowheads="1"/>
              </p:cNvSpPr>
              <p:nvPr/>
            </p:nvSpPr>
            <p:spPr bwMode="auto">
              <a:xfrm>
                <a:off x="7667626" y="2217738"/>
                <a:ext cx="115888" cy="1190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3" name="Rectangle 453"/>
              <p:cNvSpPr>
                <a:spLocks noChangeArrowheads="1"/>
              </p:cNvSpPr>
              <p:nvPr/>
            </p:nvSpPr>
            <p:spPr bwMode="auto">
              <a:xfrm>
                <a:off x="7667626" y="2217738"/>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4" name="Rectangle 454"/>
              <p:cNvSpPr>
                <a:spLocks noChangeArrowheads="1"/>
              </p:cNvSpPr>
              <p:nvPr/>
            </p:nvSpPr>
            <p:spPr bwMode="auto">
              <a:xfrm>
                <a:off x="7789863" y="2090738"/>
                <a:ext cx="41275"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5" name="Rectangle 455"/>
              <p:cNvSpPr>
                <a:spLocks noChangeArrowheads="1"/>
              </p:cNvSpPr>
              <p:nvPr/>
            </p:nvSpPr>
            <p:spPr bwMode="auto">
              <a:xfrm>
                <a:off x="7789863" y="2217738"/>
                <a:ext cx="41275" cy="119063"/>
              </a:xfrm>
              <a:prstGeom prst="rect">
                <a:avLst/>
              </a:prstGeom>
              <a:solidFill>
                <a:srgbClr val="B01E4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6" name="Rectangle 456"/>
              <p:cNvSpPr>
                <a:spLocks noChangeArrowheads="1"/>
              </p:cNvSpPr>
              <p:nvPr/>
            </p:nvSpPr>
            <p:spPr bwMode="auto">
              <a:xfrm>
                <a:off x="7789863" y="2217738"/>
                <a:ext cx="412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7" name="Rectangle 457"/>
              <p:cNvSpPr>
                <a:spLocks noChangeArrowheads="1"/>
              </p:cNvSpPr>
              <p:nvPr/>
            </p:nvSpPr>
            <p:spPr bwMode="auto">
              <a:xfrm>
                <a:off x="7667626" y="1965325"/>
                <a:ext cx="163513" cy="11906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8" name="Freeform 458"/>
              <p:cNvSpPr>
                <a:spLocks/>
              </p:cNvSpPr>
              <p:nvPr/>
            </p:nvSpPr>
            <p:spPr bwMode="auto">
              <a:xfrm>
                <a:off x="6991351" y="2090738"/>
                <a:ext cx="119063" cy="119063"/>
              </a:xfrm>
              <a:custGeom>
                <a:avLst/>
                <a:gdLst>
                  <a:gd name="T0" fmla="*/ 38 w 75"/>
                  <a:gd name="T1" fmla="*/ 0 h 75"/>
                  <a:gd name="T2" fmla="*/ 0 w 75"/>
                  <a:gd name="T3" fmla="*/ 0 h 75"/>
                  <a:gd name="T4" fmla="*/ 0 w 75"/>
                  <a:gd name="T5" fmla="*/ 39 h 75"/>
                  <a:gd name="T6" fmla="*/ 0 w 75"/>
                  <a:gd name="T7" fmla="*/ 75 h 75"/>
                  <a:gd name="T8" fmla="*/ 38 w 75"/>
                  <a:gd name="T9" fmla="*/ 75 h 75"/>
                  <a:gd name="T10" fmla="*/ 75 w 75"/>
                  <a:gd name="T11" fmla="*/ 75 h 75"/>
                  <a:gd name="T12" fmla="*/ 75 w 75"/>
                  <a:gd name="T13" fmla="*/ 39 h 75"/>
                  <a:gd name="T14" fmla="*/ 75 w 75"/>
                  <a:gd name="T15" fmla="*/ 0 h 75"/>
                  <a:gd name="T16" fmla="*/ 38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38" y="0"/>
                    </a:moveTo>
                    <a:lnTo>
                      <a:pt x="0" y="0"/>
                    </a:lnTo>
                    <a:lnTo>
                      <a:pt x="0" y="39"/>
                    </a:lnTo>
                    <a:lnTo>
                      <a:pt x="0" y="75"/>
                    </a:lnTo>
                    <a:lnTo>
                      <a:pt x="38" y="75"/>
                    </a:lnTo>
                    <a:lnTo>
                      <a:pt x="75" y="75"/>
                    </a:lnTo>
                    <a:lnTo>
                      <a:pt x="75" y="39"/>
                    </a:lnTo>
                    <a:lnTo>
                      <a:pt x="75" y="0"/>
                    </a:lnTo>
                    <a:lnTo>
                      <a:pt x="38" y="0"/>
                    </a:lnTo>
                    <a:close/>
                  </a:path>
                </a:pathLst>
              </a:custGeom>
              <a:solidFill>
                <a:srgbClr val="00AD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9" name="Freeform 459"/>
              <p:cNvSpPr>
                <a:spLocks/>
              </p:cNvSpPr>
              <p:nvPr/>
            </p:nvSpPr>
            <p:spPr bwMode="auto">
              <a:xfrm>
                <a:off x="6991351" y="2090738"/>
                <a:ext cx="119063" cy="119063"/>
              </a:xfrm>
              <a:custGeom>
                <a:avLst/>
                <a:gdLst>
                  <a:gd name="T0" fmla="*/ 38 w 75"/>
                  <a:gd name="T1" fmla="*/ 0 h 75"/>
                  <a:gd name="T2" fmla="*/ 0 w 75"/>
                  <a:gd name="T3" fmla="*/ 0 h 75"/>
                  <a:gd name="T4" fmla="*/ 0 w 75"/>
                  <a:gd name="T5" fmla="*/ 39 h 75"/>
                  <a:gd name="T6" fmla="*/ 0 w 75"/>
                  <a:gd name="T7" fmla="*/ 75 h 75"/>
                  <a:gd name="T8" fmla="*/ 38 w 75"/>
                  <a:gd name="T9" fmla="*/ 75 h 75"/>
                  <a:gd name="T10" fmla="*/ 75 w 75"/>
                  <a:gd name="T11" fmla="*/ 75 h 75"/>
                  <a:gd name="T12" fmla="*/ 75 w 75"/>
                  <a:gd name="T13" fmla="*/ 39 h 75"/>
                  <a:gd name="T14" fmla="*/ 75 w 75"/>
                  <a:gd name="T15" fmla="*/ 0 h 75"/>
                  <a:gd name="T16" fmla="*/ 38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38" y="0"/>
                    </a:moveTo>
                    <a:lnTo>
                      <a:pt x="0" y="0"/>
                    </a:lnTo>
                    <a:lnTo>
                      <a:pt x="0" y="39"/>
                    </a:lnTo>
                    <a:lnTo>
                      <a:pt x="0" y="75"/>
                    </a:lnTo>
                    <a:lnTo>
                      <a:pt x="38" y="75"/>
                    </a:lnTo>
                    <a:lnTo>
                      <a:pt x="75" y="75"/>
                    </a:lnTo>
                    <a:lnTo>
                      <a:pt x="75" y="39"/>
                    </a:lnTo>
                    <a:lnTo>
                      <a:pt x="75" y="0"/>
                    </a:lnTo>
                    <a:lnTo>
                      <a:pt x="3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00" name="Rectangle 460"/>
              <p:cNvSpPr>
                <a:spLocks noChangeArrowheads="1"/>
              </p:cNvSpPr>
              <p:nvPr/>
            </p:nvSpPr>
            <p:spPr bwMode="auto">
              <a:xfrm>
                <a:off x="7780338" y="1870075"/>
                <a:ext cx="31750" cy="31750"/>
              </a:xfrm>
              <a:prstGeom prst="rect">
                <a:avLst/>
              </a:prstGeom>
              <a:solidFill>
                <a:srgbClr val="00AD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01" name="Rectangle 461"/>
              <p:cNvSpPr>
                <a:spLocks noChangeArrowheads="1"/>
              </p:cNvSpPr>
              <p:nvPr/>
            </p:nvSpPr>
            <p:spPr bwMode="auto">
              <a:xfrm>
                <a:off x="6865938" y="1868488"/>
                <a:ext cx="20900"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S</a:t>
                </a:r>
                <a:endParaRPr lang="en-US" altLang="en-US" sz="1730">
                  <a:solidFill>
                    <a:srgbClr val="404040"/>
                  </a:solidFill>
                </a:endParaRPr>
              </a:p>
            </p:txBody>
          </p:sp>
          <p:sp>
            <p:nvSpPr>
              <p:cNvPr id="502" name="Rectangle 462"/>
              <p:cNvSpPr>
                <a:spLocks noChangeArrowheads="1"/>
              </p:cNvSpPr>
              <p:nvPr/>
            </p:nvSpPr>
            <p:spPr bwMode="auto">
              <a:xfrm>
                <a:off x="6888163" y="1868488"/>
                <a:ext cx="8360"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t</a:t>
                </a:r>
                <a:endParaRPr lang="en-US" altLang="en-US" sz="1730">
                  <a:solidFill>
                    <a:srgbClr val="404040"/>
                  </a:solidFill>
                </a:endParaRPr>
              </a:p>
            </p:txBody>
          </p:sp>
          <p:sp>
            <p:nvSpPr>
              <p:cNvPr id="503" name="Rectangle 463"/>
              <p:cNvSpPr>
                <a:spLocks noChangeArrowheads="1"/>
              </p:cNvSpPr>
              <p:nvPr/>
            </p:nvSpPr>
            <p:spPr bwMode="auto">
              <a:xfrm>
                <a:off x="6902451" y="1868488"/>
                <a:ext cx="18113"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a</a:t>
                </a:r>
                <a:endParaRPr lang="en-US" altLang="en-US" sz="1730">
                  <a:solidFill>
                    <a:srgbClr val="404040"/>
                  </a:solidFill>
                </a:endParaRPr>
              </a:p>
            </p:txBody>
          </p:sp>
          <p:sp>
            <p:nvSpPr>
              <p:cNvPr id="504" name="Rectangle 464"/>
              <p:cNvSpPr>
                <a:spLocks noChangeArrowheads="1"/>
              </p:cNvSpPr>
              <p:nvPr/>
            </p:nvSpPr>
            <p:spPr bwMode="auto">
              <a:xfrm>
                <a:off x="6923088" y="1868488"/>
                <a:ext cx="11146"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r</a:t>
                </a:r>
                <a:endParaRPr lang="en-US" altLang="en-US" sz="1730">
                  <a:solidFill>
                    <a:srgbClr val="404040"/>
                  </a:solidFill>
                </a:endParaRPr>
              </a:p>
            </p:txBody>
          </p:sp>
          <p:sp>
            <p:nvSpPr>
              <p:cNvPr id="505" name="Rectangle 465"/>
              <p:cNvSpPr>
                <a:spLocks noChangeArrowheads="1"/>
              </p:cNvSpPr>
              <p:nvPr/>
            </p:nvSpPr>
            <p:spPr bwMode="auto">
              <a:xfrm>
                <a:off x="6940551" y="1868488"/>
                <a:ext cx="8360"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t</a:t>
                </a:r>
                <a:endParaRPr lang="en-US" altLang="en-US" sz="1730">
                  <a:solidFill>
                    <a:srgbClr val="404040"/>
                  </a:solidFill>
                </a:endParaRPr>
              </a:p>
            </p:txBody>
          </p:sp>
          <p:sp>
            <p:nvSpPr>
              <p:cNvPr id="506" name="Freeform 466"/>
              <p:cNvSpPr>
                <a:spLocks/>
              </p:cNvSpPr>
              <p:nvPr/>
            </p:nvSpPr>
            <p:spPr bwMode="auto">
              <a:xfrm>
                <a:off x="6686551" y="1739900"/>
                <a:ext cx="1241425" cy="771525"/>
              </a:xfrm>
              <a:custGeom>
                <a:avLst/>
                <a:gdLst>
                  <a:gd name="T0" fmla="*/ 209 w 513"/>
                  <a:gd name="T1" fmla="*/ 0 h 318"/>
                  <a:gd name="T2" fmla="*/ 8 w 513"/>
                  <a:gd name="T3" fmla="*/ 0 h 318"/>
                  <a:gd name="T4" fmla="*/ 0 w 513"/>
                  <a:gd name="T5" fmla="*/ 7 h 318"/>
                  <a:gd name="T6" fmla="*/ 0 w 513"/>
                  <a:gd name="T7" fmla="*/ 311 h 318"/>
                  <a:gd name="T8" fmla="*/ 8 w 513"/>
                  <a:gd name="T9" fmla="*/ 318 h 318"/>
                  <a:gd name="T10" fmla="*/ 506 w 513"/>
                  <a:gd name="T11" fmla="*/ 318 h 318"/>
                  <a:gd name="T12" fmla="*/ 513 w 513"/>
                  <a:gd name="T13" fmla="*/ 311 h 318"/>
                  <a:gd name="T14" fmla="*/ 513 w 513"/>
                  <a:gd name="T15" fmla="*/ 304 h 318"/>
                  <a:gd name="T16" fmla="*/ 473 w 513"/>
                  <a:gd name="T17" fmla="*/ 264 h 318"/>
                  <a:gd name="T18" fmla="*/ 473 w 513"/>
                  <a:gd name="T19" fmla="*/ 271 h 318"/>
                  <a:gd name="T20" fmla="*/ 467 w 513"/>
                  <a:gd name="T21" fmla="*/ 277 h 318"/>
                  <a:gd name="T22" fmla="*/ 46 w 513"/>
                  <a:gd name="T23" fmla="*/ 277 h 318"/>
                  <a:gd name="T24" fmla="*/ 40 w 513"/>
                  <a:gd name="T25" fmla="*/ 271 h 318"/>
                  <a:gd name="T26" fmla="*/ 40 w 513"/>
                  <a:gd name="T27" fmla="*/ 44 h 318"/>
                  <a:gd name="T28" fmla="*/ 46 w 513"/>
                  <a:gd name="T29" fmla="*/ 38 h 318"/>
                  <a:gd name="T30" fmla="*/ 248 w 513"/>
                  <a:gd name="T31" fmla="*/ 38 h 318"/>
                  <a:gd name="T32" fmla="*/ 209 w 513"/>
                  <a:gd name="T33" fmla="*/ 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13" h="318">
                    <a:moveTo>
                      <a:pt x="209" y="0"/>
                    </a:moveTo>
                    <a:cubicBezTo>
                      <a:pt x="8" y="0"/>
                      <a:pt x="8" y="0"/>
                      <a:pt x="8" y="0"/>
                    </a:cubicBezTo>
                    <a:cubicBezTo>
                      <a:pt x="4" y="0"/>
                      <a:pt x="0" y="3"/>
                      <a:pt x="0" y="7"/>
                    </a:cubicBezTo>
                    <a:cubicBezTo>
                      <a:pt x="0" y="311"/>
                      <a:pt x="0" y="311"/>
                      <a:pt x="0" y="311"/>
                    </a:cubicBezTo>
                    <a:cubicBezTo>
                      <a:pt x="0" y="315"/>
                      <a:pt x="4" y="318"/>
                      <a:pt x="8" y="318"/>
                    </a:cubicBezTo>
                    <a:cubicBezTo>
                      <a:pt x="506" y="318"/>
                      <a:pt x="506" y="318"/>
                      <a:pt x="506" y="318"/>
                    </a:cubicBezTo>
                    <a:cubicBezTo>
                      <a:pt x="510" y="318"/>
                      <a:pt x="513" y="315"/>
                      <a:pt x="513" y="311"/>
                    </a:cubicBezTo>
                    <a:cubicBezTo>
                      <a:pt x="513" y="304"/>
                      <a:pt x="513" y="304"/>
                      <a:pt x="513" y="304"/>
                    </a:cubicBezTo>
                    <a:cubicBezTo>
                      <a:pt x="473" y="264"/>
                      <a:pt x="473" y="264"/>
                      <a:pt x="473" y="264"/>
                    </a:cubicBezTo>
                    <a:cubicBezTo>
                      <a:pt x="473" y="271"/>
                      <a:pt x="473" y="271"/>
                      <a:pt x="473" y="271"/>
                    </a:cubicBezTo>
                    <a:cubicBezTo>
                      <a:pt x="473" y="274"/>
                      <a:pt x="471" y="277"/>
                      <a:pt x="467" y="277"/>
                    </a:cubicBezTo>
                    <a:cubicBezTo>
                      <a:pt x="46" y="277"/>
                      <a:pt x="46" y="277"/>
                      <a:pt x="46" y="277"/>
                    </a:cubicBezTo>
                    <a:cubicBezTo>
                      <a:pt x="43" y="277"/>
                      <a:pt x="40" y="274"/>
                      <a:pt x="40" y="271"/>
                    </a:cubicBezTo>
                    <a:cubicBezTo>
                      <a:pt x="40" y="44"/>
                      <a:pt x="40" y="44"/>
                      <a:pt x="40" y="44"/>
                    </a:cubicBezTo>
                    <a:cubicBezTo>
                      <a:pt x="40" y="41"/>
                      <a:pt x="43" y="38"/>
                      <a:pt x="46" y="38"/>
                    </a:cubicBezTo>
                    <a:cubicBezTo>
                      <a:pt x="248" y="38"/>
                      <a:pt x="248" y="38"/>
                      <a:pt x="248" y="38"/>
                    </a:cubicBezTo>
                    <a:cubicBezTo>
                      <a:pt x="209" y="0"/>
                      <a:pt x="209" y="0"/>
                      <a:pt x="209" y="0"/>
                    </a:cubicBezTo>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07" name="Freeform 467"/>
              <p:cNvSpPr>
                <a:spLocks noEditPoints="1"/>
              </p:cNvSpPr>
              <p:nvPr/>
            </p:nvSpPr>
            <p:spPr bwMode="auto">
              <a:xfrm>
                <a:off x="6783388" y="1831975"/>
                <a:ext cx="1047750" cy="579438"/>
              </a:xfrm>
              <a:custGeom>
                <a:avLst/>
                <a:gdLst>
                  <a:gd name="T0" fmla="*/ 242 w 433"/>
                  <a:gd name="T1" fmla="*/ 192 h 239"/>
                  <a:gd name="T2" fmla="*/ 343 w 433"/>
                  <a:gd name="T3" fmla="*/ 208 h 239"/>
                  <a:gd name="T4" fmla="*/ 34 w 433"/>
                  <a:gd name="T5" fmla="*/ 208 h 239"/>
                  <a:gd name="T6" fmla="*/ 83 w 433"/>
                  <a:gd name="T7" fmla="*/ 159 h 239"/>
                  <a:gd name="T8" fmla="*/ 34 w 433"/>
                  <a:gd name="T9" fmla="*/ 208 h 239"/>
                  <a:gd name="T10" fmla="*/ 87 w 433"/>
                  <a:gd name="T11" fmla="*/ 159 h 239"/>
                  <a:gd name="T12" fmla="*/ 136 w 433"/>
                  <a:gd name="T13" fmla="*/ 208 h 239"/>
                  <a:gd name="T14" fmla="*/ 139 w 433"/>
                  <a:gd name="T15" fmla="*/ 208 h 239"/>
                  <a:gd name="T16" fmla="*/ 240 w 433"/>
                  <a:gd name="T17" fmla="*/ 159 h 239"/>
                  <a:gd name="T18" fmla="*/ 139 w 433"/>
                  <a:gd name="T19" fmla="*/ 208 h 239"/>
                  <a:gd name="T20" fmla="*/ 242 w 433"/>
                  <a:gd name="T21" fmla="*/ 159 h 239"/>
                  <a:gd name="T22" fmla="*/ 343 w 433"/>
                  <a:gd name="T23" fmla="*/ 192 h 239"/>
                  <a:gd name="T24" fmla="*/ 34 w 433"/>
                  <a:gd name="T25" fmla="*/ 156 h 239"/>
                  <a:gd name="T26" fmla="*/ 83 w 433"/>
                  <a:gd name="T27" fmla="*/ 107 h 239"/>
                  <a:gd name="T28" fmla="*/ 34 w 433"/>
                  <a:gd name="T29" fmla="*/ 156 h 239"/>
                  <a:gd name="T30" fmla="*/ 86 w 433"/>
                  <a:gd name="T31" fmla="*/ 132 h 239"/>
                  <a:gd name="T32" fmla="*/ 111 w 433"/>
                  <a:gd name="T33" fmla="*/ 107 h 239"/>
                  <a:gd name="T34" fmla="*/ 135 w 433"/>
                  <a:gd name="T35" fmla="*/ 132 h 239"/>
                  <a:gd name="T36" fmla="*/ 111 w 433"/>
                  <a:gd name="T37" fmla="*/ 156 h 239"/>
                  <a:gd name="T38" fmla="*/ 139 w 433"/>
                  <a:gd name="T39" fmla="*/ 156 h 239"/>
                  <a:gd name="T40" fmla="*/ 240 w 433"/>
                  <a:gd name="T41" fmla="*/ 107 h 239"/>
                  <a:gd name="T42" fmla="*/ 139 w 433"/>
                  <a:gd name="T43" fmla="*/ 156 h 239"/>
                  <a:gd name="T44" fmla="*/ 243 w 433"/>
                  <a:gd name="T45" fmla="*/ 107 h 239"/>
                  <a:gd name="T46" fmla="*/ 292 w 433"/>
                  <a:gd name="T47" fmla="*/ 156 h 239"/>
                  <a:gd name="T48" fmla="*/ 34 w 433"/>
                  <a:gd name="T49" fmla="*/ 104 h 239"/>
                  <a:gd name="T50" fmla="*/ 135 w 433"/>
                  <a:gd name="T51" fmla="*/ 55 h 239"/>
                  <a:gd name="T52" fmla="*/ 34 w 433"/>
                  <a:gd name="T53" fmla="*/ 104 h 239"/>
                  <a:gd name="T54" fmla="*/ 139 w 433"/>
                  <a:gd name="T55" fmla="*/ 55 h 239"/>
                  <a:gd name="T56" fmla="*/ 240 w 433"/>
                  <a:gd name="T57" fmla="*/ 104 h 239"/>
                  <a:gd name="T58" fmla="*/ 35 w 433"/>
                  <a:gd name="T59" fmla="*/ 30 h 239"/>
                  <a:gd name="T60" fmla="*/ 70 w 433"/>
                  <a:gd name="T61" fmla="*/ 17 h 239"/>
                  <a:gd name="T62" fmla="*/ 35 w 433"/>
                  <a:gd name="T63" fmla="*/ 30 h 239"/>
                  <a:gd name="T64" fmla="*/ 6 w 433"/>
                  <a:gd name="T65" fmla="*/ 0 h 239"/>
                  <a:gd name="T66" fmla="*/ 0 w 433"/>
                  <a:gd name="T67" fmla="*/ 233 h 239"/>
                  <a:gd name="T68" fmla="*/ 427 w 433"/>
                  <a:gd name="T69" fmla="*/ 239 h 239"/>
                  <a:gd name="T70" fmla="*/ 433 w 433"/>
                  <a:gd name="T71" fmla="*/ 226 h 239"/>
                  <a:gd name="T72" fmla="*/ 413 w 433"/>
                  <a:gd name="T73" fmla="*/ 208 h 239"/>
                  <a:gd name="T74" fmla="*/ 365 w 433"/>
                  <a:gd name="T75" fmla="*/ 159 h 239"/>
                  <a:gd name="T76" fmla="*/ 343 w 433"/>
                  <a:gd name="T77" fmla="*/ 136 h 239"/>
                  <a:gd name="T78" fmla="*/ 295 w 433"/>
                  <a:gd name="T79" fmla="*/ 156 h 239"/>
                  <a:gd name="T80" fmla="*/ 315 w 433"/>
                  <a:gd name="T81" fmla="*/ 107 h 239"/>
                  <a:gd name="T82" fmla="*/ 295 w 433"/>
                  <a:gd name="T83" fmla="*/ 104 h 239"/>
                  <a:gd name="T84" fmla="*/ 292 w 433"/>
                  <a:gd name="T85" fmla="*/ 84 h 239"/>
                  <a:gd name="T86" fmla="*/ 243 w 433"/>
                  <a:gd name="T87" fmla="*/ 104 h 239"/>
                  <a:gd name="T88" fmla="*/ 263 w 433"/>
                  <a:gd name="T89" fmla="*/ 55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33" h="239">
                    <a:moveTo>
                      <a:pt x="242" y="208"/>
                    </a:moveTo>
                    <a:cubicBezTo>
                      <a:pt x="242" y="192"/>
                      <a:pt x="242" y="192"/>
                      <a:pt x="242" y="192"/>
                    </a:cubicBezTo>
                    <a:cubicBezTo>
                      <a:pt x="343" y="192"/>
                      <a:pt x="343" y="192"/>
                      <a:pt x="343" y="192"/>
                    </a:cubicBezTo>
                    <a:cubicBezTo>
                      <a:pt x="343" y="208"/>
                      <a:pt x="343" y="208"/>
                      <a:pt x="343" y="208"/>
                    </a:cubicBezTo>
                    <a:cubicBezTo>
                      <a:pt x="242" y="208"/>
                      <a:pt x="242" y="208"/>
                      <a:pt x="242" y="208"/>
                    </a:cubicBezTo>
                    <a:moveTo>
                      <a:pt x="34" y="208"/>
                    </a:moveTo>
                    <a:cubicBezTo>
                      <a:pt x="34" y="159"/>
                      <a:pt x="34" y="159"/>
                      <a:pt x="34" y="159"/>
                    </a:cubicBezTo>
                    <a:cubicBezTo>
                      <a:pt x="83" y="159"/>
                      <a:pt x="83" y="159"/>
                      <a:pt x="83" y="159"/>
                    </a:cubicBezTo>
                    <a:cubicBezTo>
                      <a:pt x="83" y="208"/>
                      <a:pt x="83" y="208"/>
                      <a:pt x="83" y="208"/>
                    </a:cubicBezTo>
                    <a:cubicBezTo>
                      <a:pt x="34" y="208"/>
                      <a:pt x="34" y="208"/>
                      <a:pt x="34" y="208"/>
                    </a:cubicBezTo>
                    <a:moveTo>
                      <a:pt x="87" y="208"/>
                    </a:moveTo>
                    <a:cubicBezTo>
                      <a:pt x="87" y="159"/>
                      <a:pt x="87" y="159"/>
                      <a:pt x="87" y="159"/>
                    </a:cubicBezTo>
                    <a:cubicBezTo>
                      <a:pt x="136" y="159"/>
                      <a:pt x="136" y="159"/>
                      <a:pt x="136" y="159"/>
                    </a:cubicBezTo>
                    <a:cubicBezTo>
                      <a:pt x="136" y="208"/>
                      <a:pt x="136" y="208"/>
                      <a:pt x="136" y="208"/>
                    </a:cubicBezTo>
                    <a:cubicBezTo>
                      <a:pt x="87" y="208"/>
                      <a:pt x="87" y="208"/>
                      <a:pt x="87" y="208"/>
                    </a:cubicBezTo>
                    <a:moveTo>
                      <a:pt x="139" y="208"/>
                    </a:moveTo>
                    <a:cubicBezTo>
                      <a:pt x="139" y="159"/>
                      <a:pt x="139" y="159"/>
                      <a:pt x="139" y="159"/>
                    </a:cubicBezTo>
                    <a:cubicBezTo>
                      <a:pt x="240" y="159"/>
                      <a:pt x="240" y="159"/>
                      <a:pt x="240" y="159"/>
                    </a:cubicBezTo>
                    <a:cubicBezTo>
                      <a:pt x="240" y="208"/>
                      <a:pt x="240" y="208"/>
                      <a:pt x="240" y="208"/>
                    </a:cubicBezTo>
                    <a:cubicBezTo>
                      <a:pt x="139" y="208"/>
                      <a:pt x="139" y="208"/>
                      <a:pt x="139" y="208"/>
                    </a:cubicBezTo>
                    <a:moveTo>
                      <a:pt x="242" y="192"/>
                    </a:moveTo>
                    <a:cubicBezTo>
                      <a:pt x="242" y="159"/>
                      <a:pt x="242" y="159"/>
                      <a:pt x="242" y="159"/>
                    </a:cubicBezTo>
                    <a:cubicBezTo>
                      <a:pt x="343" y="159"/>
                      <a:pt x="343" y="159"/>
                      <a:pt x="343" y="159"/>
                    </a:cubicBezTo>
                    <a:cubicBezTo>
                      <a:pt x="343" y="192"/>
                      <a:pt x="343" y="192"/>
                      <a:pt x="343" y="192"/>
                    </a:cubicBezTo>
                    <a:cubicBezTo>
                      <a:pt x="242" y="192"/>
                      <a:pt x="242" y="192"/>
                      <a:pt x="242" y="192"/>
                    </a:cubicBezTo>
                    <a:moveTo>
                      <a:pt x="34" y="156"/>
                    </a:moveTo>
                    <a:cubicBezTo>
                      <a:pt x="34" y="107"/>
                      <a:pt x="34" y="107"/>
                      <a:pt x="34" y="107"/>
                    </a:cubicBezTo>
                    <a:cubicBezTo>
                      <a:pt x="83" y="107"/>
                      <a:pt x="83" y="107"/>
                      <a:pt x="83" y="107"/>
                    </a:cubicBezTo>
                    <a:cubicBezTo>
                      <a:pt x="83" y="156"/>
                      <a:pt x="83" y="156"/>
                      <a:pt x="83" y="156"/>
                    </a:cubicBezTo>
                    <a:cubicBezTo>
                      <a:pt x="34" y="156"/>
                      <a:pt x="34" y="156"/>
                      <a:pt x="34" y="156"/>
                    </a:cubicBezTo>
                    <a:moveTo>
                      <a:pt x="86" y="156"/>
                    </a:moveTo>
                    <a:cubicBezTo>
                      <a:pt x="86" y="132"/>
                      <a:pt x="86" y="132"/>
                      <a:pt x="86" y="132"/>
                    </a:cubicBezTo>
                    <a:cubicBezTo>
                      <a:pt x="86" y="107"/>
                      <a:pt x="86" y="107"/>
                      <a:pt x="86" y="107"/>
                    </a:cubicBezTo>
                    <a:cubicBezTo>
                      <a:pt x="111" y="107"/>
                      <a:pt x="111" y="107"/>
                      <a:pt x="111" y="107"/>
                    </a:cubicBezTo>
                    <a:cubicBezTo>
                      <a:pt x="135" y="107"/>
                      <a:pt x="135" y="107"/>
                      <a:pt x="135" y="107"/>
                    </a:cubicBezTo>
                    <a:cubicBezTo>
                      <a:pt x="135" y="132"/>
                      <a:pt x="135" y="132"/>
                      <a:pt x="135" y="132"/>
                    </a:cubicBezTo>
                    <a:cubicBezTo>
                      <a:pt x="135" y="156"/>
                      <a:pt x="135" y="156"/>
                      <a:pt x="135" y="156"/>
                    </a:cubicBezTo>
                    <a:cubicBezTo>
                      <a:pt x="111" y="156"/>
                      <a:pt x="111" y="156"/>
                      <a:pt x="111" y="156"/>
                    </a:cubicBezTo>
                    <a:cubicBezTo>
                      <a:pt x="86" y="156"/>
                      <a:pt x="86" y="156"/>
                      <a:pt x="86" y="156"/>
                    </a:cubicBezTo>
                    <a:moveTo>
                      <a:pt x="139" y="156"/>
                    </a:moveTo>
                    <a:cubicBezTo>
                      <a:pt x="139" y="107"/>
                      <a:pt x="139" y="107"/>
                      <a:pt x="139" y="107"/>
                    </a:cubicBezTo>
                    <a:cubicBezTo>
                      <a:pt x="240" y="107"/>
                      <a:pt x="240" y="107"/>
                      <a:pt x="240" y="107"/>
                    </a:cubicBezTo>
                    <a:cubicBezTo>
                      <a:pt x="240" y="156"/>
                      <a:pt x="240" y="156"/>
                      <a:pt x="240" y="156"/>
                    </a:cubicBezTo>
                    <a:cubicBezTo>
                      <a:pt x="139" y="156"/>
                      <a:pt x="139" y="156"/>
                      <a:pt x="139" y="156"/>
                    </a:cubicBezTo>
                    <a:moveTo>
                      <a:pt x="243" y="156"/>
                    </a:moveTo>
                    <a:cubicBezTo>
                      <a:pt x="243" y="107"/>
                      <a:pt x="243" y="107"/>
                      <a:pt x="243" y="107"/>
                    </a:cubicBezTo>
                    <a:cubicBezTo>
                      <a:pt x="292" y="107"/>
                      <a:pt x="292" y="107"/>
                      <a:pt x="292" y="107"/>
                    </a:cubicBezTo>
                    <a:cubicBezTo>
                      <a:pt x="292" y="156"/>
                      <a:pt x="292" y="156"/>
                      <a:pt x="292" y="156"/>
                    </a:cubicBezTo>
                    <a:cubicBezTo>
                      <a:pt x="243" y="156"/>
                      <a:pt x="243" y="156"/>
                      <a:pt x="243" y="156"/>
                    </a:cubicBezTo>
                    <a:moveTo>
                      <a:pt x="34" y="104"/>
                    </a:moveTo>
                    <a:cubicBezTo>
                      <a:pt x="34" y="55"/>
                      <a:pt x="34" y="55"/>
                      <a:pt x="34" y="55"/>
                    </a:cubicBezTo>
                    <a:cubicBezTo>
                      <a:pt x="135" y="55"/>
                      <a:pt x="135" y="55"/>
                      <a:pt x="135" y="55"/>
                    </a:cubicBezTo>
                    <a:cubicBezTo>
                      <a:pt x="135" y="104"/>
                      <a:pt x="135" y="104"/>
                      <a:pt x="135" y="104"/>
                    </a:cubicBezTo>
                    <a:cubicBezTo>
                      <a:pt x="34" y="104"/>
                      <a:pt x="34" y="104"/>
                      <a:pt x="34" y="104"/>
                    </a:cubicBezTo>
                    <a:moveTo>
                      <a:pt x="139" y="104"/>
                    </a:moveTo>
                    <a:cubicBezTo>
                      <a:pt x="139" y="55"/>
                      <a:pt x="139" y="55"/>
                      <a:pt x="139" y="55"/>
                    </a:cubicBezTo>
                    <a:cubicBezTo>
                      <a:pt x="240" y="55"/>
                      <a:pt x="240" y="55"/>
                      <a:pt x="240" y="55"/>
                    </a:cubicBezTo>
                    <a:cubicBezTo>
                      <a:pt x="240" y="104"/>
                      <a:pt x="240" y="104"/>
                      <a:pt x="240" y="104"/>
                    </a:cubicBezTo>
                    <a:cubicBezTo>
                      <a:pt x="139" y="104"/>
                      <a:pt x="139" y="104"/>
                      <a:pt x="139" y="104"/>
                    </a:cubicBezTo>
                    <a:moveTo>
                      <a:pt x="35" y="30"/>
                    </a:moveTo>
                    <a:cubicBezTo>
                      <a:pt x="35" y="17"/>
                      <a:pt x="35" y="17"/>
                      <a:pt x="35" y="17"/>
                    </a:cubicBezTo>
                    <a:cubicBezTo>
                      <a:pt x="70" y="17"/>
                      <a:pt x="70" y="17"/>
                      <a:pt x="70" y="17"/>
                    </a:cubicBezTo>
                    <a:cubicBezTo>
                      <a:pt x="70" y="30"/>
                      <a:pt x="70" y="30"/>
                      <a:pt x="70" y="30"/>
                    </a:cubicBezTo>
                    <a:cubicBezTo>
                      <a:pt x="35" y="30"/>
                      <a:pt x="35" y="30"/>
                      <a:pt x="35" y="30"/>
                    </a:cubicBezTo>
                    <a:moveTo>
                      <a:pt x="208" y="0"/>
                    </a:moveTo>
                    <a:cubicBezTo>
                      <a:pt x="6" y="0"/>
                      <a:pt x="6" y="0"/>
                      <a:pt x="6" y="0"/>
                    </a:cubicBezTo>
                    <a:cubicBezTo>
                      <a:pt x="3" y="0"/>
                      <a:pt x="0" y="3"/>
                      <a:pt x="0" y="6"/>
                    </a:cubicBezTo>
                    <a:cubicBezTo>
                      <a:pt x="0" y="233"/>
                      <a:pt x="0" y="233"/>
                      <a:pt x="0" y="233"/>
                    </a:cubicBezTo>
                    <a:cubicBezTo>
                      <a:pt x="0" y="236"/>
                      <a:pt x="3" y="239"/>
                      <a:pt x="6" y="239"/>
                    </a:cubicBezTo>
                    <a:cubicBezTo>
                      <a:pt x="427" y="239"/>
                      <a:pt x="427" y="239"/>
                      <a:pt x="427" y="239"/>
                    </a:cubicBezTo>
                    <a:cubicBezTo>
                      <a:pt x="431" y="239"/>
                      <a:pt x="433" y="236"/>
                      <a:pt x="433" y="233"/>
                    </a:cubicBezTo>
                    <a:cubicBezTo>
                      <a:pt x="433" y="226"/>
                      <a:pt x="433" y="226"/>
                      <a:pt x="433" y="226"/>
                    </a:cubicBezTo>
                    <a:cubicBezTo>
                      <a:pt x="413" y="206"/>
                      <a:pt x="413" y="206"/>
                      <a:pt x="413" y="206"/>
                    </a:cubicBezTo>
                    <a:cubicBezTo>
                      <a:pt x="413" y="208"/>
                      <a:pt x="413" y="208"/>
                      <a:pt x="413" y="208"/>
                    </a:cubicBezTo>
                    <a:cubicBezTo>
                      <a:pt x="365" y="208"/>
                      <a:pt x="365" y="208"/>
                      <a:pt x="365" y="208"/>
                    </a:cubicBezTo>
                    <a:cubicBezTo>
                      <a:pt x="365" y="159"/>
                      <a:pt x="365" y="159"/>
                      <a:pt x="365" y="159"/>
                    </a:cubicBezTo>
                    <a:cubicBezTo>
                      <a:pt x="366" y="159"/>
                      <a:pt x="366" y="159"/>
                      <a:pt x="366" y="159"/>
                    </a:cubicBezTo>
                    <a:cubicBezTo>
                      <a:pt x="343" y="136"/>
                      <a:pt x="343" y="136"/>
                      <a:pt x="343" y="136"/>
                    </a:cubicBezTo>
                    <a:cubicBezTo>
                      <a:pt x="343" y="156"/>
                      <a:pt x="343" y="156"/>
                      <a:pt x="343" y="156"/>
                    </a:cubicBezTo>
                    <a:cubicBezTo>
                      <a:pt x="295" y="156"/>
                      <a:pt x="295" y="156"/>
                      <a:pt x="295" y="156"/>
                    </a:cubicBezTo>
                    <a:cubicBezTo>
                      <a:pt x="295" y="107"/>
                      <a:pt x="295" y="107"/>
                      <a:pt x="295" y="107"/>
                    </a:cubicBezTo>
                    <a:cubicBezTo>
                      <a:pt x="315" y="107"/>
                      <a:pt x="315" y="107"/>
                      <a:pt x="315" y="107"/>
                    </a:cubicBezTo>
                    <a:cubicBezTo>
                      <a:pt x="311" y="104"/>
                      <a:pt x="311" y="104"/>
                      <a:pt x="311" y="104"/>
                    </a:cubicBezTo>
                    <a:cubicBezTo>
                      <a:pt x="295" y="104"/>
                      <a:pt x="295" y="104"/>
                      <a:pt x="295" y="104"/>
                    </a:cubicBezTo>
                    <a:cubicBezTo>
                      <a:pt x="295" y="87"/>
                      <a:pt x="295" y="87"/>
                      <a:pt x="295" y="87"/>
                    </a:cubicBezTo>
                    <a:cubicBezTo>
                      <a:pt x="292" y="84"/>
                      <a:pt x="292" y="84"/>
                      <a:pt x="292" y="84"/>
                    </a:cubicBezTo>
                    <a:cubicBezTo>
                      <a:pt x="292" y="104"/>
                      <a:pt x="292" y="104"/>
                      <a:pt x="292" y="104"/>
                    </a:cubicBezTo>
                    <a:cubicBezTo>
                      <a:pt x="243" y="104"/>
                      <a:pt x="243" y="104"/>
                      <a:pt x="243" y="104"/>
                    </a:cubicBezTo>
                    <a:cubicBezTo>
                      <a:pt x="243" y="55"/>
                      <a:pt x="243" y="55"/>
                      <a:pt x="243" y="55"/>
                    </a:cubicBezTo>
                    <a:cubicBezTo>
                      <a:pt x="263" y="55"/>
                      <a:pt x="263" y="55"/>
                      <a:pt x="263" y="55"/>
                    </a:cubicBezTo>
                    <a:cubicBezTo>
                      <a:pt x="208" y="0"/>
                      <a:pt x="208" y="0"/>
                      <a:pt x="208" y="0"/>
                    </a:cubicBezTo>
                  </a:path>
                </a:pathLst>
              </a:custGeom>
              <a:solidFill>
                <a:srgbClr val="F033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08" name="Rectangle 468"/>
              <p:cNvSpPr>
                <a:spLocks noChangeArrowheads="1"/>
              </p:cNvSpPr>
              <p:nvPr/>
            </p:nvSpPr>
            <p:spPr bwMode="auto">
              <a:xfrm>
                <a:off x="6865938" y="1965325"/>
                <a:ext cx="244475" cy="1190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09" name="Rectangle 469"/>
              <p:cNvSpPr>
                <a:spLocks noChangeArrowheads="1"/>
              </p:cNvSpPr>
              <p:nvPr/>
            </p:nvSpPr>
            <p:spPr bwMode="auto">
              <a:xfrm>
                <a:off x="6865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0" name="Rectangle 470"/>
              <p:cNvSpPr>
                <a:spLocks noChangeArrowheads="1"/>
              </p:cNvSpPr>
              <p:nvPr/>
            </p:nvSpPr>
            <p:spPr bwMode="auto">
              <a:xfrm>
                <a:off x="7119938" y="1965325"/>
                <a:ext cx="244475" cy="119063"/>
              </a:xfrm>
              <a:prstGeom prst="rect">
                <a:avLst/>
              </a:prstGeom>
              <a:solidFill>
                <a:srgbClr val="AC5EA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1" name="Rectangle 471"/>
              <p:cNvSpPr>
                <a:spLocks noChangeArrowheads="1"/>
              </p:cNvSpPr>
              <p:nvPr/>
            </p:nvSpPr>
            <p:spPr bwMode="auto">
              <a:xfrm>
                <a:off x="7119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2" name="Freeform 472"/>
              <p:cNvSpPr>
                <a:spLocks/>
              </p:cNvSpPr>
              <p:nvPr/>
            </p:nvSpPr>
            <p:spPr bwMode="auto">
              <a:xfrm>
                <a:off x="7372351" y="1965325"/>
                <a:ext cx="117475" cy="119063"/>
              </a:xfrm>
              <a:custGeom>
                <a:avLst/>
                <a:gdLst>
                  <a:gd name="T0" fmla="*/ 30 w 74"/>
                  <a:gd name="T1" fmla="*/ 0 h 75"/>
                  <a:gd name="T2" fmla="*/ 0 w 74"/>
                  <a:gd name="T3" fmla="*/ 0 h 75"/>
                  <a:gd name="T4" fmla="*/ 0 w 74"/>
                  <a:gd name="T5" fmla="*/ 75 h 75"/>
                  <a:gd name="T6" fmla="*/ 74 w 74"/>
                  <a:gd name="T7" fmla="*/ 75 h 75"/>
                  <a:gd name="T8" fmla="*/ 74 w 74"/>
                  <a:gd name="T9" fmla="*/ 44 h 75"/>
                  <a:gd name="T10" fmla="*/ 30 w 74"/>
                  <a:gd name="T11" fmla="*/ 0 h 75"/>
                </a:gdLst>
                <a:ahLst/>
                <a:cxnLst>
                  <a:cxn ang="0">
                    <a:pos x="T0" y="T1"/>
                  </a:cxn>
                  <a:cxn ang="0">
                    <a:pos x="T2" y="T3"/>
                  </a:cxn>
                  <a:cxn ang="0">
                    <a:pos x="T4" y="T5"/>
                  </a:cxn>
                  <a:cxn ang="0">
                    <a:pos x="T6" y="T7"/>
                  </a:cxn>
                  <a:cxn ang="0">
                    <a:pos x="T8" y="T9"/>
                  </a:cxn>
                  <a:cxn ang="0">
                    <a:pos x="T10" y="T11"/>
                  </a:cxn>
                </a:cxnLst>
                <a:rect l="0" t="0" r="r" b="b"/>
                <a:pathLst>
                  <a:path w="74" h="75">
                    <a:moveTo>
                      <a:pt x="30" y="0"/>
                    </a:moveTo>
                    <a:lnTo>
                      <a:pt x="0" y="0"/>
                    </a:lnTo>
                    <a:lnTo>
                      <a:pt x="0" y="75"/>
                    </a:lnTo>
                    <a:lnTo>
                      <a:pt x="74" y="75"/>
                    </a:lnTo>
                    <a:lnTo>
                      <a:pt x="74" y="44"/>
                    </a:lnTo>
                    <a:lnTo>
                      <a:pt x="30" y="0"/>
                    </a:lnTo>
                    <a:close/>
                  </a:path>
                </a:pathLst>
              </a:custGeom>
              <a:solidFill>
                <a:srgbClr val="3346A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3" name="Freeform 473"/>
              <p:cNvSpPr>
                <a:spLocks/>
              </p:cNvSpPr>
              <p:nvPr/>
            </p:nvSpPr>
            <p:spPr bwMode="auto">
              <a:xfrm>
                <a:off x="7372351" y="1965325"/>
                <a:ext cx="117475" cy="119063"/>
              </a:xfrm>
              <a:custGeom>
                <a:avLst/>
                <a:gdLst>
                  <a:gd name="T0" fmla="*/ 30 w 74"/>
                  <a:gd name="T1" fmla="*/ 0 h 75"/>
                  <a:gd name="T2" fmla="*/ 0 w 74"/>
                  <a:gd name="T3" fmla="*/ 0 h 75"/>
                  <a:gd name="T4" fmla="*/ 0 w 74"/>
                  <a:gd name="T5" fmla="*/ 75 h 75"/>
                  <a:gd name="T6" fmla="*/ 74 w 74"/>
                  <a:gd name="T7" fmla="*/ 75 h 75"/>
                  <a:gd name="T8" fmla="*/ 74 w 74"/>
                  <a:gd name="T9" fmla="*/ 44 h 75"/>
                  <a:gd name="T10" fmla="*/ 30 w 74"/>
                  <a:gd name="T11" fmla="*/ 0 h 75"/>
                </a:gdLst>
                <a:ahLst/>
                <a:cxnLst>
                  <a:cxn ang="0">
                    <a:pos x="T0" y="T1"/>
                  </a:cxn>
                  <a:cxn ang="0">
                    <a:pos x="T2" y="T3"/>
                  </a:cxn>
                  <a:cxn ang="0">
                    <a:pos x="T4" y="T5"/>
                  </a:cxn>
                  <a:cxn ang="0">
                    <a:pos x="T6" y="T7"/>
                  </a:cxn>
                  <a:cxn ang="0">
                    <a:pos x="T8" y="T9"/>
                  </a:cxn>
                  <a:cxn ang="0">
                    <a:pos x="T10" y="T11"/>
                  </a:cxn>
                </a:cxnLst>
                <a:rect l="0" t="0" r="r" b="b"/>
                <a:pathLst>
                  <a:path w="74" h="75">
                    <a:moveTo>
                      <a:pt x="30" y="0"/>
                    </a:moveTo>
                    <a:lnTo>
                      <a:pt x="0" y="0"/>
                    </a:lnTo>
                    <a:lnTo>
                      <a:pt x="0" y="75"/>
                    </a:lnTo>
                    <a:lnTo>
                      <a:pt x="74" y="75"/>
                    </a:lnTo>
                    <a:lnTo>
                      <a:pt x="74" y="44"/>
                    </a:lnTo>
                    <a:lnTo>
                      <a:pt x="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4" name="Freeform 474"/>
              <p:cNvSpPr>
                <a:spLocks/>
              </p:cNvSpPr>
              <p:nvPr/>
            </p:nvSpPr>
            <p:spPr bwMode="auto">
              <a:xfrm>
                <a:off x="7497763" y="2043113"/>
                <a:ext cx="38100" cy="41275"/>
              </a:xfrm>
              <a:custGeom>
                <a:avLst/>
                <a:gdLst>
                  <a:gd name="T0" fmla="*/ 0 w 24"/>
                  <a:gd name="T1" fmla="*/ 0 h 26"/>
                  <a:gd name="T2" fmla="*/ 0 w 24"/>
                  <a:gd name="T3" fmla="*/ 26 h 26"/>
                  <a:gd name="T4" fmla="*/ 24 w 24"/>
                  <a:gd name="T5" fmla="*/ 26 h 26"/>
                  <a:gd name="T6" fmla="*/ 0 w 24"/>
                  <a:gd name="T7" fmla="*/ 0 h 26"/>
                </a:gdLst>
                <a:ahLst/>
                <a:cxnLst>
                  <a:cxn ang="0">
                    <a:pos x="T0" y="T1"/>
                  </a:cxn>
                  <a:cxn ang="0">
                    <a:pos x="T2" y="T3"/>
                  </a:cxn>
                  <a:cxn ang="0">
                    <a:pos x="T4" y="T5"/>
                  </a:cxn>
                  <a:cxn ang="0">
                    <a:pos x="T6" y="T7"/>
                  </a:cxn>
                </a:cxnLst>
                <a:rect l="0" t="0" r="r" b="b"/>
                <a:pathLst>
                  <a:path w="24" h="26">
                    <a:moveTo>
                      <a:pt x="0" y="0"/>
                    </a:moveTo>
                    <a:lnTo>
                      <a:pt x="0" y="26"/>
                    </a:lnTo>
                    <a:lnTo>
                      <a:pt x="24" y="26"/>
                    </a:lnTo>
                    <a:lnTo>
                      <a:pt x="0" y="0"/>
                    </a:lnTo>
                    <a:close/>
                  </a:path>
                </a:pathLst>
              </a:custGeom>
              <a:solidFill>
                <a:srgbClr val="99C8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5" name="Freeform 475"/>
              <p:cNvSpPr>
                <a:spLocks/>
              </p:cNvSpPr>
              <p:nvPr/>
            </p:nvSpPr>
            <p:spPr bwMode="auto">
              <a:xfrm>
                <a:off x="7497763" y="2043113"/>
                <a:ext cx="38100" cy="41275"/>
              </a:xfrm>
              <a:custGeom>
                <a:avLst/>
                <a:gdLst>
                  <a:gd name="T0" fmla="*/ 0 w 24"/>
                  <a:gd name="T1" fmla="*/ 0 h 26"/>
                  <a:gd name="T2" fmla="*/ 0 w 24"/>
                  <a:gd name="T3" fmla="*/ 26 h 26"/>
                  <a:gd name="T4" fmla="*/ 24 w 24"/>
                  <a:gd name="T5" fmla="*/ 26 h 26"/>
                  <a:gd name="T6" fmla="*/ 0 w 24"/>
                  <a:gd name="T7" fmla="*/ 0 h 26"/>
                </a:gdLst>
                <a:ahLst/>
                <a:cxnLst>
                  <a:cxn ang="0">
                    <a:pos x="T0" y="T1"/>
                  </a:cxn>
                  <a:cxn ang="0">
                    <a:pos x="T2" y="T3"/>
                  </a:cxn>
                  <a:cxn ang="0">
                    <a:pos x="T4" y="T5"/>
                  </a:cxn>
                  <a:cxn ang="0">
                    <a:pos x="T6" y="T7"/>
                  </a:cxn>
                </a:cxnLst>
                <a:rect l="0" t="0" r="r" b="b"/>
                <a:pathLst>
                  <a:path w="24" h="26">
                    <a:moveTo>
                      <a:pt x="0" y="0"/>
                    </a:moveTo>
                    <a:lnTo>
                      <a:pt x="0" y="26"/>
                    </a:lnTo>
                    <a:lnTo>
                      <a:pt x="24" y="2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6" name="Rectangle 476"/>
              <p:cNvSpPr>
                <a:spLocks noChangeArrowheads="1"/>
              </p:cNvSpPr>
              <p:nvPr/>
            </p:nvSpPr>
            <p:spPr bwMode="auto">
              <a:xfrm>
                <a:off x="7372351" y="2090738"/>
                <a:ext cx="117475" cy="119063"/>
              </a:xfrm>
              <a:prstGeom prst="rect">
                <a:avLst/>
              </a:prstGeom>
              <a:solidFill>
                <a:srgbClr val="AC5EA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7" name="Rectangle 477"/>
              <p:cNvSpPr>
                <a:spLocks noChangeArrowheads="1"/>
              </p:cNvSpPr>
              <p:nvPr/>
            </p:nvSpPr>
            <p:spPr bwMode="auto">
              <a:xfrm>
                <a:off x="7372351" y="2090738"/>
                <a:ext cx="117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8" name="Rectangle 478"/>
              <p:cNvSpPr>
                <a:spLocks noChangeArrowheads="1"/>
              </p:cNvSpPr>
              <p:nvPr/>
            </p:nvSpPr>
            <p:spPr bwMode="auto">
              <a:xfrm>
                <a:off x="6865938" y="2090738"/>
                <a:ext cx="119063" cy="119063"/>
              </a:xfrm>
              <a:prstGeom prst="rect">
                <a:avLst/>
              </a:prstGeom>
              <a:solidFill>
                <a:srgbClr val="99C8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9" name="Rectangle 479"/>
              <p:cNvSpPr>
                <a:spLocks noChangeArrowheads="1"/>
              </p:cNvSpPr>
              <p:nvPr/>
            </p:nvSpPr>
            <p:spPr bwMode="auto">
              <a:xfrm>
                <a:off x="6865938" y="2090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0" name="Rectangle 480"/>
              <p:cNvSpPr>
                <a:spLocks noChangeArrowheads="1"/>
              </p:cNvSpPr>
              <p:nvPr/>
            </p:nvSpPr>
            <p:spPr bwMode="auto">
              <a:xfrm>
                <a:off x="6865938" y="2217738"/>
                <a:ext cx="119063" cy="119063"/>
              </a:xfrm>
              <a:prstGeom prst="rect">
                <a:avLst/>
              </a:prstGeom>
              <a:solidFill>
                <a:srgbClr val="33BDF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1" name="Rectangle 481"/>
              <p:cNvSpPr>
                <a:spLocks noChangeArrowheads="1"/>
              </p:cNvSpPr>
              <p:nvPr/>
            </p:nvSpPr>
            <p:spPr bwMode="auto">
              <a:xfrm>
                <a:off x="6865938"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2" name="Rectangle 482"/>
              <p:cNvSpPr>
                <a:spLocks noChangeArrowheads="1"/>
              </p:cNvSpPr>
              <p:nvPr/>
            </p:nvSpPr>
            <p:spPr bwMode="auto">
              <a:xfrm>
                <a:off x="6994526" y="2217738"/>
                <a:ext cx="119063" cy="119063"/>
              </a:xfrm>
              <a:prstGeom prst="rect">
                <a:avLst/>
              </a:prstGeom>
              <a:solidFill>
                <a:srgbClr val="AC5EA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3" name="Rectangle 483"/>
              <p:cNvSpPr>
                <a:spLocks noChangeArrowheads="1"/>
              </p:cNvSpPr>
              <p:nvPr/>
            </p:nvSpPr>
            <p:spPr bwMode="auto">
              <a:xfrm>
                <a:off x="6994526"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4" name="Rectangle 484"/>
              <p:cNvSpPr>
                <a:spLocks noChangeArrowheads="1"/>
              </p:cNvSpPr>
              <p:nvPr/>
            </p:nvSpPr>
            <p:spPr bwMode="auto">
              <a:xfrm>
                <a:off x="7119938" y="2090738"/>
                <a:ext cx="244475" cy="119063"/>
              </a:xfrm>
              <a:prstGeom prst="rect">
                <a:avLst/>
              </a:prstGeom>
              <a:solidFill>
                <a:srgbClr val="FAF9F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5" name="Rectangle 485"/>
              <p:cNvSpPr>
                <a:spLocks noChangeArrowheads="1"/>
              </p:cNvSpPr>
              <p:nvPr/>
            </p:nvSpPr>
            <p:spPr bwMode="auto">
              <a:xfrm>
                <a:off x="7119938" y="2090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6" name="Rectangle 486"/>
              <p:cNvSpPr>
                <a:spLocks noChangeArrowheads="1"/>
              </p:cNvSpPr>
              <p:nvPr/>
            </p:nvSpPr>
            <p:spPr bwMode="auto">
              <a:xfrm>
                <a:off x="7119938" y="2217738"/>
                <a:ext cx="244475" cy="119063"/>
              </a:xfrm>
              <a:prstGeom prst="rect">
                <a:avLst/>
              </a:prstGeom>
              <a:solidFill>
                <a:srgbClr val="3346A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7" name="Rectangle 487"/>
              <p:cNvSpPr>
                <a:spLocks noChangeArrowheads="1"/>
              </p:cNvSpPr>
              <p:nvPr/>
            </p:nvSpPr>
            <p:spPr bwMode="auto">
              <a:xfrm>
                <a:off x="7119938" y="2217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8" name="Rectangle 488"/>
              <p:cNvSpPr>
                <a:spLocks noChangeArrowheads="1"/>
              </p:cNvSpPr>
              <p:nvPr/>
            </p:nvSpPr>
            <p:spPr bwMode="auto">
              <a:xfrm>
                <a:off x="7369176" y="2297113"/>
                <a:ext cx="244475" cy="396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9" name="Rectangle 489"/>
              <p:cNvSpPr>
                <a:spLocks noChangeArrowheads="1"/>
              </p:cNvSpPr>
              <p:nvPr/>
            </p:nvSpPr>
            <p:spPr bwMode="auto">
              <a:xfrm>
                <a:off x="7369176" y="2297113"/>
                <a:ext cx="244475" cy="39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0" name="Rectangle 490"/>
              <p:cNvSpPr>
                <a:spLocks noChangeArrowheads="1"/>
              </p:cNvSpPr>
              <p:nvPr/>
            </p:nvSpPr>
            <p:spPr bwMode="auto">
              <a:xfrm>
                <a:off x="7369176" y="2217738"/>
                <a:ext cx="244475" cy="79375"/>
              </a:xfrm>
              <a:prstGeom prst="rect">
                <a:avLst/>
              </a:prstGeom>
              <a:solidFill>
                <a:srgbClr val="33BDF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1" name="Rectangle 491"/>
              <p:cNvSpPr>
                <a:spLocks noChangeArrowheads="1"/>
              </p:cNvSpPr>
              <p:nvPr/>
            </p:nvSpPr>
            <p:spPr bwMode="auto">
              <a:xfrm>
                <a:off x="7369176" y="2217738"/>
                <a:ext cx="244475" cy="7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2" name="Freeform 492"/>
              <p:cNvSpPr>
                <a:spLocks/>
              </p:cNvSpPr>
              <p:nvPr/>
            </p:nvSpPr>
            <p:spPr bwMode="auto">
              <a:xfrm>
                <a:off x="7497763" y="2090738"/>
                <a:ext cx="115888" cy="119063"/>
              </a:xfrm>
              <a:custGeom>
                <a:avLst/>
                <a:gdLst>
                  <a:gd name="T0" fmla="*/ 30 w 73"/>
                  <a:gd name="T1" fmla="*/ 0 h 75"/>
                  <a:gd name="T2" fmla="*/ 0 w 73"/>
                  <a:gd name="T3" fmla="*/ 0 h 75"/>
                  <a:gd name="T4" fmla="*/ 0 w 73"/>
                  <a:gd name="T5" fmla="*/ 75 h 75"/>
                  <a:gd name="T6" fmla="*/ 73 w 73"/>
                  <a:gd name="T7" fmla="*/ 75 h 75"/>
                  <a:gd name="T8" fmla="*/ 73 w 73"/>
                  <a:gd name="T9" fmla="*/ 45 h 75"/>
                  <a:gd name="T10" fmla="*/ 30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30" y="0"/>
                    </a:moveTo>
                    <a:lnTo>
                      <a:pt x="0" y="0"/>
                    </a:lnTo>
                    <a:lnTo>
                      <a:pt x="0" y="75"/>
                    </a:lnTo>
                    <a:lnTo>
                      <a:pt x="73" y="75"/>
                    </a:lnTo>
                    <a:lnTo>
                      <a:pt x="73" y="45"/>
                    </a:lnTo>
                    <a:lnTo>
                      <a:pt x="30" y="0"/>
                    </a:lnTo>
                    <a:close/>
                  </a:path>
                </a:pathLst>
              </a:custGeom>
              <a:solidFill>
                <a:srgbClr val="3346A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3" name="Freeform 493"/>
              <p:cNvSpPr>
                <a:spLocks/>
              </p:cNvSpPr>
              <p:nvPr/>
            </p:nvSpPr>
            <p:spPr bwMode="auto">
              <a:xfrm>
                <a:off x="7497763" y="2090738"/>
                <a:ext cx="115888" cy="119063"/>
              </a:xfrm>
              <a:custGeom>
                <a:avLst/>
                <a:gdLst>
                  <a:gd name="T0" fmla="*/ 30 w 73"/>
                  <a:gd name="T1" fmla="*/ 0 h 75"/>
                  <a:gd name="T2" fmla="*/ 0 w 73"/>
                  <a:gd name="T3" fmla="*/ 0 h 75"/>
                  <a:gd name="T4" fmla="*/ 0 w 73"/>
                  <a:gd name="T5" fmla="*/ 75 h 75"/>
                  <a:gd name="T6" fmla="*/ 73 w 73"/>
                  <a:gd name="T7" fmla="*/ 75 h 75"/>
                  <a:gd name="T8" fmla="*/ 73 w 73"/>
                  <a:gd name="T9" fmla="*/ 45 h 75"/>
                  <a:gd name="T10" fmla="*/ 30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30" y="0"/>
                    </a:moveTo>
                    <a:lnTo>
                      <a:pt x="0" y="0"/>
                    </a:lnTo>
                    <a:lnTo>
                      <a:pt x="0" y="75"/>
                    </a:lnTo>
                    <a:lnTo>
                      <a:pt x="73" y="75"/>
                    </a:lnTo>
                    <a:lnTo>
                      <a:pt x="73" y="45"/>
                    </a:lnTo>
                    <a:lnTo>
                      <a:pt x="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4" name="Freeform 494"/>
              <p:cNvSpPr>
                <a:spLocks/>
              </p:cNvSpPr>
              <p:nvPr/>
            </p:nvSpPr>
            <p:spPr bwMode="auto">
              <a:xfrm>
                <a:off x="7667626" y="2217738"/>
                <a:ext cx="115888" cy="119063"/>
              </a:xfrm>
              <a:custGeom>
                <a:avLst/>
                <a:gdLst>
                  <a:gd name="T0" fmla="*/ 1 w 73"/>
                  <a:gd name="T1" fmla="*/ 0 h 75"/>
                  <a:gd name="T2" fmla="*/ 0 w 73"/>
                  <a:gd name="T3" fmla="*/ 0 h 75"/>
                  <a:gd name="T4" fmla="*/ 0 w 73"/>
                  <a:gd name="T5" fmla="*/ 75 h 75"/>
                  <a:gd name="T6" fmla="*/ 73 w 73"/>
                  <a:gd name="T7" fmla="*/ 75 h 75"/>
                  <a:gd name="T8" fmla="*/ 73 w 73"/>
                  <a:gd name="T9" fmla="*/ 72 h 75"/>
                  <a:gd name="T10" fmla="*/ 1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1" y="0"/>
                    </a:moveTo>
                    <a:lnTo>
                      <a:pt x="0" y="0"/>
                    </a:lnTo>
                    <a:lnTo>
                      <a:pt x="0" y="75"/>
                    </a:lnTo>
                    <a:lnTo>
                      <a:pt x="73" y="75"/>
                    </a:lnTo>
                    <a:lnTo>
                      <a:pt x="73" y="72"/>
                    </a:ln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5" name="Freeform 495"/>
              <p:cNvSpPr>
                <a:spLocks/>
              </p:cNvSpPr>
              <p:nvPr/>
            </p:nvSpPr>
            <p:spPr bwMode="auto">
              <a:xfrm>
                <a:off x="7667626" y="2217738"/>
                <a:ext cx="115888" cy="119063"/>
              </a:xfrm>
              <a:custGeom>
                <a:avLst/>
                <a:gdLst>
                  <a:gd name="T0" fmla="*/ 1 w 73"/>
                  <a:gd name="T1" fmla="*/ 0 h 75"/>
                  <a:gd name="T2" fmla="*/ 0 w 73"/>
                  <a:gd name="T3" fmla="*/ 0 h 75"/>
                  <a:gd name="T4" fmla="*/ 0 w 73"/>
                  <a:gd name="T5" fmla="*/ 75 h 75"/>
                  <a:gd name="T6" fmla="*/ 73 w 73"/>
                  <a:gd name="T7" fmla="*/ 75 h 75"/>
                  <a:gd name="T8" fmla="*/ 73 w 73"/>
                  <a:gd name="T9" fmla="*/ 72 h 75"/>
                  <a:gd name="T10" fmla="*/ 1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1" y="0"/>
                    </a:moveTo>
                    <a:lnTo>
                      <a:pt x="0" y="0"/>
                    </a:lnTo>
                    <a:lnTo>
                      <a:pt x="0" y="75"/>
                    </a:lnTo>
                    <a:lnTo>
                      <a:pt x="73" y="75"/>
                    </a:lnTo>
                    <a:lnTo>
                      <a:pt x="73" y="72"/>
                    </a:lnTo>
                    <a:lnTo>
                      <a:pt x="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6" name="Freeform 496"/>
              <p:cNvSpPr>
                <a:spLocks/>
              </p:cNvSpPr>
              <p:nvPr/>
            </p:nvSpPr>
            <p:spPr bwMode="auto">
              <a:xfrm>
                <a:off x="6991351" y="2090738"/>
                <a:ext cx="119063" cy="119063"/>
              </a:xfrm>
              <a:custGeom>
                <a:avLst/>
                <a:gdLst>
                  <a:gd name="T0" fmla="*/ 75 w 75"/>
                  <a:gd name="T1" fmla="*/ 0 h 75"/>
                  <a:gd name="T2" fmla="*/ 38 w 75"/>
                  <a:gd name="T3" fmla="*/ 0 h 75"/>
                  <a:gd name="T4" fmla="*/ 0 w 75"/>
                  <a:gd name="T5" fmla="*/ 0 h 75"/>
                  <a:gd name="T6" fmla="*/ 0 w 75"/>
                  <a:gd name="T7" fmla="*/ 39 h 75"/>
                  <a:gd name="T8" fmla="*/ 0 w 75"/>
                  <a:gd name="T9" fmla="*/ 75 h 75"/>
                  <a:gd name="T10" fmla="*/ 38 w 75"/>
                  <a:gd name="T11" fmla="*/ 75 h 75"/>
                  <a:gd name="T12" fmla="*/ 75 w 75"/>
                  <a:gd name="T13" fmla="*/ 75 h 75"/>
                  <a:gd name="T14" fmla="*/ 75 w 75"/>
                  <a:gd name="T15" fmla="*/ 39 h 75"/>
                  <a:gd name="T16" fmla="*/ 75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75" y="0"/>
                    </a:moveTo>
                    <a:lnTo>
                      <a:pt x="38" y="0"/>
                    </a:lnTo>
                    <a:lnTo>
                      <a:pt x="0" y="0"/>
                    </a:lnTo>
                    <a:lnTo>
                      <a:pt x="0" y="39"/>
                    </a:lnTo>
                    <a:lnTo>
                      <a:pt x="0" y="75"/>
                    </a:lnTo>
                    <a:lnTo>
                      <a:pt x="38" y="75"/>
                    </a:lnTo>
                    <a:lnTo>
                      <a:pt x="75" y="75"/>
                    </a:lnTo>
                    <a:lnTo>
                      <a:pt x="75" y="39"/>
                    </a:lnTo>
                    <a:lnTo>
                      <a:pt x="75" y="0"/>
                    </a:lnTo>
                    <a:close/>
                  </a:path>
                </a:pathLst>
              </a:custGeom>
              <a:solidFill>
                <a:srgbClr val="33BD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7" name="Freeform 497"/>
              <p:cNvSpPr>
                <a:spLocks/>
              </p:cNvSpPr>
              <p:nvPr/>
            </p:nvSpPr>
            <p:spPr bwMode="auto">
              <a:xfrm>
                <a:off x="6991351" y="2090738"/>
                <a:ext cx="119063" cy="119063"/>
              </a:xfrm>
              <a:custGeom>
                <a:avLst/>
                <a:gdLst>
                  <a:gd name="T0" fmla="*/ 75 w 75"/>
                  <a:gd name="T1" fmla="*/ 0 h 75"/>
                  <a:gd name="T2" fmla="*/ 38 w 75"/>
                  <a:gd name="T3" fmla="*/ 0 h 75"/>
                  <a:gd name="T4" fmla="*/ 0 w 75"/>
                  <a:gd name="T5" fmla="*/ 0 h 75"/>
                  <a:gd name="T6" fmla="*/ 0 w 75"/>
                  <a:gd name="T7" fmla="*/ 39 h 75"/>
                  <a:gd name="T8" fmla="*/ 0 w 75"/>
                  <a:gd name="T9" fmla="*/ 75 h 75"/>
                  <a:gd name="T10" fmla="*/ 38 w 75"/>
                  <a:gd name="T11" fmla="*/ 75 h 75"/>
                  <a:gd name="T12" fmla="*/ 75 w 75"/>
                  <a:gd name="T13" fmla="*/ 75 h 75"/>
                  <a:gd name="T14" fmla="*/ 75 w 75"/>
                  <a:gd name="T15" fmla="*/ 39 h 75"/>
                  <a:gd name="T16" fmla="*/ 75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75" y="0"/>
                    </a:moveTo>
                    <a:lnTo>
                      <a:pt x="38" y="0"/>
                    </a:lnTo>
                    <a:lnTo>
                      <a:pt x="0" y="0"/>
                    </a:lnTo>
                    <a:lnTo>
                      <a:pt x="0" y="39"/>
                    </a:lnTo>
                    <a:lnTo>
                      <a:pt x="0" y="75"/>
                    </a:lnTo>
                    <a:lnTo>
                      <a:pt x="38" y="75"/>
                    </a:lnTo>
                    <a:lnTo>
                      <a:pt x="75" y="75"/>
                    </a:lnTo>
                    <a:lnTo>
                      <a:pt x="75" y="39"/>
                    </a:lnTo>
                    <a:lnTo>
                      <a:pt x="7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8" name="Rectangle 498"/>
              <p:cNvSpPr>
                <a:spLocks noChangeArrowheads="1"/>
              </p:cNvSpPr>
              <p:nvPr/>
            </p:nvSpPr>
            <p:spPr bwMode="auto">
              <a:xfrm>
                <a:off x="6869113" y="1873250"/>
                <a:ext cx="84138" cy="31750"/>
              </a:xfrm>
              <a:prstGeom prst="rect">
                <a:avLst/>
              </a:prstGeom>
              <a:solidFill>
                <a:srgbClr val="F03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9" name="Rectangle 499"/>
              <p:cNvSpPr>
                <a:spLocks noChangeArrowheads="1"/>
              </p:cNvSpPr>
              <p:nvPr/>
            </p:nvSpPr>
            <p:spPr bwMode="auto">
              <a:xfrm>
                <a:off x="6865938" y="1868488"/>
                <a:ext cx="20900"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S</a:t>
                </a:r>
                <a:endParaRPr lang="en-US" altLang="en-US" sz="1730">
                  <a:solidFill>
                    <a:srgbClr val="404040"/>
                  </a:solidFill>
                </a:endParaRPr>
              </a:p>
            </p:txBody>
          </p:sp>
          <p:sp>
            <p:nvSpPr>
              <p:cNvPr id="540" name="Rectangle 500"/>
              <p:cNvSpPr>
                <a:spLocks noChangeArrowheads="1"/>
              </p:cNvSpPr>
              <p:nvPr/>
            </p:nvSpPr>
            <p:spPr bwMode="auto">
              <a:xfrm>
                <a:off x="6888163" y="1868488"/>
                <a:ext cx="8360"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t</a:t>
                </a:r>
                <a:endParaRPr lang="en-US" altLang="en-US" sz="1730">
                  <a:solidFill>
                    <a:srgbClr val="404040"/>
                  </a:solidFill>
                </a:endParaRPr>
              </a:p>
            </p:txBody>
          </p:sp>
          <p:sp>
            <p:nvSpPr>
              <p:cNvPr id="541" name="Rectangle 501"/>
              <p:cNvSpPr>
                <a:spLocks noChangeArrowheads="1"/>
              </p:cNvSpPr>
              <p:nvPr/>
            </p:nvSpPr>
            <p:spPr bwMode="auto">
              <a:xfrm>
                <a:off x="6902451" y="1868488"/>
                <a:ext cx="18113"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a</a:t>
                </a:r>
                <a:endParaRPr lang="en-US" altLang="en-US" sz="1730">
                  <a:solidFill>
                    <a:srgbClr val="404040"/>
                  </a:solidFill>
                </a:endParaRPr>
              </a:p>
            </p:txBody>
          </p:sp>
          <p:sp>
            <p:nvSpPr>
              <p:cNvPr id="542" name="Rectangle 502"/>
              <p:cNvSpPr>
                <a:spLocks noChangeArrowheads="1"/>
              </p:cNvSpPr>
              <p:nvPr/>
            </p:nvSpPr>
            <p:spPr bwMode="auto">
              <a:xfrm>
                <a:off x="6923088" y="1868488"/>
                <a:ext cx="11146"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r</a:t>
                </a:r>
                <a:endParaRPr lang="en-US" altLang="en-US" sz="1730">
                  <a:solidFill>
                    <a:srgbClr val="404040"/>
                  </a:solidFill>
                </a:endParaRPr>
              </a:p>
            </p:txBody>
          </p:sp>
          <p:sp>
            <p:nvSpPr>
              <p:cNvPr id="543" name="Rectangle 503"/>
              <p:cNvSpPr>
                <a:spLocks noChangeArrowheads="1"/>
              </p:cNvSpPr>
              <p:nvPr/>
            </p:nvSpPr>
            <p:spPr bwMode="auto">
              <a:xfrm>
                <a:off x="6940551" y="1868488"/>
                <a:ext cx="8360"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t</a:t>
                </a:r>
                <a:endParaRPr lang="en-US" altLang="en-US" sz="1730">
                  <a:solidFill>
                    <a:srgbClr val="404040"/>
                  </a:solidFill>
                </a:endParaRPr>
              </a:p>
            </p:txBody>
          </p:sp>
          <p:sp>
            <p:nvSpPr>
              <p:cNvPr id="544" name="Freeform 504"/>
              <p:cNvSpPr>
                <a:spLocks/>
              </p:cNvSpPr>
              <p:nvPr/>
            </p:nvSpPr>
            <p:spPr bwMode="auto">
              <a:xfrm>
                <a:off x="6589713" y="2085975"/>
                <a:ext cx="155575" cy="165100"/>
              </a:xfrm>
              <a:custGeom>
                <a:avLst/>
                <a:gdLst>
                  <a:gd name="T0" fmla="*/ 57 w 64"/>
                  <a:gd name="T1" fmla="*/ 11 h 68"/>
                  <a:gd name="T2" fmla="*/ 57 w 64"/>
                  <a:gd name="T3" fmla="*/ 34 h 68"/>
                  <a:gd name="T4" fmla="*/ 29 w 64"/>
                  <a:gd name="T5" fmla="*/ 62 h 68"/>
                  <a:gd name="T6" fmla="*/ 7 w 64"/>
                  <a:gd name="T7" fmla="*/ 62 h 68"/>
                  <a:gd name="T8" fmla="*/ 7 w 64"/>
                  <a:gd name="T9" fmla="*/ 40 h 68"/>
                  <a:gd name="T10" fmla="*/ 46 w 64"/>
                  <a:gd name="T11" fmla="*/ 0 h 68"/>
                  <a:gd name="T12" fmla="*/ 57 w 64"/>
                  <a:gd name="T13" fmla="*/ 11 h 68"/>
                </a:gdLst>
                <a:ahLst/>
                <a:cxnLst>
                  <a:cxn ang="0">
                    <a:pos x="T0" y="T1"/>
                  </a:cxn>
                  <a:cxn ang="0">
                    <a:pos x="T2" y="T3"/>
                  </a:cxn>
                  <a:cxn ang="0">
                    <a:pos x="T4" y="T5"/>
                  </a:cxn>
                  <a:cxn ang="0">
                    <a:pos x="T6" y="T7"/>
                  </a:cxn>
                  <a:cxn ang="0">
                    <a:pos x="T8" y="T9"/>
                  </a:cxn>
                  <a:cxn ang="0">
                    <a:pos x="T10" y="T11"/>
                  </a:cxn>
                  <a:cxn ang="0">
                    <a:pos x="T12" y="T13"/>
                  </a:cxn>
                </a:cxnLst>
                <a:rect l="0" t="0" r="r" b="b"/>
                <a:pathLst>
                  <a:path w="64" h="68">
                    <a:moveTo>
                      <a:pt x="57" y="11"/>
                    </a:moveTo>
                    <a:cubicBezTo>
                      <a:pt x="64" y="17"/>
                      <a:pt x="64" y="27"/>
                      <a:pt x="57" y="34"/>
                    </a:cubicBezTo>
                    <a:cubicBezTo>
                      <a:pt x="29" y="62"/>
                      <a:pt x="29" y="62"/>
                      <a:pt x="29" y="62"/>
                    </a:cubicBezTo>
                    <a:cubicBezTo>
                      <a:pt x="23" y="68"/>
                      <a:pt x="13" y="68"/>
                      <a:pt x="7" y="62"/>
                    </a:cubicBezTo>
                    <a:cubicBezTo>
                      <a:pt x="0" y="56"/>
                      <a:pt x="0" y="46"/>
                      <a:pt x="7" y="40"/>
                    </a:cubicBezTo>
                    <a:cubicBezTo>
                      <a:pt x="46" y="0"/>
                      <a:pt x="46" y="0"/>
                      <a:pt x="46" y="0"/>
                    </a:cubicBezTo>
                    <a:lnTo>
                      <a:pt x="57" y="11"/>
                    </a:lnTo>
                    <a:close/>
                  </a:path>
                </a:pathLst>
              </a:custGeom>
              <a:solidFill>
                <a:srgbClr val="EEBD6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45" name="Freeform 505"/>
              <p:cNvSpPr>
                <a:spLocks/>
              </p:cNvSpPr>
              <p:nvPr/>
            </p:nvSpPr>
            <p:spPr bwMode="auto">
              <a:xfrm>
                <a:off x="6589713" y="2162175"/>
                <a:ext cx="95250" cy="234950"/>
              </a:xfrm>
              <a:custGeom>
                <a:avLst/>
                <a:gdLst>
                  <a:gd name="T0" fmla="*/ 0 w 39"/>
                  <a:gd name="T1" fmla="*/ 73 h 97"/>
                  <a:gd name="T2" fmla="*/ 20 w 39"/>
                  <a:gd name="T3" fmla="*/ 93 h 97"/>
                  <a:gd name="T4" fmla="*/ 39 w 39"/>
                  <a:gd name="T5" fmla="*/ 87 h 97"/>
                  <a:gd name="T6" fmla="*/ 39 w 39"/>
                  <a:gd name="T7" fmla="*/ 10 h 97"/>
                  <a:gd name="T8" fmla="*/ 20 w 39"/>
                  <a:gd name="T9" fmla="*/ 4 h 97"/>
                  <a:gd name="T10" fmla="*/ 0 w 39"/>
                  <a:gd name="T11" fmla="*/ 24 h 97"/>
                  <a:gd name="T12" fmla="*/ 0 w 39"/>
                  <a:gd name="T13" fmla="*/ 73 h 97"/>
                </a:gdLst>
                <a:ahLst/>
                <a:cxnLst>
                  <a:cxn ang="0">
                    <a:pos x="T0" y="T1"/>
                  </a:cxn>
                  <a:cxn ang="0">
                    <a:pos x="T2" y="T3"/>
                  </a:cxn>
                  <a:cxn ang="0">
                    <a:pos x="T4" y="T5"/>
                  </a:cxn>
                  <a:cxn ang="0">
                    <a:pos x="T6" y="T7"/>
                  </a:cxn>
                  <a:cxn ang="0">
                    <a:pos x="T8" y="T9"/>
                  </a:cxn>
                  <a:cxn ang="0">
                    <a:pos x="T10" y="T11"/>
                  </a:cxn>
                  <a:cxn ang="0">
                    <a:pos x="T12" y="T13"/>
                  </a:cxn>
                </a:cxnLst>
                <a:rect l="0" t="0" r="r" b="b"/>
                <a:pathLst>
                  <a:path w="39" h="97">
                    <a:moveTo>
                      <a:pt x="0" y="73"/>
                    </a:moveTo>
                    <a:cubicBezTo>
                      <a:pt x="0" y="84"/>
                      <a:pt x="9" y="93"/>
                      <a:pt x="20" y="93"/>
                    </a:cubicBezTo>
                    <a:cubicBezTo>
                      <a:pt x="31" y="93"/>
                      <a:pt x="39" y="97"/>
                      <a:pt x="39" y="87"/>
                    </a:cubicBezTo>
                    <a:cubicBezTo>
                      <a:pt x="39" y="10"/>
                      <a:pt x="39" y="10"/>
                      <a:pt x="39" y="10"/>
                    </a:cubicBezTo>
                    <a:cubicBezTo>
                      <a:pt x="39" y="0"/>
                      <a:pt x="31" y="4"/>
                      <a:pt x="20" y="4"/>
                    </a:cubicBezTo>
                    <a:cubicBezTo>
                      <a:pt x="9" y="4"/>
                      <a:pt x="0" y="13"/>
                      <a:pt x="0" y="24"/>
                    </a:cubicBezTo>
                    <a:lnTo>
                      <a:pt x="0" y="73"/>
                    </a:lnTo>
                    <a:close/>
                  </a:path>
                </a:pathLst>
              </a:custGeom>
              <a:solidFill>
                <a:srgbClr val="EEBD6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46" name="Freeform 506"/>
              <p:cNvSpPr>
                <a:spLocks/>
              </p:cNvSpPr>
              <p:nvPr/>
            </p:nvSpPr>
            <p:spPr bwMode="auto">
              <a:xfrm>
                <a:off x="6667501" y="2085975"/>
                <a:ext cx="42863" cy="36513"/>
              </a:xfrm>
              <a:custGeom>
                <a:avLst/>
                <a:gdLst>
                  <a:gd name="T0" fmla="*/ 14 w 18"/>
                  <a:gd name="T1" fmla="*/ 0 h 15"/>
                  <a:gd name="T2" fmla="*/ 18 w 18"/>
                  <a:gd name="T3" fmla="*/ 4 h 15"/>
                  <a:gd name="T4" fmla="*/ 12 w 18"/>
                  <a:gd name="T5" fmla="*/ 10 h 15"/>
                  <a:gd name="T6" fmla="*/ 0 w 18"/>
                  <a:gd name="T7" fmla="*/ 14 h 15"/>
                  <a:gd name="T8" fmla="*/ 14 w 18"/>
                  <a:gd name="T9" fmla="*/ 0 h 15"/>
                </a:gdLst>
                <a:ahLst/>
                <a:cxnLst>
                  <a:cxn ang="0">
                    <a:pos x="T0" y="T1"/>
                  </a:cxn>
                  <a:cxn ang="0">
                    <a:pos x="T2" y="T3"/>
                  </a:cxn>
                  <a:cxn ang="0">
                    <a:pos x="T4" y="T5"/>
                  </a:cxn>
                  <a:cxn ang="0">
                    <a:pos x="T6" y="T7"/>
                  </a:cxn>
                  <a:cxn ang="0">
                    <a:pos x="T8" y="T9"/>
                  </a:cxn>
                </a:cxnLst>
                <a:rect l="0" t="0" r="r" b="b"/>
                <a:pathLst>
                  <a:path w="18" h="15">
                    <a:moveTo>
                      <a:pt x="14" y="0"/>
                    </a:moveTo>
                    <a:cubicBezTo>
                      <a:pt x="18" y="4"/>
                      <a:pt x="18" y="4"/>
                      <a:pt x="18" y="4"/>
                    </a:cubicBezTo>
                    <a:cubicBezTo>
                      <a:pt x="12" y="10"/>
                      <a:pt x="12" y="10"/>
                      <a:pt x="12" y="10"/>
                    </a:cubicBezTo>
                    <a:cubicBezTo>
                      <a:pt x="9" y="13"/>
                      <a:pt x="4" y="15"/>
                      <a:pt x="0" y="14"/>
                    </a:cubicBezTo>
                    <a:lnTo>
                      <a:pt x="14" y="0"/>
                    </a:lnTo>
                    <a:close/>
                  </a:path>
                </a:pathLst>
              </a:custGeom>
              <a:solidFill>
                <a:schemeClr val="accent3"/>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47" name="Freeform 507"/>
              <p:cNvSpPr>
                <a:spLocks/>
              </p:cNvSpPr>
              <p:nvPr/>
            </p:nvSpPr>
            <p:spPr bwMode="auto">
              <a:xfrm>
                <a:off x="6650038" y="2322513"/>
                <a:ext cx="155575" cy="406400"/>
              </a:xfrm>
              <a:custGeom>
                <a:avLst/>
                <a:gdLst>
                  <a:gd name="T0" fmla="*/ 0 w 64"/>
                  <a:gd name="T1" fmla="*/ 0 h 168"/>
                  <a:gd name="T2" fmla="*/ 64 w 64"/>
                  <a:gd name="T3" fmla="*/ 84 h 168"/>
                  <a:gd name="T4" fmla="*/ 0 w 64"/>
                  <a:gd name="T5" fmla="*/ 168 h 168"/>
                  <a:gd name="T6" fmla="*/ 0 w 64"/>
                  <a:gd name="T7" fmla="*/ 0 h 168"/>
                </a:gdLst>
                <a:ahLst/>
                <a:cxnLst>
                  <a:cxn ang="0">
                    <a:pos x="T0" y="T1"/>
                  </a:cxn>
                  <a:cxn ang="0">
                    <a:pos x="T2" y="T3"/>
                  </a:cxn>
                  <a:cxn ang="0">
                    <a:pos x="T4" y="T5"/>
                  </a:cxn>
                  <a:cxn ang="0">
                    <a:pos x="T6" y="T7"/>
                  </a:cxn>
                </a:cxnLst>
                <a:rect l="0" t="0" r="r" b="b"/>
                <a:pathLst>
                  <a:path w="64" h="168">
                    <a:moveTo>
                      <a:pt x="0" y="0"/>
                    </a:moveTo>
                    <a:cubicBezTo>
                      <a:pt x="37" y="11"/>
                      <a:pt x="64" y="44"/>
                      <a:pt x="64" y="84"/>
                    </a:cubicBezTo>
                    <a:cubicBezTo>
                      <a:pt x="64" y="124"/>
                      <a:pt x="37" y="158"/>
                      <a:pt x="0" y="168"/>
                    </a:cubicBezTo>
                    <a:lnTo>
                      <a:pt x="0" y="0"/>
                    </a:lnTo>
                    <a:close/>
                  </a:path>
                </a:pathLst>
              </a:custGeom>
              <a:solidFill>
                <a:srgbClr val="EEBD6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48" name="Freeform 508"/>
              <p:cNvSpPr>
                <a:spLocks/>
              </p:cNvSpPr>
              <p:nvPr/>
            </p:nvSpPr>
            <p:spPr bwMode="auto">
              <a:xfrm>
                <a:off x="7281863" y="2435225"/>
                <a:ext cx="50800" cy="50800"/>
              </a:xfrm>
              <a:custGeom>
                <a:avLst/>
                <a:gdLst>
                  <a:gd name="T0" fmla="*/ 0 w 32"/>
                  <a:gd name="T1" fmla="*/ 32 h 32"/>
                  <a:gd name="T2" fmla="*/ 32 w 32"/>
                  <a:gd name="T3" fmla="*/ 28 h 32"/>
                  <a:gd name="T4" fmla="*/ 32 w 32"/>
                  <a:gd name="T5" fmla="*/ 6 h 32"/>
                  <a:gd name="T6" fmla="*/ 0 w 32"/>
                  <a:gd name="T7" fmla="*/ 0 h 32"/>
                  <a:gd name="T8" fmla="*/ 0 w 32"/>
                  <a:gd name="T9" fmla="*/ 32 h 32"/>
                </a:gdLst>
                <a:ahLst/>
                <a:cxnLst>
                  <a:cxn ang="0">
                    <a:pos x="T0" y="T1"/>
                  </a:cxn>
                  <a:cxn ang="0">
                    <a:pos x="T2" y="T3"/>
                  </a:cxn>
                  <a:cxn ang="0">
                    <a:pos x="T4" y="T5"/>
                  </a:cxn>
                  <a:cxn ang="0">
                    <a:pos x="T6" y="T7"/>
                  </a:cxn>
                  <a:cxn ang="0">
                    <a:pos x="T8" y="T9"/>
                  </a:cxn>
                </a:cxnLst>
                <a:rect l="0" t="0" r="r" b="b"/>
                <a:pathLst>
                  <a:path w="32" h="32">
                    <a:moveTo>
                      <a:pt x="0" y="32"/>
                    </a:moveTo>
                    <a:lnTo>
                      <a:pt x="32" y="28"/>
                    </a:lnTo>
                    <a:lnTo>
                      <a:pt x="32" y="6"/>
                    </a:lnTo>
                    <a:lnTo>
                      <a:pt x="0" y="0"/>
                    </a:lnTo>
                    <a:lnTo>
                      <a:pt x="0" y="32"/>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grpSp>
      <p:grpSp>
        <p:nvGrpSpPr>
          <p:cNvPr id="21" name="Group 20"/>
          <p:cNvGrpSpPr/>
          <p:nvPr/>
        </p:nvGrpSpPr>
        <p:grpSpPr>
          <a:xfrm>
            <a:off x="437800" y="3094333"/>
            <a:ext cx="3817193" cy="3290455"/>
            <a:chOff x="446695" y="3155795"/>
            <a:chExt cx="3894750" cy="3357310"/>
          </a:xfrm>
        </p:grpSpPr>
        <p:grpSp>
          <p:nvGrpSpPr>
            <p:cNvPr id="19" name="Group 18"/>
            <p:cNvGrpSpPr/>
            <p:nvPr/>
          </p:nvGrpSpPr>
          <p:grpSpPr>
            <a:xfrm>
              <a:off x="446695" y="3155795"/>
              <a:ext cx="1862135" cy="3357310"/>
              <a:chOff x="446695" y="3155795"/>
              <a:chExt cx="1862135" cy="3357310"/>
            </a:xfrm>
          </p:grpSpPr>
          <p:sp>
            <p:nvSpPr>
              <p:cNvPr id="227" name="Rectangle 203"/>
              <p:cNvSpPr>
                <a:spLocks noChangeArrowheads="1"/>
              </p:cNvSpPr>
              <p:nvPr/>
            </p:nvSpPr>
            <p:spPr bwMode="auto">
              <a:xfrm>
                <a:off x="446695" y="3155795"/>
                <a:ext cx="1862135" cy="3357310"/>
              </a:xfrm>
              <a:prstGeom prst="rect">
                <a:avLst/>
              </a:prstGeom>
              <a:solidFill>
                <a:srgbClr val="8346C6"/>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nvGrpSpPr>
              <p:cNvPr id="359" name="Group 120"/>
              <p:cNvGrpSpPr/>
              <p:nvPr/>
            </p:nvGrpSpPr>
            <p:grpSpPr>
              <a:xfrm>
                <a:off x="882393" y="3526501"/>
                <a:ext cx="1006676" cy="1102030"/>
                <a:chOff x="4924425" y="-1920875"/>
                <a:chExt cx="1173163" cy="1284287"/>
              </a:xfrm>
              <a:solidFill>
                <a:schemeClr val="bg1"/>
              </a:solidFill>
            </p:grpSpPr>
            <p:sp>
              <p:nvSpPr>
                <p:cNvPr id="353" name="Freeform 320"/>
                <p:cNvSpPr>
                  <a:spLocks/>
                </p:cNvSpPr>
                <p:nvPr/>
              </p:nvSpPr>
              <p:spPr bwMode="auto">
                <a:xfrm>
                  <a:off x="4924425" y="-1100138"/>
                  <a:ext cx="130175" cy="290512"/>
                </a:xfrm>
                <a:custGeom>
                  <a:avLst/>
                  <a:gdLst>
                    <a:gd name="T0" fmla="*/ 82 w 82"/>
                    <a:gd name="T1" fmla="*/ 176 h 183"/>
                    <a:gd name="T2" fmla="*/ 18 w 82"/>
                    <a:gd name="T3" fmla="*/ 183 h 183"/>
                    <a:gd name="T4" fmla="*/ 0 w 82"/>
                    <a:gd name="T5" fmla="*/ 5 h 183"/>
                    <a:gd name="T6" fmla="*/ 65 w 82"/>
                    <a:gd name="T7" fmla="*/ 0 h 183"/>
                    <a:gd name="T8" fmla="*/ 82 w 82"/>
                    <a:gd name="T9" fmla="*/ 176 h 183"/>
                  </a:gdLst>
                  <a:ahLst/>
                  <a:cxnLst>
                    <a:cxn ang="0">
                      <a:pos x="T0" y="T1"/>
                    </a:cxn>
                    <a:cxn ang="0">
                      <a:pos x="T2" y="T3"/>
                    </a:cxn>
                    <a:cxn ang="0">
                      <a:pos x="T4" y="T5"/>
                    </a:cxn>
                    <a:cxn ang="0">
                      <a:pos x="T6" y="T7"/>
                    </a:cxn>
                    <a:cxn ang="0">
                      <a:pos x="T8" y="T9"/>
                    </a:cxn>
                  </a:cxnLst>
                  <a:rect l="0" t="0" r="r" b="b"/>
                  <a:pathLst>
                    <a:path w="82" h="183">
                      <a:moveTo>
                        <a:pt x="82" y="176"/>
                      </a:moveTo>
                      <a:lnTo>
                        <a:pt x="18" y="183"/>
                      </a:lnTo>
                      <a:lnTo>
                        <a:pt x="0" y="5"/>
                      </a:lnTo>
                      <a:lnTo>
                        <a:pt x="65" y="0"/>
                      </a:lnTo>
                      <a:lnTo>
                        <a:pt x="82" y="176"/>
                      </a:lnTo>
                      <a:close/>
                    </a:path>
                  </a:pathLst>
                </a:custGeom>
                <a:grp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54" name="Freeform 321"/>
                <p:cNvSpPr>
                  <a:spLocks/>
                </p:cNvSpPr>
                <p:nvPr/>
              </p:nvSpPr>
              <p:spPr bwMode="auto">
                <a:xfrm>
                  <a:off x="5962650" y="-1103313"/>
                  <a:ext cx="134938" cy="293687"/>
                </a:xfrm>
                <a:custGeom>
                  <a:avLst/>
                  <a:gdLst>
                    <a:gd name="T0" fmla="*/ 62 w 85"/>
                    <a:gd name="T1" fmla="*/ 185 h 185"/>
                    <a:gd name="T2" fmla="*/ 0 w 85"/>
                    <a:gd name="T3" fmla="*/ 176 h 185"/>
                    <a:gd name="T4" fmla="*/ 21 w 85"/>
                    <a:gd name="T5" fmla="*/ 0 h 185"/>
                    <a:gd name="T6" fmla="*/ 85 w 85"/>
                    <a:gd name="T7" fmla="*/ 9 h 185"/>
                    <a:gd name="T8" fmla="*/ 62 w 85"/>
                    <a:gd name="T9" fmla="*/ 185 h 185"/>
                  </a:gdLst>
                  <a:ahLst/>
                  <a:cxnLst>
                    <a:cxn ang="0">
                      <a:pos x="T0" y="T1"/>
                    </a:cxn>
                    <a:cxn ang="0">
                      <a:pos x="T2" y="T3"/>
                    </a:cxn>
                    <a:cxn ang="0">
                      <a:pos x="T4" y="T5"/>
                    </a:cxn>
                    <a:cxn ang="0">
                      <a:pos x="T6" y="T7"/>
                    </a:cxn>
                    <a:cxn ang="0">
                      <a:pos x="T8" y="T9"/>
                    </a:cxn>
                  </a:cxnLst>
                  <a:rect l="0" t="0" r="r" b="b"/>
                  <a:pathLst>
                    <a:path w="85" h="185">
                      <a:moveTo>
                        <a:pt x="62" y="185"/>
                      </a:moveTo>
                      <a:lnTo>
                        <a:pt x="0" y="176"/>
                      </a:lnTo>
                      <a:lnTo>
                        <a:pt x="21" y="0"/>
                      </a:lnTo>
                      <a:lnTo>
                        <a:pt x="85" y="9"/>
                      </a:lnTo>
                      <a:lnTo>
                        <a:pt x="62" y="185"/>
                      </a:lnTo>
                      <a:close/>
                    </a:path>
                  </a:pathLst>
                </a:custGeom>
                <a:grp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55" name="Freeform 322"/>
                <p:cNvSpPr>
                  <a:spLocks/>
                </p:cNvSpPr>
                <p:nvPr/>
              </p:nvSpPr>
              <p:spPr bwMode="auto">
                <a:xfrm>
                  <a:off x="5010150" y="-1304925"/>
                  <a:ext cx="260350" cy="668337"/>
                </a:xfrm>
                <a:custGeom>
                  <a:avLst/>
                  <a:gdLst>
                    <a:gd name="T0" fmla="*/ 90 w 92"/>
                    <a:gd name="T1" fmla="*/ 206 h 236"/>
                    <a:gd name="T2" fmla="*/ 69 w 92"/>
                    <a:gd name="T3" fmla="*/ 232 h 236"/>
                    <a:gd name="T4" fmla="*/ 46 w 92"/>
                    <a:gd name="T5" fmla="*/ 234 h 236"/>
                    <a:gd name="T6" fmla="*/ 20 w 92"/>
                    <a:gd name="T7" fmla="*/ 213 h 236"/>
                    <a:gd name="T8" fmla="*/ 2 w 92"/>
                    <a:gd name="T9" fmla="*/ 30 h 236"/>
                    <a:gd name="T10" fmla="*/ 23 w 92"/>
                    <a:gd name="T11" fmla="*/ 4 h 236"/>
                    <a:gd name="T12" fmla="*/ 46 w 92"/>
                    <a:gd name="T13" fmla="*/ 1 h 236"/>
                    <a:gd name="T14" fmla="*/ 72 w 92"/>
                    <a:gd name="T15" fmla="*/ 23 h 236"/>
                    <a:gd name="T16" fmla="*/ 90 w 92"/>
                    <a:gd name="T17" fmla="*/ 206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236">
                      <a:moveTo>
                        <a:pt x="90" y="206"/>
                      </a:moveTo>
                      <a:cubicBezTo>
                        <a:pt x="92" y="219"/>
                        <a:pt x="82" y="231"/>
                        <a:pt x="69" y="232"/>
                      </a:cubicBezTo>
                      <a:cubicBezTo>
                        <a:pt x="46" y="234"/>
                        <a:pt x="46" y="234"/>
                        <a:pt x="46" y="234"/>
                      </a:cubicBezTo>
                      <a:cubicBezTo>
                        <a:pt x="33" y="236"/>
                        <a:pt x="21" y="226"/>
                        <a:pt x="20" y="213"/>
                      </a:cubicBezTo>
                      <a:cubicBezTo>
                        <a:pt x="2" y="30"/>
                        <a:pt x="2" y="30"/>
                        <a:pt x="2" y="30"/>
                      </a:cubicBezTo>
                      <a:cubicBezTo>
                        <a:pt x="0" y="17"/>
                        <a:pt x="10" y="5"/>
                        <a:pt x="23" y="4"/>
                      </a:cubicBezTo>
                      <a:cubicBezTo>
                        <a:pt x="46" y="1"/>
                        <a:pt x="46" y="1"/>
                        <a:pt x="46" y="1"/>
                      </a:cubicBezTo>
                      <a:cubicBezTo>
                        <a:pt x="59" y="0"/>
                        <a:pt x="71" y="10"/>
                        <a:pt x="72" y="23"/>
                      </a:cubicBezTo>
                      <a:lnTo>
                        <a:pt x="90" y="206"/>
                      </a:lnTo>
                      <a:close/>
                    </a:path>
                  </a:pathLst>
                </a:custGeom>
                <a:grp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56" name="Freeform 323"/>
                <p:cNvSpPr>
                  <a:spLocks/>
                </p:cNvSpPr>
                <p:nvPr/>
              </p:nvSpPr>
              <p:spPr bwMode="auto">
                <a:xfrm>
                  <a:off x="5740400" y="-1309688"/>
                  <a:ext cx="274638" cy="666750"/>
                </a:xfrm>
                <a:custGeom>
                  <a:avLst/>
                  <a:gdLst>
                    <a:gd name="T0" fmla="*/ 72 w 97"/>
                    <a:gd name="T1" fmla="*/ 214 h 236"/>
                    <a:gd name="T2" fmla="*/ 45 w 97"/>
                    <a:gd name="T3" fmla="*/ 235 h 236"/>
                    <a:gd name="T4" fmla="*/ 22 w 97"/>
                    <a:gd name="T5" fmla="*/ 232 h 236"/>
                    <a:gd name="T6" fmla="*/ 2 w 97"/>
                    <a:gd name="T7" fmla="*/ 205 h 236"/>
                    <a:gd name="T8" fmla="*/ 26 w 97"/>
                    <a:gd name="T9" fmla="*/ 22 h 236"/>
                    <a:gd name="T10" fmla="*/ 52 w 97"/>
                    <a:gd name="T11" fmla="*/ 2 h 236"/>
                    <a:gd name="T12" fmla="*/ 75 w 97"/>
                    <a:gd name="T13" fmla="*/ 5 h 236"/>
                    <a:gd name="T14" fmla="*/ 96 w 97"/>
                    <a:gd name="T15" fmla="*/ 31 h 236"/>
                    <a:gd name="T16" fmla="*/ 72 w 97"/>
                    <a:gd name="T17" fmla="*/ 214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236">
                      <a:moveTo>
                        <a:pt x="72" y="214"/>
                      </a:moveTo>
                      <a:cubicBezTo>
                        <a:pt x="70" y="227"/>
                        <a:pt x="58" y="236"/>
                        <a:pt x="45" y="235"/>
                      </a:cubicBezTo>
                      <a:cubicBezTo>
                        <a:pt x="22" y="232"/>
                        <a:pt x="22" y="232"/>
                        <a:pt x="22" y="232"/>
                      </a:cubicBezTo>
                      <a:cubicBezTo>
                        <a:pt x="9" y="230"/>
                        <a:pt x="0" y="218"/>
                        <a:pt x="2" y="205"/>
                      </a:cubicBezTo>
                      <a:cubicBezTo>
                        <a:pt x="26" y="22"/>
                        <a:pt x="26" y="22"/>
                        <a:pt x="26" y="22"/>
                      </a:cubicBezTo>
                      <a:cubicBezTo>
                        <a:pt x="27" y="9"/>
                        <a:pt x="39" y="0"/>
                        <a:pt x="52" y="2"/>
                      </a:cubicBezTo>
                      <a:cubicBezTo>
                        <a:pt x="75" y="5"/>
                        <a:pt x="75" y="5"/>
                        <a:pt x="75" y="5"/>
                      </a:cubicBezTo>
                      <a:cubicBezTo>
                        <a:pt x="88" y="6"/>
                        <a:pt x="97" y="18"/>
                        <a:pt x="96" y="31"/>
                      </a:cubicBezTo>
                      <a:lnTo>
                        <a:pt x="72" y="214"/>
                      </a:lnTo>
                      <a:close/>
                    </a:path>
                  </a:pathLst>
                </a:custGeom>
                <a:grp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57" name="Freeform 324"/>
                <p:cNvSpPr>
                  <a:spLocks/>
                </p:cNvSpPr>
                <p:nvPr/>
              </p:nvSpPr>
              <p:spPr bwMode="auto">
                <a:xfrm>
                  <a:off x="4959350" y="-1901825"/>
                  <a:ext cx="1109663" cy="823912"/>
                </a:xfrm>
                <a:custGeom>
                  <a:avLst/>
                  <a:gdLst>
                    <a:gd name="T0" fmla="*/ 386 w 392"/>
                    <a:gd name="T1" fmla="*/ 291 h 291"/>
                    <a:gd name="T2" fmla="*/ 380 w 392"/>
                    <a:gd name="T3" fmla="*/ 285 h 291"/>
                    <a:gd name="T4" fmla="*/ 380 w 392"/>
                    <a:gd name="T5" fmla="*/ 174 h 291"/>
                    <a:gd name="T6" fmla="*/ 218 w 392"/>
                    <a:gd name="T7" fmla="*/ 12 h 291"/>
                    <a:gd name="T8" fmla="*/ 174 w 392"/>
                    <a:gd name="T9" fmla="*/ 12 h 291"/>
                    <a:gd name="T10" fmla="*/ 12 w 392"/>
                    <a:gd name="T11" fmla="*/ 174 h 291"/>
                    <a:gd name="T12" fmla="*/ 12 w 392"/>
                    <a:gd name="T13" fmla="*/ 285 h 291"/>
                    <a:gd name="T14" fmla="*/ 6 w 392"/>
                    <a:gd name="T15" fmla="*/ 291 h 291"/>
                    <a:gd name="T16" fmla="*/ 0 w 392"/>
                    <a:gd name="T17" fmla="*/ 285 h 291"/>
                    <a:gd name="T18" fmla="*/ 0 w 392"/>
                    <a:gd name="T19" fmla="*/ 174 h 291"/>
                    <a:gd name="T20" fmla="*/ 174 w 392"/>
                    <a:gd name="T21" fmla="*/ 0 h 291"/>
                    <a:gd name="T22" fmla="*/ 218 w 392"/>
                    <a:gd name="T23" fmla="*/ 0 h 291"/>
                    <a:gd name="T24" fmla="*/ 392 w 392"/>
                    <a:gd name="T25" fmla="*/ 174 h 291"/>
                    <a:gd name="T26" fmla="*/ 392 w 392"/>
                    <a:gd name="T27" fmla="*/ 285 h 291"/>
                    <a:gd name="T28" fmla="*/ 386 w 392"/>
                    <a:gd name="T29" fmla="*/ 291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92" h="291">
                      <a:moveTo>
                        <a:pt x="386" y="291"/>
                      </a:moveTo>
                      <a:cubicBezTo>
                        <a:pt x="383" y="291"/>
                        <a:pt x="380" y="288"/>
                        <a:pt x="380" y="285"/>
                      </a:cubicBezTo>
                      <a:cubicBezTo>
                        <a:pt x="380" y="174"/>
                        <a:pt x="380" y="174"/>
                        <a:pt x="380" y="174"/>
                      </a:cubicBezTo>
                      <a:cubicBezTo>
                        <a:pt x="380" y="85"/>
                        <a:pt x="307" y="12"/>
                        <a:pt x="218" y="12"/>
                      </a:cubicBezTo>
                      <a:cubicBezTo>
                        <a:pt x="174" y="12"/>
                        <a:pt x="174" y="12"/>
                        <a:pt x="174" y="12"/>
                      </a:cubicBezTo>
                      <a:cubicBezTo>
                        <a:pt x="85" y="12"/>
                        <a:pt x="12" y="85"/>
                        <a:pt x="12" y="174"/>
                      </a:cubicBezTo>
                      <a:cubicBezTo>
                        <a:pt x="12" y="285"/>
                        <a:pt x="12" y="285"/>
                        <a:pt x="12" y="285"/>
                      </a:cubicBezTo>
                      <a:cubicBezTo>
                        <a:pt x="12" y="288"/>
                        <a:pt x="9" y="291"/>
                        <a:pt x="6" y="291"/>
                      </a:cubicBezTo>
                      <a:cubicBezTo>
                        <a:pt x="2" y="291"/>
                        <a:pt x="0" y="288"/>
                        <a:pt x="0" y="285"/>
                      </a:cubicBezTo>
                      <a:cubicBezTo>
                        <a:pt x="0" y="174"/>
                        <a:pt x="0" y="174"/>
                        <a:pt x="0" y="174"/>
                      </a:cubicBezTo>
                      <a:cubicBezTo>
                        <a:pt x="0" y="78"/>
                        <a:pt x="78" y="0"/>
                        <a:pt x="174" y="0"/>
                      </a:cubicBezTo>
                      <a:cubicBezTo>
                        <a:pt x="218" y="0"/>
                        <a:pt x="218" y="0"/>
                        <a:pt x="218" y="0"/>
                      </a:cubicBezTo>
                      <a:cubicBezTo>
                        <a:pt x="314" y="0"/>
                        <a:pt x="392" y="78"/>
                        <a:pt x="392" y="174"/>
                      </a:cubicBezTo>
                      <a:cubicBezTo>
                        <a:pt x="392" y="285"/>
                        <a:pt x="392" y="285"/>
                        <a:pt x="392" y="285"/>
                      </a:cubicBezTo>
                      <a:cubicBezTo>
                        <a:pt x="392" y="288"/>
                        <a:pt x="389" y="291"/>
                        <a:pt x="386" y="291"/>
                      </a:cubicBezTo>
                      <a:close/>
                    </a:path>
                  </a:pathLst>
                </a:custGeom>
                <a:grp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58" name="Freeform 325"/>
                <p:cNvSpPr>
                  <a:spLocks/>
                </p:cNvSpPr>
                <p:nvPr/>
              </p:nvSpPr>
              <p:spPr bwMode="auto">
                <a:xfrm>
                  <a:off x="4995863" y="-1920875"/>
                  <a:ext cx="1033463" cy="317500"/>
                </a:xfrm>
                <a:custGeom>
                  <a:avLst/>
                  <a:gdLst>
                    <a:gd name="T0" fmla="*/ 350 w 365"/>
                    <a:gd name="T1" fmla="*/ 110 h 112"/>
                    <a:gd name="T2" fmla="*/ 339 w 365"/>
                    <a:gd name="T3" fmla="*/ 103 h 112"/>
                    <a:gd name="T4" fmla="*/ 205 w 365"/>
                    <a:gd name="T5" fmla="*/ 26 h 112"/>
                    <a:gd name="T6" fmla="*/ 161 w 365"/>
                    <a:gd name="T7" fmla="*/ 26 h 112"/>
                    <a:gd name="T8" fmla="*/ 27 w 365"/>
                    <a:gd name="T9" fmla="*/ 103 h 112"/>
                    <a:gd name="T10" fmla="*/ 9 w 365"/>
                    <a:gd name="T11" fmla="*/ 108 h 112"/>
                    <a:gd name="T12" fmla="*/ 4 w 365"/>
                    <a:gd name="T13" fmla="*/ 90 h 112"/>
                    <a:gd name="T14" fmla="*/ 161 w 365"/>
                    <a:gd name="T15" fmla="*/ 0 h 112"/>
                    <a:gd name="T16" fmla="*/ 205 w 365"/>
                    <a:gd name="T17" fmla="*/ 0 h 112"/>
                    <a:gd name="T18" fmla="*/ 362 w 365"/>
                    <a:gd name="T19" fmla="*/ 90 h 112"/>
                    <a:gd name="T20" fmla="*/ 357 w 365"/>
                    <a:gd name="T21" fmla="*/ 108 h 112"/>
                    <a:gd name="T22" fmla="*/ 350 w 365"/>
                    <a:gd name="T23" fmla="*/ 11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5" h="112">
                      <a:moveTo>
                        <a:pt x="350" y="110"/>
                      </a:moveTo>
                      <a:cubicBezTo>
                        <a:pt x="345" y="110"/>
                        <a:pt x="341" y="108"/>
                        <a:pt x="339" y="103"/>
                      </a:cubicBezTo>
                      <a:cubicBezTo>
                        <a:pt x="311" y="56"/>
                        <a:pt x="259" y="26"/>
                        <a:pt x="205" y="26"/>
                      </a:cubicBezTo>
                      <a:cubicBezTo>
                        <a:pt x="161" y="26"/>
                        <a:pt x="161" y="26"/>
                        <a:pt x="161" y="26"/>
                      </a:cubicBezTo>
                      <a:cubicBezTo>
                        <a:pt x="106" y="26"/>
                        <a:pt x="55" y="56"/>
                        <a:pt x="27" y="103"/>
                      </a:cubicBezTo>
                      <a:cubicBezTo>
                        <a:pt x="23" y="110"/>
                        <a:pt x="15" y="112"/>
                        <a:pt x="9" y="108"/>
                      </a:cubicBezTo>
                      <a:cubicBezTo>
                        <a:pt x="3" y="105"/>
                        <a:pt x="0" y="96"/>
                        <a:pt x="4" y="90"/>
                      </a:cubicBezTo>
                      <a:cubicBezTo>
                        <a:pt x="37" y="34"/>
                        <a:pt x="97" y="0"/>
                        <a:pt x="161" y="0"/>
                      </a:cubicBezTo>
                      <a:cubicBezTo>
                        <a:pt x="205" y="0"/>
                        <a:pt x="205" y="0"/>
                        <a:pt x="205" y="0"/>
                      </a:cubicBezTo>
                      <a:cubicBezTo>
                        <a:pt x="269" y="0"/>
                        <a:pt x="329" y="34"/>
                        <a:pt x="362" y="90"/>
                      </a:cubicBezTo>
                      <a:cubicBezTo>
                        <a:pt x="365" y="96"/>
                        <a:pt x="363" y="105"/>
                        <a:pt x="357" y="108"/>
                      </a:cubicBezTo>
                      <a:cubicBezTo>
                        <a:pt x="355" y="109"/>
                        <a:pt x="352" y="110"/>
                        <a:pt x="350" y="110"/>
                      </a:cubicBezTo>
                      <a:close/>
                    </a:path>
                  </a:pathLst>
                </a:custGeom>
                <a:grp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grpSp>
        <p:sp>
          <p:nvSpPr>
            <p:cNvPr id="215" name="Rectangle 203"/>
            <p:cNvSpPr>
              <a:spLocks noChangeArrowheads="1"/>
            </p:cNvSpPr>
            <p:nvPr/>
          </p:nvSpPr>
          <p:spPr bwMode="auto">
            <a:xfrm>
              <a:off x="461603" y="4916603"/>
              <a:ext cx="3879842" cy="1596502"/>
            </a:xfrm>
            <a:prstGeom prst="rect">
              <a:avLst/>
            </a:prstGeom>
            <a:solidFill>
              <a:srgbClr val="8346C6"/>
            </a:solidFill>
            <a:ln>
              <a:noFill/>
            </a:ln>
          </p:spPr>
          <p:txBody>
            <a:bodyPr vert="horz" wrap="square" lIns="87857" tIns="43928" rIns="87857" bIns="43928" numCol="1" anchor="ctr" anchorCtr="0" compatLnSpc="1">
              <a:prstTxWarp prst="textNoShape">
                <a:avLst/>
              </a:prstTxWarp>
            </a:bodyPr>
            <a:lstStyle/>
            <a:p>
              <a:pPr algn="ctr" defTabSz="896171">
                <a:defRPr/>
              </a:pPr>
              <a:r>
                <a:rPr lang="en-US" sz="3920" b="1" dirty="0">
                  <a:gradFill>
                    <a:gsLst>
                      <a:gs pos="0">
                        <a:srgbClr val="FFFFFF"/>
                      </a:gs>
                      <a:gs pos="100000">
                        <a:srgbClr val="FFFFFF"/>
                      </a:gs>
                    </a:gsLst>
                    <a:lin ang="5400000" scaled="0"/>
                  </a:gradFill>
                  <a:latin typeface="Segoe UI Light"/>
                </a:rPr>
                <a:t>Podcasts</a:t>
              </a:r>
              <a:r>
                <a:rPr lang="en-US" sz="1730" dirty="0">
                  <a:solidFill>
                    <a:srgbClr val="404040"/>
                  </a:solidFill>
                  <a:latin typeface="Segoe UI"/>
                </a:rPr>
                <a:t/>
              </a:r>
              <a:br>
                <a:rPr lang="en-US" sz="1730" dirty="0">
                  <a:solidFill>
                    <a:srgbClr val="404040"/>
                  </a:solidFill>
                  <a:latin typeface="Segoe UI"/>
                </a:rPr>
              </a:br>
              <a:r>
                <a:rPr lang="en-US" sz="1764" spc="-49" dirty="0">
                  <a:solidFill>
                    <a:srgbClr val="404040"/>
                  </a:solidFill>
                  <a:latin typeface="Segoe UI"/>
                  <a:hlinkClick r:id="rId7"/>
                </a:rPr>
                <a:t>http://</a:t>
              </a:r>
              <a:r>
                <a:rPr lang="en-US" sz="1764" dirty="0">
                  <a:solidFill>
                    <a:srgbClr val="404040"/>
                  </a:solidFill>
                  <a:latin typeface="Segoe UI"/>
                  <a:hlinkClick r:id="rId7"/>
                </a:rPr>
                <a:t>dev.office.com/podcasts</a:t>
              </a:r>
              <a:r>
                <a:rPr lang="en-US" sz="1764" spc="-49" dirty="0">
                  <a:solidFill>
                    <a:srgbClr val="404040"/>
                  </a:solidFill>
                  <a:latin typeface="Segoe UI"/>
                </a:rPr>
                <a:t> </a:t>
              </a:r>
            </a:p>
            <a:p>
              <a:pPr algn="ctr" defTabSz="896171">
                <a:defRPr/>
              </a:pPr>
              <a:endParaRPr lang="en-US" sz="1730" dirty="0">
                <a:solidFill>
                  <a:srgbClr val="404040"/>
                </a:solidFill>
                <a:latin typeface="Segoe UI"/>
              </a:endParaRPr>
            </a:p>
          </p:txBody>
        </p:sp>
      </p:grpSp>
      <p:grpSp>
        <p:nvGrpSpPr>
          <p:cNvPr id="15" name="Group 14"/>
          <p:cNvGrpSpPr/>
          <p:nvPr/>
        </p:nvGrpSpPr>
        <p:grpSpPr>
          <a:xfrm>
            <a:off x="9932489" y="4820078"/>
            <a:ext cx="1808241" cy="1566666"/>
            <a:chOff x="10134295" y="4916603"/>
            <a:chExt cx="1844980" cy="1598497"/>
          </a:xfrm>
        </p:grpSpPr>
        <p:sp>
          <p:nvSpPr>
            <p:cNvPr id="222" name="Rectangle 153"/>
            <p:cNvSpPr>
              <a:spLocks noChangeArrowheads="1"/>
            </p:cNvSpPr>
            <p:nvPr/>
          </p:nvSpPr>
          <p:spPr bwMode="auto">
            <a:xfrm>
              <a:off x="10134295" y="4916603"/>
              <a:ext cx="1844980" cy="1598497"/>
            </a:xfrm>
            <a:prstGeom prst="rect">
              <a:avLst/>
            </a:prstGeom>
            <a:solidFill>
              <a:srgbClr val="008272"/>
            </a:solidFill>
            <a:ln>
              <a:noFill/>
            </a:ln>
          </p:spPr>
          <p:txBody>
            <a:bodyPr vert="horz" wrap="square" lIns="87857" tIns="43928" rIns="87857" bIns="43928" numCol="1" anchor="t" anchorCtr="0" compatLnSpc="1">
              <a:prstTxWarp prst="textNoShape">
                <a:avLst/>
              </a:prstTxWarp>
            </a:bodyPr>
            <a:lstStyle/>
            <a:p>
              <a:pPr defTabSz="896171">
                <a:defRPr/>
              </a:pPr>
              <a:r>
                <a:rPr lang="en-US" sz="1764" b="1" dirty="0" err="1">
                  <a:gradFill>
                    <a:gsLst>
                      <a:gs pos="0">
                        <a:srgbClr val="FFFFFF"/>
                      </a:gs>
                      <a:gs pos="100000">
                        <a:srgbClr val="FFFFFF"/>
                      </a:gs>
                    </a:gsLst>
                    <a:lin ang="5400000" scaled="0"/>
                  </a:gradFill>
                  <a:latin typeface="Segoe UI Light"/>
                </a:rPr>
                <a:t>UserVoice</a:t>
              </a:r>
              <a:endParaRPr lang="en-US" sz="1764" b="1" dirty="0">
                <a:gradFill>
                  <a:gsLst>
                    <a:gs pos="0">
                      <a:srgbClr val="FFFFFF"/>
                    </a:gs>
                    <a:gs pos="100000">
                      <a:srgbClr val="FFFFFF"/>
                    </a:gs>
                  </a:gsLst>
                  <a:lin ang="5400000" scaled="0"/>
                </a:gradFill>
                <a:latin typeface="Segoe UI Light"/>
              </a:endParaRPr>
            </a:p>
            <a:p>
              <a:pPr defTabSz="896171">
                <a:defRPr/>
              </a:pPr>
              <a:endParaRPr lang="en-US" sz="1764" b="1" dirty="0">
                <a:gradFill>
                  <a:gsLst>
                    <a:gs pos="0">
                      <a:srgbClr val="FFFFFF"/>
                    </a:gs>
                    <a:gs pos="100000">
                      <a:srgbClr val="FFFFFF"/>
                    </a:gs>
                  </a:gsLst>
                  <a:lin ang="5400000" scaled="0"/>
                </a:gradFill>
                <a:latin typeface="Segoe UI Light"/>
              </a:endParaRPr>
            </a:p>
            <a:p>
              <a:pPr defTabSz="896171">
                <a:defRPr/>
              </a:pPr>
              <a:endParaRPr lang="en-US" sz="1764" b="1" dirty="0">
                <a:gradFill>
                  <a:gsLst>
                    <a:gs pos="0">
                      <a:srgbClr val="FFFFFF"/>
                    </a:gs>
                    <a:gs pos="100000">
                      <a:srgbClr val="FFFFFF"/>
                    </a:gs>
                  </a:gsLst>
                  <a:lin ang="5400000" scaled="0"/>
                </a:gradFill>
                <a:latin typeface="Segoe UI Light"/>
              </a:endParaRPr>
            </a:p>
            <a:p>
              <a:pPr defTabSz="896171">
                <a:defRPr/>
              </a:pPr>
              <a:endParaRPr lang="en-US" sz="1764" b="1" dirty="0">
                <a:gradFill>
                  <a:gsLst>
                    <a:gs pos="0">
                      <a:srgbClr val="FFFFFF"/>
                    </a:gs>
                    <a:gs pos="100000">
                      <a:srgbClr val="FFFFFF"/>
                    </a:gs>
                  </a:gsLst>
                  <a:lin ang="5400000" scaled="0"/>
                </a:gradFill>
                <a:latin typeface="Segoe UI Light"/>
              </a:endParaRPr>
            </a:p>
            <a:p>
              <a:pPr defTabSz="896171">
                <a:defRPr/>
              </a:pPr>
              <a:r>
                <a:rPr lang="en-US" sz="1176" dirty="0">
                  <a:solidFill>
                    <a:srgbClr val="404040"/>
                  </a:solidFill>
                  <a:latin typeface="Segoe UI"/>
                  <a:hlinkClick r:id="rId8"/>
                </a:rPr>
                <a:t>http://officespdev.uservoice.com/</a:t>
              </a:r>
              <a:r>
                <a:rPr lang="en-US" sz="1176" dirty="0">
                  <a:solidFill>
                    <a:srgbClr val="404040"/>
                  </a:solidFill>
                  <a:latin typeface="Segoe UI"/>
                </a:rPr>
                <a:t> </a:t>
              </a:r>
            </a:p>
            <a:p>
              <a:pPr defTabSz="896171">
                <a:defRPr/>
              </a:pPr>
              <a:endParaRPr lang="en-US" sz="1764" b="1" dirty="0">
                <a:gradFill>
                  <a:gsLst>
                    <a:gs pos="0">
                      <a:srgbClr val="FFFFFF"/>
                    </a:gs>
                    <a:gs pos="100000">
                      <a:srgbClr val="FFFFFF"/>
                    </a:gs>
                  </a:gsLst>
                  <a:lin ang="5400000" scaled="0"/>
                </a:gradFill>
                <a:latin typeface="Segoe UI Light"/>
              </a:endParaRPr>
            </a:p>
          </p:txBody>
        </p:sp>
        <p:sp>
          <p:nvSpPr>
            <p:cNvPr id="234" name="Freeform 64"/>
            <p:cNvSpPr>
              <a:spLocks noChangeAspect="1" noEditPoints="1"/>
            </p:cNvSpPr>
            <p:nvPr/>
          </p:nvSpPr>
          <p:spPr bwMode="black">
            <a:xfrm>
              <a:off x="10672381" y="5344472"/>
              <a:ext cx="794805" cy="610410"/>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0666" tIns="40334" rIns="80666" bIns="40334" numCol="1" anchor="t" anchorCtr="0" compatLnSpc="1">
              <a:prstTxWarp prst="textNoShape">
                <a:avLst/>
              </a:prstTxWarp>
            </a:bodyPr>
            <a:lstStyle/>
            <a:p>
              <a:pPr defTabSz="914128">
                <a:defRPr/>
              </a:pPr>
              <a:endParaRPr lang="en-US" sz="1568">
                <a:solidFill>
                  <a:srgbClr val="000000"/>
                </a:solidFill>
                <a:latin typeface="Segoe UI"/>
              </a:endParaRPr>
            </a:p>
          </p:txBody>
        </p:sp>
      </p:grpSp>
      <p:grpSp>
        <p:nvGrpSpPr>
          <p:cNvPr id="18" name="Group 17"/>
          <p:cNvGrpSpPr/>
          <p:nvPr/>
        </p:nvGrpSpPr>
        <p:grpSpPr>
          <a:xfrm>
            <a:off x="2350123" y="3093748"/>
            <a:ext cx="1904870" cy="1648758"/>
            <a:chOff x="2397872" y="3155198"/>
            <a:chExt cx="1943573" cy="1682257"/>
          </a:xfrm>
        </p:grpSpPr>
        <p:sp>
          <p:nvSpPr>
            <p:cNvPr id="275" name="Rectangle 266"/>
            <p:cNvSpPr>
              <a:spLocks noChangeArrowheads="1"/>
            </p:cNvSpPr>
            <p:nvPr/>
          </p:nvSpPr>
          <p:spPr bwMode="auto">
            <a:xfrm>
              <a:off x="2397872" y="3155198"/>
              <a:ext cx="1943573" cy="1682257"/>
            </a:xfrm>
            <a:prstGeom prst="rect">
              <a:avLst/>
            </a:prstGeom>
            <a:solidFill>
              <a:schemeClr val="accent5"/>
            </a:solidFill>
            <a:ln>
              <a:noFill/>
            </a:ln>
          </p:spPr>
          <p:txBody>
            <a:bodyPr vert="horz" wrap="square" lIns="87857" tIns="43928" rIns="87857" bIns="43928" numCol="1" anchor="t" anchorCtr="0" compatLnSpc="1">
              <a:prstTxWarp prst="textNoShape">
                <a:avLst/>
              </a:prstTxWarp>
            </a:bodyPr>
            <a:lstStyle/>
            <a:p>
              <a:pPr defTabSz="896171">
                <a:lnSpc>
                  <a:spcPct val="95000"/>
                </a:lnSpc>
                <a:defRPr/>
              </a:pPr>
              <a:r>
                <a:rPr lang="en-US" sz="1730" dirty="0">
                  <a:gradFill>
                    <a:gsLst>
                      <a:gs pos="0">
                        <a:srgbClr val="505050"/>
                      </a:gs>
                      <a:gs pos="100000">
                        <a:srgbClr val="505050"/>
                      </a:gs>
                    </a:gsLst>
                    <a:lin ang="5400000" scaled="0"/>
                  </a:gradFill>
                  <a:latin typeface="Segoe UI"/>
                </a:rPr>
                <a:t>Stack overflow</a:t>
              </a:r>
            </a:p>
            <a:p>
              <a:pPr defTabSz="896171">
                <a:lnSpc>
                  <a:spcPct val="95000"/>
                </a:lnSpc>
                <a:defRPr/>
              </a:pPr>
              <a:endParaRPr lang="en-US" sz="1730" dirty="0">
                <a:gradFill>
                  <a:gsLst>
                    <a:gs pos="0">
                      <a:srgbClr val="505050"/>
                    </a:gs>
                    <a:gs pos="100000">
                      <a:srgbClr val="505050"/>
                    </a:gs>
                  </a:gsLst>
                  <a:lin ang="5400000" scaled="0"/>
                </a:gradFill>
                <a:latin typeface="Segoe UI"/>
              </a:endParaRPr>
            </a:p>
            <a:p>
              <a:pPr defTabSz="896171">
                <a:lnSpc>
                  <a:spcPct val="95000"/>
                </a:lnSpc>
                <a:defRPr/>
              </a:pPr>
              <a:endParaRPr lang="en-US" sz="1730" dirty="0">
                <a:gradFill>
                  <a:gsLst>
                    <a:gs pos="0">
                      <a:srgbClr val="505050"/>
                    </a:gs>
                    <a:gs pos="100000">
                      <a:srgbClr val="505050"/>
                    </a:gs>
                  </a:gsLst>
                  <a:lin ang="5400000" scaled="0"/>
                </a:gradFill>
                <a:latin typeface="Segoe UI"/>
              </a:endParaRPr>
            </a:p>
            <a:p>
              <a:pPr defTabSz="896171">
                <a:lnSpc>
                  <a:spcPct val="95000"/>
                </a:lnSpc>
                <a:defRPr/>
              </a:pPr>
              <a:endParaRPr lang="en-US" sz="1730" dirty="0">
                <a:gradFill>
                  <a:gsLst>
                    <a:gs pos="0">
                      <a:srgbClr val="505050"/>
                    </a:gs>
                    <a:gs pos="100000">
                      <a:srgbClr val="505050"/>
                    </a:gs>
                  </a:gsLst>
                  <a:lin ang="5400000" scaled="0"/>
                </a:gradFill>
                <a:latin typeface="Segoe UI"/>
              </a:endParaRPr>
            </a:p>
            <a:p>
              <a:pPr defTabSz="896171">
                <a:lnSpc>
                  <a:spcPct val="95000"/>
                </a:lnSpc>
                <a:defRPr/>
              </a:pPr>
              <a:endParaRPr lang="en-US" sz="1730" dirty="0">
                <a:gradFill>
                  <a:gsLst>
                    <a:gs pos="0">
                      <a:srgbClr val="505050"/>
                    </a:gs>
                    <a:gs pos="100000">
                      <a:srgbClr val="505050"/>
                    </a:gs>
                  </a:gsLst>
                  <a:lin ang="5400000" scaled="0"/>
                </a:gradFill>
                <a:latin typeface="Segoe UI"/>
              </a:endParaRPr>
            </a:p>
            <a:p>
              <a:pPr defTabSz="896171">
                <a:lnSpc>
                  <a:spcPct val="95000"/>
                </a:lnSpc>
                <a:defRPr/>
              </a:pPr>
              <a:r>
                <a:rPr lang="en-US" sz="1730" dirty="0">
                  <a:gradFill>
                    <a:gsLst>
                      <a:gs pos="0">
                        <a:srgbClr val="505050"/>
                      </a:gs>
                      <a:gs pos="100000">
                        <a:srgbClr val="505050"/>
                      </a:gs>
                    </a:gsLst>
                    <a:lin ang="5400000" scaled="0"/>
                  </a:gradFill>
                  <a:latin typeface="Segoe UI"/>
                </a:rPr>
                <a:t>[</a:t>
              </a:r>
              <a:r>
                <a:rPr lang="en-US" sz="1730" dirty="0" err="1">
                  <a:gradFill>
                    <a:gsLst>
                      <a:gs pos="0">
                        <a:srgbClr val="505050"/>
                      </a:gs>
                      <a:gs pos="100000">
                        <a:srgbClr val="505050"/>
                      </a:gs>
                    </a:gsLst>
                    <a:lin ang="5400000" scaled="0"/>
                  </a:gradFill>
                  <a:latin typeface="Segoe UI"/>
                </a:rPr>
                <a:t>ms</a:t>
              </a:r>
              <a:r>
                <a:rPr lang="en-US" sz="1730" dirty="0">
                  <a:gradFill>
                    <a:gsLst>
                      <a:gs pos="0">
                        <a:srgbClr val="505050"/>
                      </a:gs>
                      <a:gs pos="100000">
                        <a:srgbClr val="505050"/>
                      </a:gs>
                    </a:gsLst>
                    <a:lin ang="5400000" scaled="0"/>
                  </a:gradFill>
                  <a:latin typeface="Segoe UI"/>
                </a:rPr>
                <a:t>-office]</a:t>
              </a:r>
            </a:p>
          </p:txBody>
        </p:sp>
        <p:sp>
          <p:nvSpPr>
            <p:cNvPr id="235" name="Freeform 15"/>
            <p:cNvSpPr>
              <a:spLocks noEditPoints="1"/>
            </p:cNvSpPr>
            <p:nvPr/>
          </p:nvSpPr>
          <p:spPr bwMode="black">
            <a:xfrm>
              <a:off x="2964290" y="3587555"/>
              <a:ext cx="760544" cy="761422"/>
            </a:xfrm>
            <a:custGeom>
              <a:avLst/>
              <a:gdLst>
                <a:gd name="T0" fmla="*/ 455 w 708"/>
                <a:gd name="T1" fmla="*/ 121 h 709"/>
                <a:gd name="T2" fmla="*/ 392 w 708"/>
                <a:gd name="T3" fmla="*/ 121 h 709"/>
                <a:gd name="T4" fmla="*/ 392 w 708"/>
                <a:gd name="T5" fmla="*/ 206 h 709"/>
                <a:gd name="T6" fmla="*/ 316 w 708"/>
                <a:gd name="T7" fmla="*/ 206 h 709"/>
                <a:gd name="T8" fmla="*/ 316 w 708"/>
                <a:gd name="T9" fmla="*/ 121 h 709"/>
                <a:gd name="T10" fmla="*/ 250 w 708"/>
                <a:gd name="T11" fmla="*/ 121 h 709"/>
                <a:gd name="T12" fmla="*/ 354 w 708"/>
                <a:gd name="T13" fmla="*/ 0 h 709"/>
                <a:gd name="T14" fmla="*/ 455 w 708"/>
                <a:gd name="T15" fmla="*/ 121 h 709"/>
                <a:gd name="T16" fmla="*/ 205 w 708"/>
                <a:gd name="T17" fmla="*/ 371 h 709"/>
                <a:gd name="T18" fmla="*/ 139 w 708"/>
                <a:gd name="T19" fmla="*/ 371 h 709"/>
                <a:gd name="T20" fmla="*/ 139 w 708"/>
                <a:gd name="T21" fmla="*/ 456 h 709"/>
                <a:gd name="T22" fmla="*/ 63 w 708"/>
                <a:gd name="T23" fmla="*/ 456 h 709"/>
                <a:gd name="T24" fmla="*/ 63 w 708"/>
                <a:gd name="T25" fmla="*/ 371 h 709"/>
                <a:gd name="T26" fmla="*/ 0 w 708"/>
                <a:gd name="T27" fmla="*/ 371 h 709"/>
                <a:gd name="T28" fmla="*/ 101 w 708"/>
                <a:gd name="T29" fmla="*/ 251 h 709"/>
                <a:gd name="T30" fmla="*/ 205 w 708"/>
                <a:gd name="T31" fmla="*/ 371 h 709"/>
                <a:gd name="T32" fmla="*/ 205 w 708"/>
                <a:gd name="T33" fmla="*/ 503 h 709"/>
                <a:gd name="T34" fmla="*/ 0 w 708"/>
                <a:gd name="T35" fmla="*/ 503 h 709"/>
                <a:gd name="T36" fmla="*/ 0 w 708"/>
                <a:gd name="T37" fmla="*/ 709 h 709"/>
                <a:gd name="T38" fmla="*/ 205 w 708"/>
                <a:gd name="T39" fmla="*/ 709 h 709"/>
                <a:gd name="T40" fmla="*/ 205 w 708"/>
                <a:gd name="T41" fmla="*/ 503 h 709"/>
                <a:gd name="T42" fmla="*/ 708 w 708"/>
                <a:gd name="T43" fmla="*/ 503 h 709"/>
                <a:gd name="T44" fmla="*/ 503 w 708"/>
                <a:gd name="T45" fmla="*/ 503 h 709"/>
                <a:gd name="T46" fmla="*/ 503 w 708"/>
                <a:gd name="T47" fmla="*/ 709 h 709"/>
                <a:gd name="T48" fmla="*/ 708 w 708"/>
                <a:gd name="T49" fmla="*/ 709 h 709"/>
                <a:gd name="T50" fmla="*/ 708 w 708"/>
                <a:gd name="T51" fmla="*/ 503 h 709"/>
                <a:gd name="T52" fmla="*/ 708 w 708"/>
                <a:gd name="T53" fmla="*/ 0 h 709"/>
                <a:gd name="T54" fmla="*/ 503 w 708"/>
                <a:gd name="T55" fmla="*/ 0 h 709"/>
                <a:gd name="T56" fmla="*/ 503 w 708"/>
                <a:gd name="T57" fmla="*/ 206 h 709"/>
                <a:gd name="T58" fmla="*/ 708 w 708"/>
                <a:gd name="T59" fmla="*/ 206 h 709"/>
                <a:gd name="T60" fmla="*/ 708 w 708"/>
                <a:gd name="T61" fmla="*/ 0 h 709"/>
                <a:gd name="T62" fmla="*/ 708 w 708"/>
                <a:gd name="T63" fmla="*/ 251 h 709"/>
                <a:gd name="T64" fmla="*/ 503 w 708"/>
                <a:gd name="T65" fmla="*/ 251 h 709"/>
                <a:gd name="T66" fmla="*/ 503 w 708"/>
                <a:gd name="T67" fmla="*/ 456 h 709"/>
                <a:gd name="T68" fmla="*/ 708 w 708"/>
                <a:gd name="T69" fmla="*/ 456 h 709"/>
                <a:gd name="T70" fmla="*/ 708 w 708"/>
                <a:gd name="T71" fmla="*/ 251 h 709"/>
                <a:gd name="T72" fmla="*/ 455 w 708"/>
                <a:gd name="T73" fmla="*/ 251 h 709"/>
                <a:gd name="T74" fmla="*/ 250 w 708"/>
                <a:gd name="T75" fmla="*/ 251 h 709"/>
                <a:gd name="T76" fmla="*/ 250 w 708"/>
                <a:gd name="T77" fmla="*/ 456 h 709"/>
                <a:gd name="T78" fmla="*/ 455 w 708"/>
                <a:gd name="T79" fmla="*/ 456 h 709"/>
                <a:gd name="T80" fmla="*/ 455 w 708"/>
                <a:gd name="T81" fmla="*/ 251 h 709"/>
                <a:gd name="T82" fmla="*/ 455 w 708"/>
                <a:gd name="T83" fmla="*/ 503 h 709"/>
                <a:gd name="T84" fmla="*/ 250 w 708"/>
                <a:gd name="T85" fmla="*/ 503 h 709"/>
                <a:gd name="T86" fmla="*/ 250 w 708"/>
                <a:gd name="T87" fmla="*/ 709 h 709"/>
                <a:gd name="T88" fmla="*/ 455 w 708"/>
                <a:gd name="T89" fmla="*/ 709 h 709"/>
                <a:gd name="T90" fmla="*/ 455 w 708"/>
                <a:gd name="T91" fmla="*/ 503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08" h="709">
                  <a:moveTo>
                    <a:pt x="455" y="121"/>
                  </a:moveTo>
                  <a:lnTo>
                    <a:pt x="392" y="121"/>
                  </a:lnTo>
                  <a:lnTo>
                    <a:pt x="392" y="206"/>
                  </a:lnTo>
                  <a:lnTo>
                    <a:pt x="316" y="206"/>
                  </a:lnTo>
                  <a:lnTo>
                    <a:pt x="316" y="121"/>
                  </a:lnTo>
                  <a:lnTo>
                    <a:pt x="250" y="121"/>
                  </a:lnTo>
                  <a:lnTo>
                    <a:pt x="354" y="0"/>
                  </a:lnTo>
                  <a:lnTo>
                    <a:pt x="455" y="121"/>
                  </a:lnTo>
                  <a:close/>
                  <a:moveTo>
                    <a:pt x="205" y="371"/>
                  </a:moveTo>
                  <a:lnTo>
                    <a:pt x="139" y="371"/>
                  </a:lnTo>
                  <a:lnTo>
                    <a:pt x="139" y="456"/>
                  </a:lnTo>
                  <a:lnTo>
                    <a:pt x="63" y="456"/>
                  </a:lnTo>
                  <a:lnTo>
                    <a:pt x="63" y="371"/>
                  </a:lnTo>
                  <a:lnTo>
                    <a:pt x="0" y="371"/>
                  </a:lnTo>
                  <a:lnTo>
                    <a:pt x="101" y="251"/>
                  </a:lnTo>
                  <a:lnTo>
                    <a:pt x="205" y="371"/>
                  </a:lnTo>
                  <a:close/>
                  <a:moveTo>
                    <a:pt x="205" y="503"/>
                  </a:moveTo>
                  <a:lnTo>
                    <a:pt x="0" y="503"/>
                  </a:lnTo>
                  <a:lnTo>
                    <a:pt x="0" y="709"/>
                  </a:lnTo>
                  <a:lnTo>
                    <a:pt x="205" y="709"/>
                  </a:lnTo>
                  <a:lnTo>
                    <a:pt x="205" y="503"/>
                  </a:lnTo>
                  <a:close/>
                  <a:moveTo>
                    <a:pt x="708" y="503"/>
                  </a:moveTo>
                  <a:lnTo>
                    <a:pt x="503" y="503"/>
                  </a:lnTo>
                  <a:lnTo>
                    <a:pt x="503" y="709"/>
                  </a:lnTo>
                  <a:lnTo>
                    <a:pt x="708" y="709"/>
                  </a:lnTo>
                  <a:lnTo>
                    <a:pt x="708" y="503"/>
                  </a:lnTo>
                  <a:close/>
                  <a:moveTo>
                    <a:pt x="708" y="0"/>
                  </a:moveTo>
                  <a:lnTo>
                    <a:pt x="503" y="0"/>
                  </a:lnTo>
                  <a:lnTo>
                    <a:pt x="503" y="206"/>
                  </a:lnTo>
                  <a:lnTo>
                    <a:pt x="708" y="206"/>
                  </a:lnTo>
                  <a:lnTo>
                    <a:pt x="708" y="0"/>
                  </a:lnTo>
                  <a:close/>
                  <a:moveTo>
                    <a:pt x="708" y="251"/>
                  </a:moveTo>
                  <a:lnTo>
                    <a:pt x="503" y="251"/>
                  </a:lnTo>
                  <a:lnTo>
                    <a:pt x="503" y="456"/>
                  </a:lnTo>
                  <a:lnTo>
                    <a:pt x="708" y="456"/>
                  </a:lnTo>
                  <a:lnTo>
                    <a:pt x="708" y="251"/>
                  </a:lnTo>
                  <a:close/>
                  <a:moveTo>
                    <a:pt x="455" y="251"/>
                  </a:moveTo>
                  <a:lnTo>
                    <a:pt x="250" y="251"/>
                  </a:lnTo>
                  <a:lnTo>
                    <a:pt x="250" y="456"/>
                  </a:lnTo>
                  <a:lnTo>
                    <a:pt x="455" y="456"/>
                  </a:lnTo>
                  <a:lnTo>
                    <a:pt x="455" y="251"/>
                  </a:lnTo>
                  <a:close/>
                  <a:moveTo>
                    <a:pt x="455" y="503"/>
                  </a:moveTo>
                  <a:lnTo>
                    <a:pt x="250" y="503"/>
                  </a:lnTo>
                  <a:lnTo>
                    <a:pt x="250" y="709"/>
                  </a:lnTo>
                  <a:lnTo>
                    <a:pt x="455" y="709"/>
                  </a:lnTo>
                  <a:lnTo>
                    <a:pt x="455" y="503"/>
                  </a:lnTo>
                  <a:close/>
                </a:path>
              </a:pathLst>
            </a:custGeom>
            <a:solidFill>
              <a:schemeClr val="tx2"/>
            </a:solidFill>
            <a:ln>
              <a:noFill/>
            </a:ln>
          </p:spPr>
          <p:txBody>
            <a:bodyPr vert="horz" wrap="square" lIns="0" tIns="40334" rIns="80666" bIns="40334" numCol="1" anchor="t" anchorCtr="0" compatLnSpc="1">
              <a:prstTxWarp prst="textNoShape">
                <a:avLst/>
              </a:prstTxWarp>
            </a:bodyPr>
            <a:lstStyle/>
            <a:p>
              <a:pPr algn="ctr" defTabSz="896167">
                <a:defRPr/>
              </a:pPr>
              <a:endParaRPr lang="en-US" sz="1568">
                <a:gradFill>
                  <a:gsLst>
                    <a:gs pos="0">
                      <a:srgbClr val="FFFFFF"/>
                    </a:gs>
                    <a:gs pos="100000">
                      <a:srgbClr val="FFFFFF"/>
                    </a:gs>
                  </a:gsLst>
                  <a:lin ang="5400000" scaled="0"/>
                </a:gradFill>
                <a:latin typeface="Segoe UI"/>
              </a:endParaRPr>
            </a:p>
          </p:txBody>
        </p:sp>
      </p:grpSp>
      <p:grpSp>
        <p:nvGrpSpPr>
          <p:cNvPr id="17" name="Group 16"/>
          <p:cNvGrpSpPr/>
          <p:nvPr/>
        </p:nvGrpSpPr>
        <p:grpSpPr>
          <a:xfrm>
            <a:off x="4337780" y="3098955"/>
            <a:ext cx="3629956" cy="1645950"/>
            <a:chOff x="4425913" y="3160511"/>
            <a:chExt cx="3703709" cy="1679392"/>
          </a:xfrm>
        </p:grpSpPr>
        <p:sp>
          <p:nvSpPr>
            <p:cNvPr id="168" name="Rectangle 153"/>
            <p:cNvSpPr>
              <a:spLocks noChangeArrowheads="1"/>
            </p:cNvSpPr>
            <p:nvPr/>
          </p:nvSpPr>
          <p:spPr bwMode="auto">
            <a:xfrm>
              <a:off x="4425913" y="3160511"/>
              <a:ext cx="3703709" cy="1679392"/>
            </a:xfrm>
            <a:prstGeom prst="rect">
              <a:avLst/>
            </a:prstGeom>
            <a:solidFill>
              <a:srgbClr val="008272"/>
            </a:solidFill>
            <a:ln>
              <a:noFill/>
            </a:ln>
          </p:spPr>
          <p:txBody>
            <a:bodyPr vert="horz" wrap="square" lIns="1165049" tIns="43928" rIns="87857" bIns="43928" numCol="1" anchor="ctr" anchorCtr="0" compatLnSpc="1">
              <a:prstTxWarp prst="textNoShape">
                <a:avLst/>
              </a:prstTxWarp>
            </a:bodyPr>
            <a:lstStyle/>
            <a:p>
              <a:pPr defTabSz="896171">
                <a:lnSpc>
                  <a:spcPct val="90000"/>
                </a:lnSpc>
                <a:spcBef>
                  <a:spcPts val="576"/>
                </a:spcBef>
                <a:spcAft>
                  <a:spcPts val="576"/>
                </a:spcAft>
                <a:defRPr/>
              </a:pPr>
              <a:r>
                <a:rPr lang="en-US" sz="3920" b="1" dirty="0">
                  <a:gradFill>
                    <a:gsLst>
                      <a:gs pos="0">
                        <a:srgbClr val="FFFFFF"/>
                      </a:gs>
                      <a:gs pos="100000">
                        <a:srgbClr val="FFFFFF"/>
                      </a:gs>
                    </a:gsLst>
                    <a:lin ang="5400000" scaled="0"/>
                  </a:gradFill>
                  <a:latin typeface="Segoe UI Light"/>
                </a:rPr>
                <a:t>Channel 9 </a:t>
              </a:r>
              <a:br>
                <a:rPr lang="en-US" sz="3920" b="1" dirty="0">
                  <a:gradFill>
                    <a:gsLst>
                      <a:gs pos="0">
                        <a:srgbClr val="FFFFFF"/>
                      </a:gs>
                      <a:gs pos="100000">
                        <a:srgbClr val="FFFFFF"/>
                      </a:gs>
                    </a:gsLst>
                    <a:lin ang="5400000" scaled="0"/>
                  </a:gradFill>
                  <a:latin typeface="Segoe UI Light"/>
                </a:rPr>
              </a:br>
              <a:r>
                <a:rPr lang="en-US" sz="3920" b="1" dirty="0">
                  <a:gradFill>
                    <a:gsLst>
                      <a:gs pos="0">
                        <a:srgbClr val="FFFFFF"/>
                      </a:gs>
                      <a:gs pos="100000">
                        <a:srgbClr val="FFFFFF"/>
                      </a:gs>
                    </a:gsLst>
                    <a:lin ang="5400000" scaled="0"/>
                  </a:gradFill>
                  <a:latin typeface="Segoe UI Light"/>
                </a:rPr>
                <a:t>Dev Show</a:t>
              </a:r>
            </a:p>
            <a:p>
              <a:pPr defTabSz="896171">
                <a:lnSpc>
                  <a:spcPct val="90000"/>
                </a:lnSpc>
                <a:spcBef>
                  <a:spcPts val="576"/>
                </a:spcBef>
                <a:spcAft>
                  <a:spcPts val="576"/>
                </a:spcAft>
                <a:defRPr/>
              </a:pPr>
              <a:r>
                <a:rPr lang="en-US" sz="1372" dirty="0">
                  <a:solidFill>
                    <a:srgbClr val="FFFFFF"/>
                  </a:solidFill>
                  <a:latin typeface="Segoe UI"/>
                  <a:hlinkClick r:id="rId9"/>
                </a:rPr>
                <a:t>http://aka.ms/O365DevShow</a:t>
              </a:r>
              <a:r>
                <a:rPr lang="en-US" sz="1372" dirty="0">
                  <a:solidFill>
                    <a:srgbClr val="FFFFFF"/>
                  </a:solidFill>
                  <a:latin typeface="Segoe UI"/>
                </a:rPr>
                <a:t> </a:t>
              </a:r>
            </a:p>
          </p:txBody>
        </p:sp>
        <p:pic>
          <p:nvPicPr>
            <p:cNvPr id="2" name="Picture 1"/>
            <p:cNvPicPr>
              <a:picLocks noChangeAspect="1"/>
            </p:cNvPicPr>
            <p:nvPr/>
          </p:nvPicPr>
          <p:blipFill rotWithShape="1">
            <a:blip r:embed="rId10" cstate="print">
              <a:extLst>
                <a:ext uri="{28A0092B-C50C-407E-A947-70E740481C1C}">
                  <a14:useLocalDpi xmlns:a14="http://schemas.microsoft.com/office/drawing/2010/main" val="0"/>
                </a:ext>
              </a:extLst>
            </a:blip>
            <a:srcRect l="21000" r="22284" b="14513"/>
            <a:stretch/>
          </p:blipFill>
          <p:spPr>
            <a:xfrm>
              <a:off x="4616146" y="3328808"/>
              <a:ext cx="774394" cy="1366521"/>
            </a:xfrm>
            <a:prstGeom prst="rect">
              <a:avLst/>
            </a:prstGeom>
          </p:spPr>
        </p:pic>
      </p:grpSp>
      <p:grpSp>
        <p:nvGrpSpPr>
          <p:cNvPr id="16" name="Group 15"/>
          <p:cNvGrpSpPr/>
          <p:nvPr/>
        </p:nvGrpSpPr>
        <p:grpSpPr>
          <a:xfrm>
            <a:off x="6150999" y="4820078"/>
            <a:ext cx="3707107" cy="1566665"/>
            <a:chOff x="6275973" y="4916604"/>
            <a:chExt cx="3782427" cy="1598496"/>
          </a:xfrm>
        </p:grpSpPr>
        <p:sp>
          <p:nvSpPr>
            <p:cNvPr id="229" name="Rectangle 153"/>
            <p:cNvSpPr>
              <a:spLocks noChangeArrowheads="1"/>
            </p:cNvSpPr>
            <p:nvPr/>
          </p:nvSpPr>
          <p:spPr bwMode="auto">
            <a:xfrm>
              <a:off x="6275973" y="4916604"/>
              <a:ext cx="3782427" cy="1598496"/>
            </a:xfrm>
            <a:prstGeom prst="rect">
              <a:avLst/>
            </a:prstGeom>
            <a:solidFill>
              <a:schemeClr val="accent5"/>
            </a:solidFill>
            <a:ln>
              <a:noFill/>
            </a:ln>
          </p:spPr>
          <p:txBody>
            <a:bodyPr vert="horz" wrap="square" lIns="87857" tIns="43928" rIns="87857" bIns="43928" numCol="1" anchor="t" anchorCtr="0" compatLnSpc="1">
              <a:prstTxWarp prst="textNoShape">
                <a:avLst/>
              </a:prstTxWarp>
            </a:bodyPr>
            <a:lstStyle/>
            <a:p>
              <a:pPr defTabSz="896171">
                <a:defRPr/>
              </a:pPr>
              <a:r>
                <a:rPr lang="en-US" sz="3136" b="1" dirty="0">
                  <a:gradFill>
                    <a:gsLst>
                      <a:gs pos="0">
                        <a:srgbClr val="505050"/>
                      </a:gs>
                      <a:gs pos="100000">
                        <a:srgbClr val="505050"/>
                      </a:gs>
                    </a:gsLst>
                    <a:lin ang="5400000" scaled="0"/>
                  </a:gradFill>
                  <a:latin typeface="Segoe UI Light"/>
                </a:rPr>
                <a:t>Snack Demos</a:t>
              </a:r>
            </a:p>
            <a:p>
              <a:pPr defTabSz="896171">
                <a:defRPr/>
              </a:pPr>
              <a:endParaRPr lang="en-US" sz="3136" b="1" dirty="0">
                <a:gradFill>
                  <a:gsLst>
                    <a:gs pos="0">
                      <a:srgbClr val="505050"/>
                    </a:gs>
                    <a:gs pos="100000">
                      <a:srgbClr val="505050"/>
                    </a:gs>
                  </a:gsLst>
                  <a:lin ang="5400000" scaled="0"/>
                </a:gradFill>
                <a:latin typeface="Segoe UI Light"/>
              </a:endParaRPr>
            </a:p>
            <a:p>
              <a:pPr defTabSz="896171">
                <a:defRPr/>
              </a:pPr>
              <a:endParaRPr lang="en-US" sz="1568" u="sng" dirty="0">
                <a:gradFill>
                  <a:gsLst>
                    <a:gs pos="0">
                      <a:srgbClr val="505050"/>
                    </a:gs>
                    <a:gs pos="100000">
                      <a:srgbClr val="505050"/>
                    </a:gs>
                  </a:gsLst>
                  <a:lin ang="5400000" scaled="0"/>
                </a:gradFill>
                <a:latin typeface="Segoe UI"/>
              </a:endParaRPr>
            </a:p>
            <a:p>
              <a:pPr defTabSz="896171">
                <a:defRPr/>
              </a:pPr>
              <a:r>
                <a:rPr lang="en-US" sz="1568" u="sng" dirty="0">
                  <a:gradFill>
                    <a:gsLst>
                      <a:gs pos="0">
                        <a:srgbClr val="505050"/>
                      </a:gs>
                      <a:gs pos="100000">
                        <a:srgbClr val="505050"/>
                      </a:gs>
                    </a:gsLst>
                    <a:lin ang="5400000" scaled="0"/>
                  </a:gradFill>
                  <a:latin typeface="Segoe UI"/>
                </a:rPr>
                <a:t>http://aka.ms/o365DevSnackDemos </a:t>
              </a:r>
            </a:p>
          </p:txBody>
        </p:sp>
        <p:pic>
          <p:nvPicPr>
            <p:cNvPr id="12" name="Picture 11"/>
            <p:cNvPicPr>
              <a:picLocks noChangeAspect="1"/>
            </p:cNvPicPr>
            <p:nvPr/>
          </p:nvPicPr>
          <p:blipFill rotWithShape="1">
            <a:blip r:embed="rId11" cstate="print">
              <a:extLst>
                <a:ext uri="{28A0092B-C50C-407E-A947-70E740481C1C}">
                  <a14:useLocalDpi xmlns:a14="http://schemas.microsoft.com/office/drawing/2010/main" val="0"/>
                </a:ext>
              </a:extLst>
            </a:blip>
            <a:srcRect t="23734" b="21850"/>
            <a:stretch/>
          </p:blipFill>
          <p:spPr>
            <a:xfrm>
              <a:off x="7214100" y="5441795"/>
              <a:ext cx="1883962" cy="724830"/>
            </a:xfrm>
            <a:prstGeom prst="rect">
              <a:avLst/>
            </a:prstGeom>
          </p:spPr>
        </p:pic>
      </p:grpSp>
      <p:sp>
        <p:nvSpPr>
          <p:cNvPr id="561" name="Rectangle 560"/>
          <p:cNvSpPr/>
          <p:nvPr/>
        </p:nvSpPr>
        <p:spPr bwMode="auto">
          <a:xfrm>
            <a:off x="-21481" y="-4453"/>
            <a:ext cx="12233388" cy="1196206"/>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7857" tIns="87857" rIns="32951" bIns="32951" numCol="1" spcCol="0" rtlCol="0" fromWordArt="0" anchor="b" anchorCtr="0" forceAA="0" compatLnSpc="1">
            <a:prstTxWarp prst="textNoShape">
              <a:avLst/>
            </a:prstTxWarp>
            <a:noAutofit/>
          </a:bodyPr>
          <a:lstStyle/>
          <a:p>
            <a:pPr algn="ctr" defTabSz="895849">
              <a:defRPr/>
            </a:pPr>
            <a:endParaRPr lang="en-US" sz="768"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62" name="Rectangle 561"/>
          <p:cNvSpPr/>
          <p:nvPr/>
        </p:nvSpPr>
        <p:spPr bwMode="auto">
          <a:xfrm>
            <a:off x="-21480" y="6386463"/>
            <a:ext cx="12233387" cy="549062"/>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7857" tIns="87857" rIns="32951" bIns="32951" numCol="1" spcCol="0" rtlCol="0" fromWordArt="0" anchor="b" anchorCtr="0" forceAA="0" compatLnSpc="1">
            <a:prstTxWarp prst="textNoShape">
              <a:avLst/>
            </a:prstTxWarp>
            <a:noAutofit/>
          </a:bodyPr>
          <a:lstStyle/>
          <a:p>
            <a:pPr algn="ctr" defTabSz="895849">
              <a:defRPr/>
            </a:pPr>
            <a:endParaRPr lang="en-US" sz="768"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64" name="Rectangle 563"/>
          <p:cNvSpPr/>
          <p:nvPr/>
        </p:nvSpPr>
        <p:spPr bwMode="auto">
          <a:xfrm>
            <a:off x="11737536" y="974024"/>
            <a:ext cx="474370" cy="5739480"/>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7857" tIns="87857" rIns="32951" bIns="32951" numCol="1" spcCol="0" rtlCol="0" fromWordArt="0" anchor="b" anchorCtr="0" forceAA="0" compatLnSpc="1">
            <a:prstTxWarp prst="textNoShape">
              <a:avLst/>
            </a:prstTxWarp>
            <a:noAutofit/>
          </a:bodyPr>
          <a:lstStyle/>
          <a:p>
            <a:pPr algn="ctr" defTabSz="895849">
              <a:defRPr/>
            </a:pPr>
            <a:endParaRPr lang="en-US" sz="768"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 name="Title 2"/>
          <p:cNvSpPr>
            <a:spLocks noGrp="1"/>
          </p:cNvSpPr>
          <p:nvPr>
            <p:ph type="title"/>
          </p:nvPr>
        </p:nvSpPr>
        <p:spPr/>
        <p:txBody>
          <a:bodyPr/>
          <a:lstStyle/>
          <a:p>
            <a:r>
              <a:rPr lang="en-US" dirty="0" smtClean="0"/>
              <a:t>Engage</a:t>
            </a:r>
            <a:endParaRPr lang="en-US" dirty="0"/>
          </a:p>
        </p:txBody>
      </p:sp>
      <p:sp>
        <p:nvSpPr>
          <p:cNvPr id="233" name="Rectangle 232"/>
          <p:cNvSpPr/>
          <p:nvPr/>
        </p:nvSpPr>
        <p:spPr bwMode="auto">
          <a:xfrm>
            <a:off x="-21481" y="974024"/>
            <a:ext cx="474370" cy="5739480"/>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7857" tIns="87857" rIns="32951" bIns="32951" numCol="1" spcCol="0" rtlCol="0" fromWordArt="0" anchor="b" anchorCtr="0" forceAA="0" compatLnSpc="1">
            <a:prstTxWarp prst="textNoShape">
              <a:avLst/>
            </a:prstTxWarp>
            <a:noAutofit/>
          </a:bodyPr>
          <a:lstStyle/>
          <a:p>
            <a:pPr algn="ctr" defTabSz="895849">
              <a:defRPr/>
            </a:pPr>
            <a:endParaRPr lang="en-US" sz="768" dirty="0">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12899247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par>
                          <p:cTn id="8" fill="hold">
                            <p:stCondLst>
                              <p:cond delay="500"/>
                            </p:stCondLst>
                            <p:childTnLst>
                              <p:par>
                                <p:cTn id="9" presetID="2" presetClass="entr" presetSubtype="1" decel="100000" fill="hold" nodeType="afterEffect">
                                  <p:stCondLst>
                                    <p:cond delay="0"/>
                                  </p:stCondLst>
                                  <p:childTnLst>
                                    <p:set>
                                      <p:cBhvr>
                                        <p:cTn id="10" dur="1" fill="hold">
                                          <p:stCondLst>
                                            <p:cond delay="0"/>
                                          </p:stCondLst>
                                        </p:cTn>
                                        <p:tgtEl>
                                          <p:spTgt spid="565"/>
                                        </p:tgtEl>
                                        <p:attrNameLst>
                                          <p:attrName>style.visibility</p:attrName>
                                        </p:attrNameLst>
                                      </p:cBhvr>
                                      <p:to>
                                        <p:strVal val="visible"/>
                                      </p:to>
                                    </p:set>
                                    <p:anim calcmode="lin" valueType="num">
                                      <p:cBhvr additive="base">
                                        <p:cTn id="11" dur="750" fill="hold"/>
                                        <p:tgtEl>
                                          <p:spTgt spid="565"/>
                                        </p:tgtEl>
                                        <p:attrNameLst>
                                          <p:attrName>ppt_x</p:attrName>
                                        </p:attrNameLst>
                                      </p:cBhvr>
                                      <p:tavLst>
                                        <p:tav tm="0">
                                          <p:val>
                                            <p:strVal val="#ppt_x"/>
                                          </p:val>
                                        </p:tav>
                                        <p:tav tm="100000">
                                          <p:val>
                                            <p:strVal val="#ppt_x"/>
                                          </p:val>
                                        </p:tav>
                                      </p:tavLst>
                                    </p:anim>
                                    <p:anim calcmode="lin" valueType="num">
                                      <p:cBhvr additive="base">
                                        <p:cTn id="12" dur="750" fill="hold"/>
                                        <p:tgtEl>
                                          <p:spTgt spid="565"/>
                                        </p:tgtEl>
                                        <p:attrNameLst>
                                          <p:attrName>ppt_y</p:attrName>
                                        </p:attrNameLst>
                                      </p:cBhvr>
                                      <p:tavLst>
                                        <p:tav tm="0">
                                          <p:val>
                                            <p:strVal val="0-#ppt_h/2"/>
                                          </p:val>
                                        </p:tav>
                                        <p:tav tm="100000">
                                          <p:val>
                                            <p:strVal val="#ppt_y"/>
                                          </p:val>
                                        </p:tav>
                                      </p:tavLst>
                                    </p:anim>
                                  </p:childTnLst>
                                </p:cTn>
                              </p:par>
                              <p:par>
                                <p:cTn id="13" presetID="2" presetClass="entr" presetSubtype="4" decel="100000" fill="hold" nodeType="withEffect">
                                  <p:stCondLst>
                                    <p:cond delay="250"/>
                                  </p:stCondLst>
                                  <p:childTnLst>
                                    <p:set>
                                      <p:cBhvr>
                                        <p:cTn id="14" dur="1" fill="hold">
                                          <p:stCondLst>
                                            <p:cond delay="0"/>
                                          </p:stCondLst>
                                        </p:cTn>
                                        <p:tgtEl>
                                          <p:spTgt spid="558"/>
                                        </p:tgtEl>
                                        <p:attrNameLst>
                                          <p:attrName>style.visibility</p:attrName>
                                        </p:attrNameLst>
                                      </p:cBhvr>
                                      <p:to>
                                        <p:strVal val="visible"/>
                                      </p:to>
                                    </p:set>
                                    <p:anim calcmode="lin" valueType="num">
                                      <p:cBhvr additive="base">
                                        <p:cTn id="15" dur="750" fill="hold"/>
                                        <p:tgtEl>
                                          <p:spTgt spid="558"/>
                                        </p:tgtEl>
                                        <p:attrNameLst>
                                          <p:attrName>ppt_x</p:attrName>
                                        </p:attrNameLst>
                                      </p:cBhvr>
                                      <p:tavLst>
                                        <p:tav tm="0">
                                          <p:val>
                                            <p:strVal val="#ppt_x"/>
                                          </p:val>
                                        </p:tav>
                                        <p:tav tm="100000">
                                          <p:val>
                                            <p:strVal val="#ppt_x"/>
                                          </p:val>
                                        </p:tav>
                                      </p:tavLst>
                                    </p:anim>
                                    <p:anim calcmode="lin" valueType="num">
                                      <p:cBhvr additive="base">
                                        <p:cTn id="16" dur="750" fill="hold"/>
                                        <p:tgtEl>
                                          <p:spTgt spid="558"/>
                                        </p:tgtEl>
                                        <p:attrNameLst>
                                          <p:attrName>ppt_y</p:attrName>
                                        </p:attrNameLst>
                                      </p:cBhvr>
                                      <p:tavLst>
                                        <p:tav tm="0">
                                          <p:val>
                                            <p:strVal val="1+#ppt_h/2"/>
                                          </p:val>
                                        </p:tav>
                                        <p:tav tm="100000">
                                          <p:val>
                                            <p:strVal val="#ppt_y"/>
                                          </p:val>
                                        </p:tav>
                                      </p:tavLst>
                                    </p:anim>
                                  </p:childTnLst>
                                </p:cTn>
                              </p:par>
                              <p:par>
                                <p:cTn id="17" presetID="2" presetClass="entr" presetSubtype="2" decel="100000" fill="hold" nodeType="withEffect">
                                  <p:stCondLst>
                                    <p:cond delay="500"/>
                                  </p:stCondLst>
                                  <p:childTnLst>
                                    <p:set>
                                      <p:cBhvr>
                                        <p:cTn id="18" dur="1" fill="hold">
                                          <p:stCondLst>
                                            <p:cond delay="0"/>
                                          </p:stCondLst>
                                        </p:cTn>
                                        <p:tgtEl>
                                          <p:spTgt spid="566"/>
                                        </p:tgtEl>
                                        <p:attrNameLst>
                                          <p:attrName>style.visibility</p:attrName>
                                        </p:attrNameLst>
                                      </p:cBhvr>
                                      <p:to>
                                        <p:strVal val="visible"/>
                                      </p:to>
                                    </p:set>
                                    <p:anim calcmode="lin" valueType="num">
                                      <p:cBhvr additive="base">
                                        <p:cTn id="19" dur="750" fill="hold"/>
                                        <p:tgtEl>
                                          <p:spTgt spid="566"/>
                                        </p:tgtEl>
                                        <p:attrNameLst>
                                          <p:attrName>ppt_x</p:attrName>
                                        </p:attrNameLst>
                                      </p:cBhvr>
                                      <p:tavLst>
                                        <p:tav tm="0">
                                          <p:val>
                                            <p:strVal val="1+#ppt_w/2"/>
                                          </p:val>
                                        </p:tav>
                                        <p:tav tm="100000">
                                          <p:val>
                                            <p:strVal val="#ppt_x"/>
                                          </p:val>
                                        </p:tav>
                                      </p:tavLst>
                                    </p:anim>
                                    <p:anim calcmode="lin" valueType="num">
                                      <p:cBhvr additive="base">
                                        <p:cTn id="20" dur="750" fill="hold"/>
                                        <p:tgtEl>
                                          <p:spTgt spid="566"/>
                                        </p:tgtEl>
                                        <p:attrNameLst>
                                          <p:attrName>ppt_y</p:attrName>
                                        </p:attrNameLst>
                                      </p:cBhvr>
                                      <p:tavLst>
                                        <p:tav tm="0">
                                          <p:val>
                                            <p:strVal val="#ppt_y"/>
                                          </p:val>
                                        </p:tav>
                                        <p:tav tm="100000">
                                          <p:val>
                                            <p:strVal val="#ppt_y"/>
                                          </p:val>
                                        </p:tav>
                                      </p:tavLst>
                                    </p:anim>
                                  </p:childTnLst>
                                </p:cTn>
                              </p:par>
                              <p:par>
                                <p:cTn id="21" presetID="2" presetClass="entr" presetSubtype="8" decel="100000" fill="hold" nodeType="withEffect">
                                  <p:stCondLst>
                                    <p:cond delay="750"/>
                                  </p:stCondLst>
                                  <p:childTnLst>
                                    <p:set>
                                      <p:cBhvr>
                                        <p:cTn id="22" dur="1" fill="hold">
                                          <p:stCondLst>
                                            <p:cond delay="0"/>
                                          </p:stCondLst>
                                        </p:cTn>
                                        <p:tgtEl>
                                          <p:spTgt spid="18"/>
                                        </p:tgtEl>
                                        <p:attrNameLst>
                                          <p:attrName>style.visibility</p:attrName>
                                        </p:attrNameLst>
                                      </p:cBhvr>
                                      <p:to>
                                        <p:strVal val="visible"/>
                                      </p:to>
                                    </p:set>
                                    <p:anim calcmode="lin" valueType="num">
                                      <p:cBhvr additive="base">
                                        <p:cTn id="23" dur="750" fill="hold"/>
                                        <p:tgtEl>
                                          <p:spTgt spid="18"/>
                                        </p:tgtEl>
                                        <p:attrNameLst>
                                          <p:attrName>ppt_x</p:attrName>
                                        </p:attrNameLst>
                                      </p:cBhvr>
                                      <p:tavLst>
                                        <p:tav tm="0">
                                          <p:val>
                                            <p:strVal val="0-#ppt_w/2"/>
                                          </p:val>
                                        </p:tav>
                                        <p:tav tm="100000">
                                          <p:val>
                                            <p:strVal val="#ppt_x"/>
                                          </p:val>
                                        </p:tav>
                                      </p:tavLst>
                                    </p:anim>
                                    <p:anim calcmode="lin" valueType="num">
                                      <p:cBhvr additive="base">
                                        <p:cTn id="24" dur="750" fill="hold"/>
                                        <p:tgtEl>
                                          <p:spTgt spid="18"/>
                                        </p:tgtEl>
                                        <p:attrNameLst>
                                          <p:attrName>ppt_y</p:attrName>
                                        </p:attrNameLst>
                                      </p:cBhvr>
                                      <p:tavLst>
                                        <p:tav tm="0">
                                          <p:val>
                                            <p:strVal val="#ppt_y"/>
                                          </p:val>
                                        </p:tav>
                                        <p:tav tm="100000">
                                          <p:val>
                                            <p:strVal val="#ppt_y"/>
                                          </p:val>
                                        </p:tav>
                                      </p:tavLst>
                                    </p:anim>
                                  </p:childTnLst>
                                </p:cTn>
                              </p:par>
                              <p:par>
                                <p:cTn id="25" presetID="2" presetClass="entr" presetSubtype="2" decel="100000" fill="hold" nodeType="withEffect">
                                  <p:stCondLst>
                                    <p:cond delay="100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750" fill="hold"/>
                                        <p:tgtEl>
                                          <p:spTgt spid="15"/>
                                        </p:tgtEl>
                                        <p:attrNameLst>
                                          <p:attrName>ppt_x</p:attrName>
                                        </p:attrNameLst>
                                      </p:cBhvr>
                                      <p:tavLst>
                                        <p:tav tm="0">
                                          <p:val>
                                            <p:strVal val="1+#ppt_w/2"/>
                                          </p:val>
                                        </p:tav>
                                        <p:tav tm="100000">
                                          <p:val>
                                            <p:strVal val="#ppt_x"/>
                                          </p:val>
                                        </p:tav>
                                      </p:tavLst>
                                    </p:anim>
                                    <p:anim calcmode="lin" valueType="num">
                                      <p:cBhvr additive="base">
                                        <p:cTn id="28" dur="750" fill="hold"/>
                                        <p:tgtEl>
                                          <p:spTgt spid="15"/>
                                        </p:tgtEl>
                                        <p:attrNameLst>
                                          <p:attrName>ppt_y</p:attrName>
                                        </p:attrNameLst>
                                      </p:cBhvr>
                                      <p:tavLst>
                                        <p:tav tm="0">
                                          <p:val>
                                            <p:strVal val="#ppt_y"/>
                                          </p:val>
                                        </p:tav>
                                        <p:tav tm="100000">
                                          <p:val>
                                            <p:strVal val="#ppt_y"/>
                                          </p:val>
                                        </p:tav>
                                      </p:tavLst>
                                    </p:anim>
                                  </p:childTnLst>
                                </p:cTn>
                              </p:par>
                              <p:par>
                                <p:cTn id="29" presetID="2" presetClass="entr" presetSubtype="4" decel="100000" fill="hold" nodeType="withEffect">
                                  <p:stCondLst>
                                    <p:cond delay="1250"/>
                                  </p:stCondLst>
                                  <p:childTnLst>
                                    <p:set>
                                      <p:cBhvr>
                                        <p:cTn id="30" dur="1" fill="hold">
                                          <p:stCondLst>
                                            <p:cond delay="0"/>
                                          </p:stCondLst>
                                        </p:cTn>
                                        <p:tgtEl>
                                          <p:spTgt spid="16"/>
                                        </p:tgtEl>
                                        <p:attrNameLst>
                                          <p:attrName>style.visibility</p:attrName>
                                        </p:attrNameLst>
                                      </p:cBhvr>
                                      <p:to>
                                        <p:strVal val="visible"/>
                                      </p:to>
                                    </p:set>
                                    <p:anim calcmode="lin" valueType="num">
                                      <p:cBhvr additive="base">
                                        <p:cTn id="31" dur="750" fill="hold"/>
                                        <p:tgtEl>
                                          <p:spTgt spid="16"/>
                                        </p:tgtEl>
                                        <p:attrNameLst>
                                          <p:attrName>ppt_x</p:attrName>
                                        </p:attrNameLst>
                                      </p:cBhvr>
                                      <p:tavLst>
                                        <p:tav tm="0">
                                          <p:val>
                                            <p:strVal val="#ppt_x"/>
                                          </p:val>
                                        </p:tav>
                                        <p:tav tm="100000">
                                          <p:val>
                                            <p:strVal val="#ppt_x"/>
                                          </p:val>
                                        </p:tav>
                                      </p:tavLst>
                                    </p:anim>
                                    <p:anim calcmode="lin" valueType="num">
                                      <p:cBhvr additive="base">
                                        <p:cTn id="32" dur="750" fill="hold"/>
                                        <p:tgtEl>
                                          <p:spTgt spid="16"/>
                                        </p:tgtEl>
                                        <p:attrNameLst>
                                          <p:attrName>ppt_y</p:attrName>
                                        </p:attrNameLst>
                                      </p:cBhvr>
                                      <p:tavLst>
                                        <p:tav tm="0">
                                          <p:val>
                                            <p:strVal val="1+#ppt_h/2"/>
                                          </p:val>
                                        </p:tav>
                                        <p:tav tm="100000">
                                          <p:val>
                                            <p:strVal val="#ppt_y"/>
                                          </p:val>
                                        </p:tav>
                                      </p:tavLst>
                                    </p:anim>
                                  </p:childTnLst>
                                </p:cTn>
                              </p:par>
                              <p:par>
                                <p:cTn id="33" presetID="2" presetClass="entr" presetSubtype="8" decel="100000" fill="hold" nodeType="withEffect">
                                  <p:stCondLst>
                                    <p:cond delay="1500"/>
                                  </p:stCondLst>
                                  <p:childTnLst>
                                    <p:set>
                                      <p:cBhvr>
                                        <p:cTn id="34" dur="1" fill="hold">
                                          <p:stCondLst>
                                            <p:cond delay="0"/>
                                          </p:stCondLst>
                                        </p:cTn>
                                        <p:tgtEl>
                                          <p:spTgt spid="20"/>
                                        </p:tgtEl>
                                        <p:attrNameLst>
                                          <p:attrName>style.visibility</p:attrName>
                                        </p:attrNameLst>
                                      </p:cBhvr>
                                      <p:to>
                                        <p:strVal val="visible"/>
                                      </p:to>
                                    </p:set>
                                    <p:anim calcmode="lin" valueType="num">
                                      <p:cBhvr additive="base">
                                        <p:cTn id="35" dur="750" fill="hold"/>
                                        <p:tgtEl>
                                          <p:spTgt spid="20"/>
                                        </p:tgtEl>
                                        <p:attrNameLst>
                                          <p:attrName>ppt_x</p:attrName>
                                        </p:attrNameLst>
                                      </p:cBhvr>
                                      <p:tavLst>
                                        <p:tav tm="0">
                                          <p:val>
                                            <p:strVal val="0-#ppt_w/2"/>
                                          </p:val>
                                        </p:tav>
                                        <p:tav tm="100000">
                                          <p:val>
                                            <p:strVal val="#ppt_x"/>
                                          </p:val>
                                        </p:tav>
                                      </p:tavLst>
                                    </p:anim>
                                    <p:anim calcmode="lin" valueType="num">
                                      <p:cBhvr additive="base">
                                        <p:cTn id="36" dur="750" fill="hold"/>
                                        <p:tgtEl>
                                          <p:spTgt spid="20"/>
                                        </p:tgtEl>
                                        <p:attrNameLst>
                                          <p:attrName>ppt_y</p:attrName>
                                        </p:attrNameLst>
                                      </p:cBhvr>
                                      <p:tavLst>
                                        <p:tav tm="0">
                                          <p:val>
                                            <p:strVal val="#ppt_y"/>
                                          </p:val>
                                        </p:tav>
                                        <p:tav tm="100000">
                                          <p:val>
                                            <p:strVal val="#ppt_y"/>
                                          </p:val>
                                        </p:tav>
                                      </p:tavLst>
                                    </p:anim>
                                  </p:childTnLst>
                                </p:cTn>
                              </p:par>
                              <p:par>
                                <p:cTn id="37" presetID="2" presetClass="entr" presetSubtype="12" decel="100000" fill="hold" nodeType="withEffect">
                                  <p:stCondLst>
                                    <p:cond delay="1750"/>
                                  </p:stCondLst>
                                  <p:childTnLst>
                                    <p:set>
                                      <p:cBhvr>
                                        <p:cTn id="38" dur="1" fill="hold">
                                          <p:stCondLst>
                                            <p:cond delay="0"/>
                                          </p:stCondLst>
                                        </p:cTn>
                                        <p:tgtEl>
                                          <p:spTgt spid="21"/>
                                        </p:tgtEl>
                                        <p:attrNameLst>
                                          <p:attrName>style.visibility</p:attrName>
                                        </p:attrNameLst>
                                      </p:cBhvr>
                                      <p:to>
                                        <p:strVal val="visible"/>
                                      </p:to>
                                    </p:set>
                                    <p:anim calcmode="lin" valueType="num">
                                      <p:cBhvr additive="base">
                                        <p:cTn id="39" dur="750" fill="hold"/>
                                        <p:tgtEl>
                                          <p:spTgt spid="21"/>
                                        </p:tgtEl>
                                        <p:attrNameLst>
                                          <p:attrName>ppt_x</p:attrName>
                                        </p:attrNameLst>
                                      </p:cBhvr>
                                      <p:tavLst>
                                        <p:tav tm="0">
                                          <p:val>
                                            <p:strVal val="0-#ppt_w/2"/>
                                          </p:val>
                                        </p:tav>
                                        <p:tav tm="100000">
                                          <p:val>
                                            <p:strVal val="#ppt_x"/>
                                          </p:val>
                                        </p:tav>
                                      </p:tavLst>
                                    </p:anim>
                                    <p:anim calcmode="lin" valueType="num">
                                      <p:cBhvr additive="base">
                                        <p:cTn id="40" dur="750" fill="hold"/>
                                        <p:tgtEl>
                                          <p:spTgt spid="21"/>
                                        </p:tgtEl>
                                        <p:attrNameLst>
                                          <p:attrName>ppt_y</p:attrName>
                                        </p:attrNameLst>
                                      </p:cBhvr>
                                      <p:tavLst>
                                        <p:tav tm="0">
                                          <p:val>
                                            <p:strVal val="1+#ppt_h/2"/>
                                          </p:val>
                                        </p:tav>
                                        <p:tav tm="100000">
                                          <p:val>
                                            <p:strVal val="#ppt_y"/>
                                          </p:val>
                                        </p:tav>
                                      </p:tavLst>
                                    </p:anim>
                                  </p:childTnLst>
                                </p:cTn>
                              </p:par>
                              <p:par>
                                <p:cTn id="41" presetID="2" presetClass="entr" presetSubtype="3" decel="100000" fill="hold" nodeType="withEffect">
                                  <p:stCondLst>
                                    <p:cond delay="2000"/>
                                  </p:stCondLst>
                                  <p:childTnLst>
                                    <p:set>
                                      <p:cBhvr>
                                        <p:cTn id="42" dur="1" fill="hold">
                                          <p:stCondLst>
                                            <p:cond delay="0"/>
                                          </p:stCondLst>
                                        </p:cTn>
                                        <p:tgtEl>
                                          <p:spTgt spid="22"/>
                                        </p:tgtEl>
                                        <p:attrNameLst>
                                          <p:attrName>style.visibility</p:attrName>
                                        </p:attrNameLst>
                                      </p:cBhvr>
                                      <p:to>
                                        <p:strVal val="visible"/>
                                      </p:to>
                                    </p:set>
                                    <p:anim calcmode="lin" valueType="num">
                                      <p:cBhvr additive="base">
                                        <p:cTn id="43" dur="750" fill="hold"/>
                                        <p:tgtEl>
                                          <p:spTgt spid="22"/>
                                        </p:tgtEl>
                                        <p:attrNameLst>
                                          <p:attrName>ppt_x</p:attrName>
                                        </p:attrNameLst>
                                      </p:cBhvr>
                                      <p:tavLst>
                                        <p:tav tm="0">
                                          <p:val>
                                            <p:strVal val="1+#ppt_w/2"/>
                                          </p:val>
                                        </p:tav>
                                        <p:tav tm="100000">
                                          <p:val>
                                            <p:strVal val="#ppt_x"/>
                                          </p:val>
                                        </p:tav>
                                      </p:tavLst>
                                    </p:anim>
                                    <p:anim calcmode="lin" valueType="num">
                                      <p:cBhvr additive="base">
                                        <p:cTn id="44" dur="750" fill="hold"/>
                                        <p:tgtEl>
                                          <p:spTgt spid="2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99537976"/>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72C6"/>
        </a:solidFill>
        <a:effectLst/>
      </p:bgPr>
    </p:bg>
    <p:spTree>
      <p:nvGrpSpPr>
        <p:cNvPr id="1" name=""/>
        <p:cNvGrpSpPr/>
        <p:nvPr/>
      </p:nvGrpSpPr>
      <p:grpSpPr>
        <a:xfrm>
          <a:off x="0" y="0"/>
          <a:ext cx="0" cy="0"/>
          <a:chOff x="0" y="0"/>
          <a:chExt cx="0" cy="0"/>
        </a:xfrm>
      </p:grpSpPr>
      <p:sp>
        <p:nvSpPr>
          <p:cNvPr id="1021" name="Freeform 29"/>
          <p:cNvSpPr>
            <a:spLocks/>
          </p:cNvSpPr>
          <p:nvPr/>
        </p:nvSpPr>
        <p:spPr bwMode="auto">
          <a:xfrm>
            <a:off x="1668967" y="1477133"/>
            <a:ext cx="911189" cy="370318"/>
          </a:xfrm>
          <a:custGeom>
            <a:avLst/>
            <a:gdLst>
              <a:gd name="T0" fmla="*/ 349 w 391"/>
              <a:gd name="T1" fmla="*/ 75 h 159"/>
              <a:gd name="T2" fmla="*/ 342 w 391"/>
              <a:gd name="T3" fmla="*/ 75 h 159"/>
              <a:gd name="T4" fmla="*/ 263 w 391"/>
              <a:gd name="T5" fmla="*/ 0 h 159"/>
              <a:gd name="T6" fmla="*/ 187 w 391"/>
              <a:gd name="T7" fmla="*/ 59 h 159"/>
              <a:gd name="T8" fmla="*/ 145 w 391"/>
              <a:gd name="T9" fmla="*/ 42 h 159"/>
              <a:gd name="T10" fmla="*/ 87 w 391"/>
              <a:gd name="T11" fmla="*/ 94 h 159"/>
              <a:gd name="T12" fmla="*/ 59 w 391"/>
              <a:gd name="T13" fmla="*/ 107 h 159"/>
              <a:gd name="T14" fmla="*/ 32 w 391"/>
              <a:gd name="T15" fmla="*/ 94 h 159"/>
              <a:gd name="T16" fmla="*/ 0 w 391"/>
              <a:gd name="T17" fmla="*/ 126 h 159"/>
              <a:gd name="T18" fmla="*/ 32 w 391"/>
              <a:gd name="T19" fmla="*/ 159 h 159"/>
              <a:gd name="T20" fmla="*/ 42 w 391"/>
              <a:gd name="T21" fmla="*/ 159 h 159"/>
              <a:gd name="T22" fmla="*/ 148 w 391"/>
              <a:gd name="T23" fmla="*/ 159 h 159"/>
              <a:gd name="T24" fmla="*/ 208 w 391"/>
              <a:gd name="T25" fmla="*/ 159 h 159"/>
              <a:gd name="T26" fmla="*/ 352 w 391"/>
              <a:gd name="T27" fmla="*/ 159 h 159"/>
              <a:gd name="T28" fmla="*/ 352 w 391"/>
              <a:gd name="T29" fmla="*/ 159 h 159"/>
              <a:gd name="T30" fmla="*/ 391 w 391"/>
              <a:gd name="T31" fmla="*/ 117 h 159"/>
              <a:gd name="T32" fmla="*/ 349 w 391"/>
              <a:gd name="T33" fmla="*/ 75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1" h="159">
                <a:moveTo>
                  <a:pt x="349" y="75"/>
                </a:moveTo>
                <a:cubicBezTo>
                  <a:pt x="347" y="75"/>
                  <a:pt x="345" y="75"/>
                  <a:pt x="342" y="75"/>
                </a:cubicBezTo>
                <a:cubicBezTo>
                  <a:pt x="340" y="34"/>
                  <a:pt x="306" y="0"/>
                  <a:pt x="263" y="0"/>
                </a:cubicBezTo>
                <a:cubicBezTo>
                  <a:pt x="227" y="0"/>
                  <a:pt x="196" y="25"/>
                  <a:pt x="187" y="59"/>
                </a:cubicBezTo>
                <a:cubicBezTo>
                  <a:pt x="176" y="48"/>
                  <a:pt x="161" y="42"/>
                  <a:pt x="145" y="42"/>
                </a:cubicBezTo>
                <a:cubicBezTo>
                  <a:pt x="115" y="42"/>
                  <a:pt x="90" y="65"/>
                  <a:pt x="87" y="94"/>
                </a:cubicBezTo>
                <a:cubicBezTo>
                  <a:pt x="76" y="96"/>
                  <a:pt x="67" y="100"/>
                  <a:pt x="59" y="107"/>
                </a:cubicBezTo>
                <a:cubicBezTo>
                  <a:pt x="53" y="99"/>
                  <a:pt x="43" y="94"/>
                  <a:pt x="32" y="94"/>
                </a:cubicBezTo>
                <a:cubicBezTo>
                  <a:pt x="15" y="94"/>
                  <a:pt x="0" y="108"/>
                  <a:pt x="0" y="126"/>
                </a:cubicBezTo>
                <a:cubicBezTo>
                  <a:pt x="0" y="144"/>
                  <a:pt x="15" y="159"/>
                  <a:pt x="32" y="159"/>
                </a:cubicBezTo>
                <a:cubicBezTo>
                  <a:pt x="42" y="159"/>
                  <a:pt x="42" y="159"/>
                  <a:pt x="42" y="159"/>
                </a:cubicBezTo>
                <a:cubicBezTo>
                  <a:pt x="148" y="159"/>
                  <a:pt x="148" y="159"/>
                  <a:pt x="148" y="159"/>
                </a:cubicBezTo>
                <a:cubicBezTo>
                  <a:pt x="208" y="159"/>
                  <a:pt x="208" y="159"/>
                  <a:pt x="208" y="159"/>
                </a:cubicBezTo>
                <a:cubicBezTo>
                  <a:pt x="352" y="159"/>
                  <a:pt x="352" y="159"/>
                  <a:pt x="352" y="159"/>
                </a:cubicBezTo>
                <a:cubicBezTo>
                  <a:pt x="352" y="159"/>
                  <a:pt x="352" y="159"/>
                  <a:pt x="352" y="159"/>
                </a:cubicBezTo>
                <a:cubicBezTo>
                  <a:pt x="374" y="157"/>
                  <a:pt x="391" y="139"/>
                  <a:pt x="391" y="117"/>
                </a:cubicBezTo>
                <a:cubicBezTo>
                  <a:pt x="391" y="94"/>
                  <a:pt x="372" y="75"/>
                  <a:pt x="349" y="7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pic>
        <p:nvPicPr>
          <p:cNvPr id="949" name="Picture 948"/>
          <p:cNvPicPr>
            <a:picLocks noChangeAspect="1"/>
          </p:cNvPicPr>
          <p:nvPr/>
        </p:nvPicPr>
        <p:blipFill>
          <a:blip r:embed="rId3"/>
          <a:stretch>
            <a:fillRect/>
          </a:stretch>
        </p:blipFill>
        <p:spPr>
          <a:xfrm>
            <a:off x="9092310" y="2973336"/>
            <a:ext cx="562244" cy="1995419"/>
          </a:xfrm>
          <a:prstGeom prst="rect">
            <a:avLst/>
          </a:prstGeom>
        </p:spPr>
      </p:pic>
      <p:pic>
        <p:nvPicPr>
          <p:cNvPr id="950" name="Picture 949"/>
          <p:cNvPicPr>
            <a:picLocks noChangeAspect="1"/>
          </p:cNvPicPr>
          <p:nvPr/>
        </p:nvPicPr>
        <p:blipFill>
          <a:blip r:embed="rId4"/>
          <a:stretch>
            <a:fillRect/>
          </a:stretch>
        </p:blipFill>
        <p:spPr>
          <a:xfrm>
            <a:off x="9763744" y="3745046"/>
            <a:ext cx="407903" cy="1223710"/>
          </a:xfrm>
          <a:prstGeom prst="rect">
            <a:avLst/>
          </a:prstGeom>
        </p:spPr>
      </p:pic>
      <p:pic>
        <p:nvPicPr>
          <p:cNvPr id="905" name="Picture 904"/>
          <p:cNvPicPr>
            <a:picLocks noChangeAspect="1"/>
          </p:cNvPicPr>
          <p:nvPr/>
        </p:nvPicPr>
        <p:blipFill>
          <a:blip r:embed="rId5"/>
          <a:stretch>
            <a:fillRect/>
          </a:stretch>
        </p:blipFill>
        <p:spPr>
          <a:xfrm>
            <a:off x="1115313" y="3384546"/>
            <a:ext cx="891755" cy="1594348"/>
          </a:xfrm>
          <a:prstGeom prst="rect">
            <a:avLst/>
          </a:prstGeom>
        </p:spPr>
      </p:pic>
      <p:sp>
        <p:nvSpPr>
          <p:cNvPr id="1020" name="Freeform 28"/>
          <p:cNvSpPr>
            <a:spLocks/>
          </p:cNvSpPr>
          <p:nvPr/>
        </p:nvSpPr>
        <p:spPr bwMode="auto">
          <a:xfrm>
            <a:off x="10294879" y="1264057"/>
            <a:ext cx="1367736" cy="554449"/>
          </a:xfrm>
          <a:custGeom>
            <a:avLst/>
            <a:gdLst>
              <a:gd name="T0" fmla="*/ 349 w 391"/>
              <a:gd name="T1" fmla="*/ 74 h 158"/>
              <a:gd name="T2" fmla="*/ 342 w 391"/>
              <a:gd name="T3" fmla="*/ 75 h 158"/>
              <a:gd name="T4" fmla="*/ 263 w 391"/>
              <a:gd name="T5" fmla="*/ 0 h 158"/>
              <a:gd name="T6" fmla="*/ 186 w 391"/>
              <a:gd name="T7" fmla="*/ 59 h 158"/>
              <a:gd name="T8" fmla="*/ 145 w 391"/>
              <a:gd name="T9" fmla="*/ 41 h 158"/>
              <a:gd name="T10" fmla="*/ 86 w 391"/>
              <a:gd name="T11" fmla="*/ 94 h 158"/>
              <a:gd name="T12" fmla="*/ 59 w 391"/>
              <a:gd name="T13" fmla="*/ 107 h 158"/>
              <a:gd name="T14" fmla="*/ 32 w 391"/>
              <a:gd name="T15" fmla="*/ 93 h 158"/>
              <a:gd name="T16" fmla="*/ 0 w 391"/>
              <a:gd name="T17" fmla="*/ 126 h 158"/>
              <a:gd name="T18" fmla="*/ 32 w 391"/>
              <a:gd name="T19" fmla="*/ 158 h 158"/>
              <a:gd name="T20" fmla="*/ 41 w 391"/>
              <a:gd name="T21" fmla="*/ 158 h 158"/>
              <a:gd name="T22" fmla="*/ 148 w 391"/>
              <a:gd name="T23" fmla="*/ 158 h 158"/>
              <a:gd name="T24" fmla="*/ 208 w 391"/>
              <a:gd name="T25" fmla="*/ 158 h 158"/>
              <a:gd name="T26" fmla="*/ 351 w 391"/>
              <a:gd name="T27" fmla="*/ 158 h 158"/>
              <a:gd name="T28" fmla="*/ 351 w 391"/>
              <a:gd name="T29" fmla="*/ 158 h 158"/>
              <a:gd name="T30" fmla="*/ 391 w 391"/>
              <a:gd name="T31" fmla="*/ 116 h 158"/>
              <a:gd name="T32" fmla="*/ 349 w 391"/>
              <a:gd name="T33" fmla="*/ 74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1" h="158">
                <a:moveTo>
                  <a:pt x="349" y="74"/>
                </a:moveTo>
                <a:cubicBezTo>
                  <a:pt x="347" y="74"/>
                  <a:pt x="344" y="75"/>
                  <a:pt x="342" y="75"/>
                </a:cubicBezTo>
                <a:cubicBezTo>
                  <a:pt x="340" y="33"/>
                  <a:pt x="305" y="0"/>
                  <a:pt x="263" y="0"/>
                </a:cubicBezTo>
                <a:cubicBezTo>
                  <a:pt x="226" y="0"/>
                  <a:pt x="195" y="25"/>
                  <a:pt x="186" y="59"/>
                </a:cubicBezTo>
                <a:cubicBezTo>
                  <a:pt x="176" y="48"/>
                  <a:pt x="161" y="41"/>
                  <a:pt x="145" y="41"/>
                </a:cubicBezTo>
                <a:cubicBezTo>
                  <a:pt x="114" y="41"/>
                  <a:pt x="89" y="64"/>
                  <a:pt x="86" y="94"/>
                </a:cubicBezTo>
                <a:cubicBezTo>
                  <a:pt x="76" y="95"/>
                  <a:pt x="66" y="100"/>
                  <a:pt x="59" y="107"/>
                </a:cubicBezTo>
                <a:cubicBezTo>
                  <a:pt x="53" y="98"/>
                  <a:pt x="43" y="93"/>
                  <a:pt x="32" y="93"/>
                </a:cubicBezTo>
                <a:cubicBezTo>
                  <a:pt x="14" y="93"/>
                  <a:pt x="0" y="108"/>
                  <a:pt x="0" y="126"/>
                </a:cubicBezTo>
                <a:cubicBezTo>
                  <a:pt x="0" y="144"/>
                  <a:pt x="14" y="158"/>
                  <a:pt x="32" y="158"/>
                </a:cubicBezTo>
                <a:cubicBezTo>
                  <a:pt x="41" y="158"/>
                  <a:pt x="41" y="158"/>
                  <a:pt x="41" y="158"/>
                </a:cubicBezTo>
                <a:cubicBezTo>
                  <a:pt x="148" y="158"/>
                  <a:pt x="148" y="158"/>
                  <a:pt x="148" y="158"/>
                </a:cubicBezTo>
                <a:cubicBezTo>
                  <a:pt x="208" y="158"/>
                  <a:pt x="208" y="158"/>
                  <a:pt x="208" y="158"/>
                </a:cubicBezTo>
                <a:cubicBezTo>
                  <a:pt x="351" y="158"/>
                  <a:pt x="351" y="158"/>
                  <a:pt x="351" y="158"/>
                </a:cubicBezTo>
                <a:cubicBezTo>
                  <a:pt x="351" y="158"/>
                  <a:pt x="351" y="158"/>
                  <a:pt x="351" y="158"/>
                </a:cubicBezTo>
                <a:cubicBezTo>
                  <a:pt x="373" y="157"/>
                  <a:pt x="391" y="139"/>
                  <a:pt x="391" y="116"/>
                </a:cubicBezTo>
                <a:cubicBezTo>
                  <a:pt x="391" y="93"/>
                  <a:pt x="372" y="74"/>
                  <a:pt x="349" y="7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22" name="Freeform 30"/>
          <p:cNvSpPr>
            <a:spLocks/>
          </p:cNvSpPr>
          <p:nvPr/>
        </p:nvSpPr>
        <p:spPr bwMode="auto">
          <a:xfrm>
            <a:off x="6261166" y="2968472"/>
            <a:ext cx="584729" cy="329305"/>
          </a:xfrm>
          <a:custGeom>
            <a:avLst/>
            <a:gdLst>
              <a:gd name="T0" fmla="*/ 187 w 224"/>
              <a:gd name="T1" fmla="*/ 53 h 126"/>
              <a:gd name="T2" fmla="*/ 183 w 224"/>
              <a:gd name="T3" fmla="*/ 53 h 126"/>
              <a:gd name="T4" fmla="*/ 187 w 224"/>
              <a:gd name="T5" fmla="*/ 37 h 126"/>
              <a:gd name="T6" fmla="*/ 150 w 224"/>
              <a:gd name="T7" fmla="*/ 0 h 126"/>
              <a:gd name="T8" fmla="*/ 114 w 224"/>
              <a:gd name="T9" fmla="*/ 32 h 126"/>
              <a:gd name="T10" fmla="*/ 86 w 224"/>
              <a:gd name="T11" fmla="*/ 20 h 126"/>
              <a:gd name="T12" fmla="*/ 50 w 224"/>
              <a:gd name="T13" fmla="*/ 55 h 126"/>
              <a:gd name="T14" fmla="*/ 37 w 224"/>
              <a:gd name="T15" fmla="*/ 53 h 126"/>
              <a:gd name="T16" fmla="*/ 0 w 224"/>
              <a:gd name="T17" fmla="*/ 90 h 126"/>
              <a:gd name="T18" fmla="*/ 37 w 224"/>
              <a:gd name="T19" fmla="*/ 126 h 126"/>
              <a:gd name="T20" fmla="*/ 187 w 224"/>
              <a:gd name="T21" fmla="*/ 126 h 126"/>
              <a:gd name="T22" fmla="*/ 224 w 224"/>
              <a:gd name="T23" fmla="*/ 90 h 126"/>
              <a:gd name="T24" fmla="*/ 187 w 224"/>
              <a:gd name="T25" fmla="*/ 5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4" h="126">
                <a:moveTo>
                  <a:pt x="187" y="53"/>
                </a:moveTo>
                <a:cubicBezTo>
                  <a:pt x="186" y="53"/>
                  <a:pt x="184" y="53"/>
                  <a:pt x="183" y="53"/>
                </a:cubicBezTo>
                <a:cubicBezTo>
                  <a:pt x="186" y="48"/>
                  <a:pt x="187" y="43"/>
                  <a:pt x="187" y="37"/>
                </a:cubicBezTo>
                <a:cubicBezTo>
                  <a:pt x="187" y="16"/>
                  <a:pt x="171" y="0"/>
                  <a:pt x="150" y="0"/>
                </a:cubicBezTo>
                <a:cubicBezTo>
                  <a:pt x="131" y="0"/>
                  <a:pt x="116" y="14"/>
                  <a:pt x="114" y="32"/>
                </a:cubicBezTo>
                <a:cubicBezTo>
                  <a:pt x="107" y="25"/>
                  <a:pt x="97" y="20"/>
                  <a:pt x="86" y="20"/>
                </a:cubicBezTo>
                <a:cubicBezTo>
                  <a:pt x="67" y="20"/>
                  <a:pt x="51" y="36"/>
                  <a:pt x="50" y="55"/>
                </a:cubicBezTo>
                <a:cubicBezTo>
                  <a:pt x="46" y="54"/>
                  <a:pt x="41" y="53"/>
                  <a:pt x="37" y="53"/>
                </a:cubicBezTo>
                <a:cubicBezTo>
                  <a:pt x="17" y="53"/>
                  <a:pt x="0" y="69"/>
                  <a:pt x="0" y="90"/>
                </a:cubicBezTo>
                <a:cubicBezTo>
                  <a:pt x="0" y="110"/>
                  <a:pt x="17" y="126"/>
                  <a:pt x="37" y="126"/>
                </a:cubicBezTo>
                <a:cubicBezTo>
                  <a:pt x="187" y="126"/>
                  <a:pt x="187" y="126"/>
                  <a:pt x="187" y="126"/>
                </a:cubicBezTo>
                <a:cubicBezTo>
                  <a:pt x="207" y="126"/>
                  <a:pt x="224" y="110"/>
                  <a:pt x="224" y="90"/>
                </a:cubicBezTo>
                <a:cubicBezTo>
                  <a:pt x="224" y="69"/>
                  <a:pt x="207" y="53"/>
                  <a:pt x="187" y="5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23" name="Rectangle 31"/>
          <p:cNvSpPr>
            <a:spLocks noChangeArrowheads="1"/>
          </p:cNvSpPr>
          <p:nvPr/>
        </p:nvSpPr>
        <p:spPr bwMode="auto">
          <a:xfrm>
            <a:off x="4480595" y="3386437"/>
            <a:ext cx="777880" cy="155259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4" name="Rectangle 32"/>
          <p:cNvSpPr>
            <a:spLocks noChangeArrowheads="1"/>
          </p:cNvSpPr>
          <p:nvPr/>
        </p:nvSpPr>
        <p:spPr bwMode="auto">
          <a:xfrm>
            <a:off x="5091710" y="3496206"/>
            <a:ext cx="62273" cy="115046"/>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5" name="Rectangle 33"/>
          <p:cNvSpPr>
            <a:spLocks noChangeArrowheads="1"/>
          </p:cNvSpPr>
          <p:nvPr/>
        </p:nvSpPr>
        <p:spPr bwMode="auto">
          <a:xfrm>
            <a:off x="4921779" y="3496206"/>
            <a:ext cx="63328" cy="115046"/>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6" name="Rectangle 34"/>
          <p:cNvSpPr>
            <a:spLocks noChangeArrowheads="1"/>
          </p:cNvSpPr>
          <p:nvPr/>
        </p:nvSpPr>
        <p:spPr bwMode="auto">
          <a:xfrm>
            <a:off x="4752906" y="3496206"/>
            <a:ext cx="64383" cy="115046"/>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7" name="Rectangle 35"/>
          <p:cNvSpPr>
            <a:spLocks noChangeArrowheads="1"/>
          </p:cNvSpPr>
          <p:nvPr/>
        </p:nvSpPr>
        <p:spPr bwMode="auto">
          <a:xfrm>
            <a:off x="4585084" y="3496206"/>
            <a:ext cx="63328" cy="115046"/>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97" name="Rectangle 36"/>
          <p:cNvSpPr>
            <a:spLocks noChangeArrowheads="1"/>
          </p:cNvSpPr>
          <p:nvPr/>
        </p:nvSpPr>
        <p:spPr bwMode="auto">
          <a:xfrm>
            <a:off x="5091710" y="3666136"/>
            <a:ext cx="62273" cy="115046"/>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98" name="Rectangle 37"/>
          <p:cNvSpPr>
            <a:spLocks noChangeArrowheads="1"/>
          </p:cNvSpPr>
          <p:nvPr/>
        </p:nvSpPr>
        <p:spPr bwMode="auto">
          <a:xfrm>
            <a:off x="4921779" y="3666136"/>
            <a:ext cx="63328" cy="115046"/>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99" name="Rectangle 38"/>
          <p:cNvSpPr>
            <a:spLocks noChangeArrowheads="1"/>
          </p:cNvSpPr>
          <p:nvPr/>
        </p:nvSpPr>
        <p:spPr bwMode="auto">
          <a:xfrm>
            <a:off x="4752906" y="3666136"/>
            <a:ext cx="64383" cy="115046"/>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0" name="Rectangle 39"/>
          <p:cNvSpPr>
            <a:spLocks noChangeArrowheads="1"/>
          </p:cNvSpPr>
          <p:nvPr/>
        </p:nvSpPr>
        <p:spPr bwMode="auto">
          <a:xfrm>
            <a:off x="4585084" y="3666136"/>
            <a:ext cx="63328" cy="115046"/>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1" name="Rectangle 40"/>
          <p:cNvSpPr>
            <a:spLocks noChangeArrowheads="1"/>
          </p:cNvSpPr>
          <p:nvPr/>
        </p:nvSpPr>
        <p:spPr bwMode="auto">
          <a:xfrm>
            <a:off x="5091710" y="3836066"/>
            <a:ext cx="62273" cy="115046"/>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2" name="Rectangle 41"/>
          <p:cNvSpPr>
            <a:spLocks noChangeArrowheads="1"/>
          </p:cNvSpPr>
          <p:nvPr/>
        </p:nvSpPr>
        <p:spPr bwMode="auto">
          <a:xfrm>
            <a:off x="4921779" y="3836066"/>
            <a:ext cx="63328" cy="115046"/>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3" name="Rectangle 42"/>
          <p:cNvSpPr>
            <a:spLocks noChangeArrowheads="1"/>
          </p:cNvSpPr>
          <p:nvPr/>
        </p:nvSpPr>
        <p:spPr bwMode="auto">
          <a:xfrm>
            <a:off x="4752906" y="3836066"/>
            <a:ext cx="64383" cy="115046"/>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4" name="Rectangle 43"/>
          <p:cNvSpPr>
            <a:spLocks noChangeArrowheads="1"/>
          </p:cNvSpPr>
          <p:nvPr/>
        </p:nvSpPr>
        <p:spPr bwMode="auto">
          <a:xfrm>
            <a:off x="4585084" y="3836066"/>
            <a:ext cx="63328" cy="115046"/>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5" name="Rectangle 44"/>
          <p:cNvSpPr>
            <a:spLocks noChangeArrowheads="1"/>
          </p:cNvSpPr>
          <p:nvPr/>
        </p:nvSpPr>
        <p:spPr bwMode="auto">
          <a:xfrm>
            <a:off x="5091710" y="4005996"/>
            <a:ext cx="62273" cy="115046"/>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6" name="Rectangle 45"/>
          <p:cNvSpPr>
            <a:spLocks noChangeArrowheads="1"/>
          </p:cNvSpPr>
          <p:nvPr/>
        </p:nvSpPr>
        <p:spPr bwMode="auto">
          <a:xfrm>
            <a:off x="4921779" y="4005996"/>
            <a:ext cx="63328" cy="115046"/>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7" name="Rectangle 46"/>
          <p:cNvSpPr>
            <a:spLocks noChangeArrowheads="1"/>
          </p:cNvSpPr>
          <p:nvPr/>
        </p:nvSpPr>
        <p:spPr bwMode="auto">
          <a:xfrm>
            <a:off x="4752906" y="4005996"/>
            <a:ext cx="64383" cy="115046"/>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8" name="Rectangle 47"/>
          <p:cNvSpPr>
            <a:spLocks noChangeArrowheads="1"/>
          </p:cNvSpPr>
          <p:nvPr/>
        </p:nvSpPr>
        <p:spPr bwMode="auto">
          <a:xfrm>
            <a:off x="4585084" y="4005996"/>
            <a:ext cx="63328" cy="115046"/>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9" name="Rectangle 48"/>
          <p:cNvSpPr>
            <a:spLocks noChangeArrowheads="1"/>
          </p:cNvSpPr>
          <p:nvPr/>
        </p:nvSpPr>
        <p:spPr bwMode="auto">
          <a:xfrm>
            <a:off x="5091710" y="4175926"/>
            <a:ext cx="62273" cy="112935"/>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10" name="Rectangle 49"/>
          <p:cNvSpPr>
            <a:spLocks noChangeArrowheads="1"/>
          </p:cNvSpPr>
          <p:nvPr/>
        </p:nvSpPr>
        <p:spPr bwMode="auto">
          <a:xfrm>
            <a:off x="4921779" y="4175926"/>
            <a:ext cx="63328" cy="112935"/>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11" name="Rectangle 50"/>
          <p:cNvSpPr>
            <a:spLocks noChangeArrowheads="1"/>
          </p:cNvSpPr>
          <p:nvPr/>
        </p:nvSpPr>
        <p:spPr bwMode="auto">
          <a:xfrm>
            <a:off x="4752906" y="4175926"/>
            <a:ext cx="64383" cy="112935"/>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12" name="Rectangle 51"/>
          <p:cNvSpPr>
            <a:spLocks noChangeArrowheads="1"/>
          </p:cNvSpPr>
          <p:nvPr/>
        </p:nvSpPr>
        <p:spPr bwMode="auto">
          <a:xfrm>
            <a:off x="4585084" y="4175926"/>
            <a:ext cx="63328" cy="112935"/>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13" name="Rectangle 52"/>
          <p:cNvSpPr>
            <a:spLocks noChangeArrowheads="1"/>
          </p:cNvSpPr>
          <p:nvPr/>
        </p:nvSpPr>
        <p:spPr bwMode="auto">
          <a:xfrm>
            <a:off x="5091710" y="4343746"/>
            <a:ext cx="62273" cy="115046"/>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14" name="Rectangle 53"/>
          <p:cNvSpPr>
            <a:spLocks noChangeArrowheads="1"/>
          </p:cNvSpPr>
          <p:nvPr/>
        </p:nvSpPr>
        <p:spPr bwMode="auto">
          <a:xfrm>
            <a:off x="4921779" y="4343746"/>
            <a:ext cx="63328" cy="115046"/>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15" name="Rectangle 54"/>
          <p:cNvSpPr>
            <a:spLocks noChangeArrowheads="1"/>
          </p:cNvSpPr>
          <p:nvPr/>
        </p:nvSpPr>
        <p:spPr bwMode="auto">
          <a:xfrm>
            <a:off x="4752906" y="4343746"/>
            <a:ext cx="64383" cy="115046"/>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16" name="Rectangle 55"/>
          <p:cNvSpPr>
            <a:spLocks noChangeArrowheads="1"/>
          </p:cNvSpPr>
          <p:nvPr/>
        </p:nvSpPr>
        <p:spPr bwMode="auto">
          <a:xfrm>
            <a:off x="4585084" y="4343746"/>
            <a:ext cx="63328" cy="115046"/>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17" name="Rectangle 56"/>
          <p:cNvSpPr>
            <a:spLocks noChangeArrowheads="1"/>
          </p:cNvSpPr>
          <p:nvPr/>
        </p:nvSpPr>
        <p:spPr bwMode="auto">
          <a:xfrm>
            <a:off x="5091710" y="4513676"/>
            <a:ext cx="62273" cy="115046"/>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18" name="Rectangle 57"/>
          <p:cNvSpPr>
            <a:spLocks noChangeArrowheads="1"/>
          </p:cNvSpPr>
          <p:nvPr/>
        </p:nvSpPr>
        <p:spPr bwMode="auto">
          <a:xfrm>
            <a:off x="4921779" y="4513676"/>
            <a:ext cx="63328" cy="115046"/>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19" name="Rectangle 58"/>
          <p:cNvSpPr>
            <a:spLocks noChangeArrowheads="1"/>
          </p:cNvSpPr>
          <p:nvPr/>
        </p:nvSpPr>
        <p:spPr bwMode="auto">
          <a:xfrm>
            <a:off x="4752906" y="4513676"/>
            <a:ext cx="64383" cy="115046"/>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20" name="Rectangle 59"/>
          <p:cNvSpPr>
            <a:spLocks noChangeArrowheads="1"/>
          </p:cNvSpPr>
          <p:nvPr/>
        </p:nvSpPr>
        <p:spPr bwMode="auto">
          <a:xfrm>
            <a:off x="4585084" y="4513676"/>
            <a:ext cx="63328" cy="115046"/>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21" name="Rectangle 60"/>
          <p:cNvSpPr>
            <a:spLocks noChangeArrowheads="1"/>
          </p:cNvSpPr>
          <p:nvPr/>
        </p:nvSpPr>
        <p:spPr bwMode="auto">
          <a:xfrm>
            <a:off x="5091710" y="4683606"/>
            <a:ext cx="62273" cy="115046"/>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22" name="Rectangle 61"/>
          <p:cNvSpPr>
            <a:spLocks noChangeArrowheads="1"/>
          </p:cNvSpPr>
          <p:nvPr/>
        </p:nvSpPr>
        <p:spPr bwMode="auto">
          <a:xfrm>
            <a:off x="4921779" y="4683606"/>
            <a:ext cx="63328" cy="115046"/>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23" name="Rectangle 62"/>
          <p:cNvSpPr>
            <a:spLocks noChangeArrowheads="1"/>
          </p:cNvSpPr>
          <p:nvPr/>
        </p:nvSpPr>
        <p:spPr bwMode="auto">
          <a:xfrm>
            <a:off x="4752906" y="4683606"/>
            <a:ext cx="64383" cy="115046"/>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24" name="Rectangle 63"/>
          <p:cNvSpPr>
            <a:spLocks noChangeArrowheads="1"/>
          </p:cNvSpPr>
          <p:nvPr/>
        </p:nvSpPr>
        <p:spPr bwMode="auto">
          <a:xfrm>
            <a:off x="4585084" y="4683606"/>
            <a:ext cx="63328" cy="115046"/>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26" name="Rectangle 65"/>
          <p:cNvSpPr>
            <a:spLocks noChangeArrowheads="1"/>
          </p:cNvSpPr>
          <p:nvPr/>
        </p:nvSpPr>
        <p:spPr bwMode="auto">
          <a:xfrm>
            <a:off x="4159731" y="3724186"/>
            <a:ext cx="451741" cy="1214843"/>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27" name="Rectangle 66"/>
          <p:cNvSpPr>
            <a:spLocks noChangeArrowheads="1"/>
          </p:cNvSpPr>
          <p:nvPr/>
        </p:nvSpPr>
        <p:spPr bwMode="auto">
          <a:xfrm>
            <a:off x="3074712" y="3729464"/>
            <a:ext cx="762047" cy="609004"/>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28" name="Freeform 67"/>
          <p:cNvSpPr>
            <a:spLocks/>
          </p:cNvSpPr>
          <p:nvPr/>
        </p:nvSpPr>
        <p:spPr bwMode="auto">
          <a:xfrm>
            <a:off x="3512731" y="2615946"/>
            <a:ext cx="647001" cy="2323084"/>
          </a:xfrm>
          <a:custGeom>
            <a:avLst/>
            <a:gdLst>
              <a:gd name="T0" fmla="*/ 0 w 613"/>
              <a:gd name="T1" fmla="*/ 0 h 2201"/>
              <a:gd name="T2" fmla="*/ 613 w 613"/>
              <a:gd name="T3" fmla="*/ 0 h 2201"/>
              <a:gd name="T4" fmla="*/ 613 w 613"/>
              <a:gd name="T5" fmla="*/ 2201 h 2201"/>
              <a:gd name="T6" fmla="*/ 0 w 613"/>
              <a:gd name="T7" fmla="*/ 2201 h 2201"/>
              <a:gd name="T8" fmla="*/ 0 w 613"/>
              <a:gd name="T9" fmla="*/ 1434 h 2201"/>
              <a:gd name="T10" fmla="*/ 0 w 613"/>
              <a:gd name="T11" fmla="*/ 0 h 2201"/>
            </a:gdLst>
            <a:ahLst/>
            <a:cxnLst>
              <a:cxn ang="0">
                <a:pos x="T0" y="T1"/>
              </a:cxn>
              <a:cxn ang="0">
                <a:pos x="T2" y="T3"/>
              </a:cxn>
              <a:cxn ang="0">
                <a:pos x="T4" y="T5"/>
              </a:cxn>
              <a:cxn ang="0">
                <a:pos x="T6" y="T7"/>
              </a:cxn>
              <a:cxn ang="0">
                <a:pos x="T8" y="T9"/>
              </a:cxn>
              <a:cxn ang="0">
                <a:pos x="T10" y="T11"/>
              </a:cxn>
            </a:cxnLst>
            <a:rect l="0" t="0" r="r" b="b"/>
            <a:pathLst>
              <a:path w="613" h="2201">
                <a:moveTo>
                  <a:pt x="0" y="0"/>
                </a:moveTo>
                <a:lnTo>
                  <a:pt x="613" y="0"/>
                </a:lnTo>
                <a:lnTo>
                  <a:pt x="613" y="2201"/>
                </a:lnTo>
                <a:lnTo>
                  <a:pt x="0" y="2201"/>
                </a:lnTo>
                <a:lnTo>
                  <a:pt x="0" y="1434"/>
                </a:lnTo>
                <a:lnTo>
                  <a:pt x="0" y="0"/>
                </a:lnTo>
                <a:close/>
              </a:path>
            </a:pathLst>
          </a:custGeom>
          <a:solidFill>
            <a:srgbClr val="4BC1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29" name="Freeform 68"/>
          <p:cNvSpPr>
            <a:spLocks/>
          </p:cNvSpPr>
          <p:nvPr/>
        </p:nvSpPr>
        <p:spPr bwMode="auto">
          <a:xfrm>
            <a:off x="3074711" y="3736854"/>
            <a:ext cx="438018" cy="1202177"/>
          </a:xfrm>
          <a:custGeom>
            <a:avLst/>
            <a:gdLst>
              <a:gd name="T0" fmla="*/ 0 w 415"/>
              <a:gd name="T1" fmla="*/ 570 h 1139"/>
              <a:gd name="T2" fmla="*/ 0 w 415"/>
              <a:gd name="T3" fmla="*/ 1139 h 1139"/>
              <a:gd name="T4" fmla="*/ 415 w 415"/>
              <a:gd name="T5" fmla="*/ 1139 h 1139"/>
              <a:gd name="T6" fmla="*/ 415 w 415"/>
              <a:gd name="T7" fmla="*/ 0 h 1139"/>
              <a:gd name="T8" fmla="*/ 0 w 415"/>
              <a:gd name="T9" fmla="*/ 570 h 1139"/>
            </a:gdLst>
            <a:ahLst/>
            <a:cxnLst>
              <a:cxn ang="0">
                <a:pos x="T0" y="T1"/>
              </a:cxn>
              <a:cxn ang="0">
                <a:pos x="T2" y="T3"/>
              </a:cxn>
              <a:cxn ang="0">
                <a:pos x="T4" y="T5"/>
              </a:cxn>
              <a:cxn ang="0">
                <a:pos x="T6" y="T7"/>
              </a:cxn>
              <a:cxn ang="0">
                <a:pos x="T8" y="T9"/>
              </a:cxn>
            </a:cxnLst>
            <a:rect l="0" t="0" r="r" b="b"/>
            <a:pathLst>
              <a:path w="415" h="1139">
                <a:moveTo>
                  <a:pt x="0" y="570"/>
                </a:moveTo>
                <a:lnTo>
                  <a:pt x="0" y="1139"/>
                </a:lnTo>
                <a:lnTo>
                  <a:pt x="415" y="1139"/>
                </a:lnTo>
                <a:lnTo>
                  <a:pt x="415" y="0"/>
                </a:lnTo>
                <a:lnTo>
                  <a:pt x="0" y="57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30" name="Rectangle 69"/>
          <p:cNvSpPr>
            <a:spLocks noChangeArrowheads="1"/>
          </p:cNvSpPr>
          <p:nvPr/>
        </p:nvSpPr>
        <p:spPr bwMode="auto">
          <a:xfrm>
            <a:off x="3594001" y="2743660"/>
            <a:ext cx="62273" cy="120322"/>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31" name="Rectangle 70"/>
          <p:cNvSpPr>
            <a:spLocks noChangeArrowheads="1"/>
          </p:cNvSpPr>
          <p:nvPr/>
        </p:nvSpPr>
        <p:spPr bwMode="auto">
          <a:xfrm>
            <a:off x="3734377" y="2743660"/>
            <a:ext cx="63328" cy="120322"/>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32" name="Rectangle 71"/>
          <p:cNvSpPr>
            <a:spLocks noChangeArrowheads="1"/>
          </p:cNvSpPr>
          <p:nvPr/>
        </p:nvSpPr>
        <p:spPr bwMode="auto">
          <a:xfrm>
            <a:off x="3872644" y="2743660"/>
            <a:ext cx="65438" cy="120322"/>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33" name="Rectangle 72"/>
          <p:cNvSpPr>
            <a:spLocks noChangeArrowheads="1"/>
          </p:cNvSpPr>
          <p:nvPr/>
        </p:nvSpPr>
        <p:spPr bwMode="auto">
          <a:xfrm>
            <a:off x="4014077" y="2743660"/>
            <a:ext cx="62273" cy="120322"/>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34" name="Rectangle 73"/>
          <p:cNvSpPr>
            <a:spLocks noChangeArrowheads="1"/>
          </p:cNvSpPr>
          <p:nvPr/>
        </p:nvSpPr>
        <p:spPr bwMode="auto">
          <a:xfrm>
            <a:off x="3594001" y="2927311"/>
            <a:ext cx="62273" cy="120322"/>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35" name="Rectangle 74"/>
          <p:cNvSpPr>
            <a:spLocks noChangeArrowheads="1"/>
          </p:cNvSpPr>
          <p:nvPr/>
        </p:nvSpPr>
        <p:spPr bwMode="auto">
          <a:xfrm>
            <a:off x="3734377" y="2927311"/>
            <a:ext cx="63328" cy="120322"/>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36" name="Rectangle 75"/>
          <p:cNvSpPr>
            <a:spLocks noChangeArrowheads="1"/>
          </p:cNvSpPr>
          <p:nvPr/>
        </p:nvSpPr>
        <p:spPr bwMode="auto">
          <a:xfrm>
            <a:off x="3872644" y="2927311"/>
            <a:ext cx="65438" cy="120322"/>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37" name="Rectangle 76"/>
          <p:cNvSpPr>
            <a:spLocks noChangeArrowheads="1"/>
          </p:cNvSpPr>
          <p:nvPr/>
        </p:nvSpPr>
        <p:spPr bwMode="auto">
          <a:xfrm>
            <a:off x="4014077" y="2927311"/>
            <a:ext cx="62273" cy="120322"/>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38" name="Rectangle 77"/>
          <p:cNvSpPr>
            <a:spLocks noChangeArrowheads="1"/>
          </p:cNvSpPr>
          <p:nvPr/>
        </p:nvSpPr>
        <p:spPr bwMode="auto">
          <a:xfrm>
            <a:off x="3594001" y="3109907"/>
            <a:ext cx="62273" cy="120322"/>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39" name="Rectangle 78"/>
          <p:cNvSpPr>
            <a:spLocks noChangeArrowheads="1"/>
          </p:cNvSpPr>
          <p:nvPr/>
        </p:nvSpPr>
        <p:spPr bwMode="auto">
          <a:xfrm>
            <a:off x="3734377" y="3109907"/>
            <a:ext cx="63328" cy="120322"/>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40" name="Rectangle 79"/>
          <p:cNvSpPr>
            <a:spLocks noChangeArrowheads="1"/>
          </p:cNvSpPr>
          <p:nvPr/>
        </p:nvSpPr>
        <p:spPr bwMode="auto">
          <a:xfrm>
            <a:off x="3872644" y="3109907"/>
            <a:ext cx="65438" cy="120322"/>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41" name="Rectangle 80"/>
          <p:cNvSpPr>
            <a:spLocks noChangeArrowheads="1"/>
          </p:cNvSpPr>
          <p:nvPr/>
        </p:nvSpPr>
        <p:spPr bwMode="auto">
          <a:xfrm>
            <a:off x="4014077" y="3109907"/>
            <a:ext cx="62273" cy="120322"/>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42" name="Rectangle 81"/>
          <p:cNvSpPr>
            <a:spLocks noChangeArrowheads="1"/>
          </p:cNvSpPr>
          <p:nvPr/>
        </p:nvSpPr>
        <p:spPr bwMode="auto">
          <a:xfrm>
            <a:off x="3594001" y="3292503"/>
            <a:ext cx="62273" cy="120322"/>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43" name="Rectangle 82"/>
          <p:cNvSpPr>
            <a:spLocks noChangeArrowheads="1"/>
          </p:cNvSpPr>
          <p:nvPr/>
        </p:nvSpPr>
        <p:spPr bwMode="auto">
          <a:xfrm>
            <a:off x="3734377" y="3292503"/>
            <a:ext cx="63328" cy="120322"/>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44" name="Rectangle 83"/>
          <p:cNvSpPr>
            <a:spLocks noChangeArrowheads="1"/>
          </p:cNvSpPr>
          <p:nvPr/>
        </p:nvSpPr>
        <p:spPr bwMode="auto">
          <a:xfrm>
            <a:off x="3872644" y="3292503"/>
            <a:ext cx="65438" cy="120322"/>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45" name="Rectangle 84"/>
          <p:cNvSpPr>
            <a:spLocks noChangeArrowheads="1"/>
          </p:cNvSpPr>
          <p:nvPr/>
        </p:nvSpPr>
        <p:spPr bwMode="auto">
          <a:xfrm>
            <a:off x="4014077" y="3292503"/>
            <a:ext cx="62273" cy="120322"/>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46" name="Rectangle 85"/>
          <p:cNvSpPr>
            <a:spLocks noChangeArrowheads="1"/>
          </p:cNvSpPr>
          <p:nvPr/>
        </p:nvSpPr>
        <p:spPr bwMode="auto">
          <a:xfrm>
            <a:off x="3594001" y="3476155"/>
            <a:ext cx="62273" cy="120322"/>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47" name="Rectangle 86"/>
          <p:cNvSpPr>
            <a:spLocks noChangeArrowheads="1"/>
          </p:cNvSpPr>
          <p:nvPr/>
        </p:nvSpPr>
        <p:spPr bwMode="auto">
          <a:xfrm>
            <a:off x="3734377" y="3476155"/>
            <a:ext cx="63328" cy="120322"/>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48" name="Rectangle 87"/>
          <p:cNvSpPr>
            <a:spLocks noChangeArrowheads="1"/>
          </p:cNvSpPr>
          <p:nvPr/>
        </p:nvSpPr>
        <p:spPr bwMode="auto">
          <a:xfrm>
            <a:off x="3872644" y="3476155"/>
            <a:ext cx="65438" cy="120322"/>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49" name="Rectangle 88"/>
          <p:cNvSpPr>
            <a:spLocks noChangeArrowheads="1"/>
          </p:cNvSpPr>
          <p:nvPr/>
        </p:nvSpPr>
        <p:spPr bwMode="auto">
          <a:xfrm>
            <a:off x="4014077" y="3476155"/>
            <a:ext cx="62273" cy="120322"/>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50" name="Rectangle 89"/>
          <p:cNvSpPr>
            <a:spLocks noChangeArrowheads="1"/>
          </p:cNvSpPr>
          <p:nvPr/>
        </p:nvSpPr>
        <p:spPr bwMode="auto">
          <a:xfrm>
            <a:off x="3594001" y="3656637"/>
            <a:ext cx="62273" cy="122434"/>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51" name="Rectangle 90"/>
          <p:cNvSpPr>
            <a:spLocks noChangeArrowheads="1"/>
          </p:cNvSpPr>
          <p:nvPr/>
        </p:nvSpPr>
        <p:spPr bwMode="auto">
          <a:xfrm>
            <a:off x="3734377" y="3656637"/>
            <a:ext cx="63328" cy="122434"/>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52" name="Rectangle 91"/>
          <p:cNvSpPr>
            <a:spLocks noChangeArrowheads="1"/>
          </p:cNvSpPr>
          <p:nvPr/>
        </p:nvSpPr>
        <p:spPr bwMode="auto">
          <a:xfrm>
            <a:off x="3872644" y="3656637"/>
            <a:ext cx="65438" cy="122434"/>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53" name="Rectangle 92"/>
          <p:cNvSpPr>
            <a:spLocks noChangeArrowheads="1"/>
          </p:cNvSpPr>
          <p:nvPr/>
        </p:nvSpPr>
        <p:spPr bwMode="auto">
          <a:xfrm>
            <a:off x="4014077" y="3656637"/>
            <a:ext cx="62273" cy="122434"/>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76" name="Rectangle 93"/>
          <p:cNvSpPr>
            <a:spLocks noChangeArrowheads="1"/>
          </p:cNvSpPr>
          <p:nvPr/>
        </p:nvSpPr>
        <p:spPr bwMode="auto">
          <a:xfrm>
            <a:off x="3594001" y="3839232"/>
            <a:ext cx="62273" cy="122434"/>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77" name="Rectangle 94"/>
          <p:cNvSpPr>
            <a:spLocks noChangeArrowheads="1"/>
          </p:cNvSpPr>
          <p:nvPr/>
        </p:nvSpPr>
        <p:spPr bwMode="auto">
          <a:xfrm>
            <a:off x="3734377" y="3839232"/>
            <a:ext cx="63328" cy="122434"/>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78" name="Rectangle 95"/>
          <p:cNvSpPr>
            <a:spLocks noChangeArrowheads="1"/>
          </p:cNvSpPr>
          <p:nvPr/>
        </p:nvSpPr>
        <p:spPr bwMode="auto">
          <a:xfrm>
            <a:off x="3872644" y="3839232"/>
            <a:ext cx="65438" cy="122434"/>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97" name="Rectangle 96"/>
          <p:cNvSpPr>
            <a:spLocks noChangeArrowheads="1"/>
          </p:cNvSpPr>
          <p:nvPr/>
        </p:nvSpPr>
        <p:spPr bwMode="auto">
          <a:xfrm>
            <a:off x="4014077" y="3839232"/>
            <a:ext cx="62273" cy="122434"/>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98" name="Rectangle 97"/>
          <p:cNvSpPr>
            <a:spLocks noChangeArrowheads="1"/>
          </p:cNvSpPr>
          <p:nvPr/>
        </p:nvSpPr>
        <p:spPr bwMode="auto">
          <a:xfrm>
            <a:off x="3594001" y="4194924"/>
            <a:ext cx="62273" cy="122434"/>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99" name="Rectangle 98"/>
          <p:cNvSpPr>
            <a:spLocks noChangeArrowheads="1"/>
          </p:cNvSpPr>
          <p:nvPr/>
        </p:nvSpPr>
        <p:spPr bwMode="auto">
          <a:xfrm>
            <a:off x="3734377" y="4194924"/>
            <a:ext cx="63328" cy="122434"/>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200" name="Rectangle 99"/>
          <p:cNvSpPr>
            <a:spLocks noChangeArrowheads="1"/>
          </p:cNvSpPr>
          <p:nvPr/>
        </p:nvSpPr>
        <p:spPr bwMode="auto">
          <a:xfrm>
            <a:off x="3872644" y="4194924"/>
            <a:ext cx="65438" cy="122434"/>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201" name="Rectangle 100"/>
          <p:cNvSpPr>
            <a:spLocks noChangeArrowheads="1"/>
          </p:cNvSpPr>
          <p:nvPr/>
        </p:nvSpPr>
        <p:spPr bwMode="auto">
          <a:xfrm>
            <a:off x="4014077" y="4194924"/>
            <a:ext cx="62273" cy="122434"/>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202" name="Rectangle 101"/>
          <p:cNvSpPr>
            <a:spLocks noChangeArrowheads="1"/>
          </p:cNvSpPr>
          <p:nvPr/>
        </p:nvSpPr>
        <p:spPr bwMode="auto">
          <a:xfrm>
            <a:off x="3594001" y="4009163"/>
            <a:ext cx="62273" cy="122434"/>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203" name="Rectangle 102"/>
          <p:cNvSpPr>
            <a:spLocks noChangeArrowheads="1"/>
          </p:cNvSpPr>
          <p:nvPr/>
        </p:nvSpPr>
        <p:spPr bwMode="auto">
          <a:xfrm>
            <a:off x="3734377" y="4009163"/>
            <a:ext cx="63328" cy="122434"/>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204" name="Rectangle 103"/>
          <p:cNvSpPr>
            <a:spLocks noChangeArrowheads="1"/>
          </p:cNvSpPr>
          <p:nvPr/>
        </p:nvSpPr>
        <p:spPr bwMode="auto">
          <a:xfrm>
            <a:off x="3872644" y="4009163"/>
            <a:ext cx="65438" cy="122434"/>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205" name="Rectangle 104"/>
          <p:cNvSpPr>
            <a:spLocks noChangeArrowheads="1"/>
          </p:cNvSpPr>
          <p:nvPr/>
        </p:nvSpPr>
        <p:spPr bwMode="auto">
          <a:xfrm>
            <a:off x="4014077" y="4009163"/>
            <a:ext cx="62273" cy="122434"/>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206" name="Rectangle 105"/>
          <p:cNvSpPr>
            <a:spLocks noChangeArrowheads="1"/>
          </p:cNvSpPr>
          <p:nvPr/>
        </p:nvSpPr>
        <p:spPr bwMode="auto">
          <a:xfrm>
            <a:off x="3594001" y="4382801"/>
            <a:ext cx="62273" cy="120322"/>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207" name="Rectangle 106"/>
          <p:cNvSpPr>
            <a:spLocks noChangeArrowheads="1"/>
          </p:cNvSpPr>
          <p:nvPr/>
        </p:nvSpPr>
        <p:spPr bwMode="auto">
          <a:xfrm>
            <a:off x="3734377" y="4382801"/>
            <a:ext cx="63328" cy="120322"/>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225" name="Rectangle 107"/>
          <p:cNvSpPr>
            <a:spLocks noChangeArrowheads="1"/>
          </p:cNvSpPr>
          <p:nvPr/>
        </p:nvSpPr>
        <p:spPr bwMode="auto">
          <a:xfrm>
            <a:off x="3872644" y="4382801"/>
            <a:ext cx="65438" cy="120322"/>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226" name="Rectangle 108"/>
          <p:cNvSpPr>
            <a:spLocks noChangeArrowheads="1"/>
          </p:cNvSpPr>
          <p:nvPr/>
        </p:nvSpPr>
        <p:spPr bwMode="auto">
          <a:xfrm>
            <a:off x="4014077" y="4382801"/>
            <a:ext cx="62273" cy="120322"/>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227" name="Rectangle 109"/>
          <p:cNvSpPr>
            <a:spLocks noChangeArrowheads="1"/>
          </p:cNvSpPr>
          <p:nvPr/>
        </p:nvSpPr>
        <p:spPr bwMode="auto">
          <a:xfrm>
            <a:off x="3594001" y="4568562"/>
            <a:ext cx="62273" cy="120322"/>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228" name="Rectangle 110"/>
          <p:cNvSpPr>
            <a:spLocks noChangeArrowheads="1"/>
          </p:cNvSpPr>
          <p:nvPr/>
        </p:nvSpPr>
        <p:spPr bwMode="auto">
          <a:xfrm>
            <a:off x="3734377" y="4568562"/>
            <a:ext cx="63328" cy="120322"/>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229" name="Rectangle 111"/>
          <p:cNvSpPr>
            <a:spLocks noChangeArrowheads="1"/>
          </p:cNvSpPr>
          <p:nvPr/>
        </p:nvSpPr>
        <p:spPr bwMode="auto">
          <a:xfrm>
            <a:off x="3872644" y="4568562"/>
            <a:ext cx="65438" cy="120322"/>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230" name="Rectangle 112"/>
          <p:cNvSpPr>
            <a:spLocks noChangeArrowheads="1"/>
          </p:cNvSpPr>
          <p:nvPr/>
        </p:nvSpPr>
        <p:spPr bwMode="auto">
          <a:xfrm>
            <a:off x="4014077" y="4568562"/>
            <a:ext cx="62273" cy="120322"/>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231" name="Rectangle 113"/>
          <p:cNvSpPr>
            <a:spLocks noChangeArrowheads="1"/>
          </p:cNvSpPr>
          <p:nvPr/>
        </p:nvSpPr>
        <p:spPr bwMode="auto">
          <a:xfrm>
            <a:off x="3594001" y="4754324"/>
            <a:ext cx="62273" cy="122434"/>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232" name="Rectangle 114"/>
          <p:cNvSpPr>
            <a:spLocks noChangeArrowheads="1"/>
          </p:cNvSpPr>
          <p:nvPr/>
        </p:nvSpPr>
        <p:spPr bwMode="auto">
          <a:xfrm>
            <a:off x="3734377" y="4754324"/>
            <a:ext cx="63328" cy="122434"/>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233" name="Rectangle 115"/>
          <p:cNvSpPr>
            <a:spLocks noChangeArrowheads="1"/>
          </p:cNvSpPr>
          <p:nvPr/>
        </p:nvSpPr>
        <p:spPr bwMode="auto">
          <a:xfrm>
            <a:off x="3872644" y="4754324"/>
            <a:ext cx="65438" cy="122434"/>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234" name="Rectangle 116"/>
          <p:cNvSpPr>
            <a:spLocks noChangeArrowheads="1"/>
          </p:cNvSpPr>
          <p:nvPr/>
        </p:nvSpPr>
        <p:spPr bwMode="auto">
          <a:xfrm>
            <a:off x="4014077" y="4754324"/>
            <a:ext cx="62273" cy="122434"/>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235" name="Rectangle 117"/>
          <p:cNvSpPr>
            <a:spLocks noChangeArrowheads="1"/>
          </p:cNvSpPr>
          <p:nvPr/>
        </p:nvSpPr>
        <p:spPr bwMode="auto">
          <a:xfrm>
            <a:off x="3119042" y="3839232"/>
            <a:ext cx="64383" cy="122434"/>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236" name="Rectangle 118"/>
          <p:cNvSpPr>
            <a:spLocks noChangeArrowheads="1"/>
          </p:cNvSpPr>
          <p:nvPr/>
        </p:nvSpPr>
        <p:spPr bwMode="auto">
          <a:xfrm>
            <a:off x="3259418" y="3839232"/>
            <a:ext cx="62273" cy="122434"/>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237" name="Rectangle 119"/>
          <p:cNvSpPr>
            <a:spLocks noChangeArrowheads="1"/>
          </p:cNvSpPr>
          <p:nvPr/>
        </p:nvSpPr>
        <p:spPr bwMode="auto">
          <a:xfrm>
            <a:off x="3397684" y="3839232"/>
            <a:ext cx="65438" cy="122434"/>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239" name="Rectangle 120"/>
          <p:cNvSpPr>
            <a:spLocks noChangeArrowheads="1"/>
          </p:cNvSpPr>
          <p:nvPr/>
        </p:nvSpPr>
        <p:spPr bwMode="auto">
          <a:xfrm>
            <a:off x="3119042" y="4021830"/>
            <a:ext cx="64383" cy="123490"/>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241" name="Rectangle 121"/>
          <p:cNvSpPr>
            <a:spLocks noChangeArrowheads="1"/>
          </p:cNvSpPr>
          <p:nvPr/>
        </p:nvSpPr>
        <p:spPr bwMode="auto">
          <a:xfrm>
            <a:off x="3259418" y="4021830"/>
            <a:ext cx="62273" cy="123490"/>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242" name="Rectangle 122"/>
          <p:cNvSpPr>
            <a:spLocks noChangeArrowheads="1"/>
          </p:cNvSpPr>
          <p:nvPr/>
        </p:nvSpPr>
        <p:spPr bwMode="auto">
          <a:xfrm>
            <a:off x="3397684" y="4021830"/>
            <a:ext cx="65438" cy="123490"/>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243" name="Rectangle 123"/>
          <p:cNvSpPr>
            <a:spLocks noChangeArrowheads="1"/>
          </p:cNvSpPr>
          <p:nvPr/>
        </p:nvSpPr>
        <p:spPr bwMode="auto">
          <a:xfrm>
            <a:off x="3119042" y="4191760"/>
            <a:ext cx="64383" cy="123490"/>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244" name="Rectangle 124"/>
          <p:cNvSpPr>
            <a:spLocks noChangeArrowheads="1"/>
          </p:cNvSpPr>
          <p:nvPr/>
        </p:nvSpPr>
        <p:spPr bwMode="auto">
          <a:xfrm>
            <a:off x="3259418" y="4191760"/>
            <a:ext cx="62273" cy="123490"/>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245" name="Rectangle 125"/>
          <p:cNvSpPr>
            <a:spLocks noChangeArrowheads="1"/>
          </p:cNvSpPr>
          <p:nvPr/>
        </p:nvSpPr>
        <p:spPr bwMode="auto">
          <a:xfrm>
            <a:off x="3397684" y="4191760"/>
            <a:ext cx="65438" cy="123490"/>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246" name="Rectangle 126"/>
          <p:cNvSpPr>
            <a:spLocks noChangeArrowheads="1"/>
          </p:cNvSpPr>
          <p:nvPr/>
        </p:nvSpPr>
        <p:spPr bwMode="auto">
          <a:xfrm>
            <a:off x="3119042" y="4361691"/>
            <a:ext cx="64383" cy="120322"/>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247" name="Rectangle 127"/>
          <p:cNvSpPr>
            <a:spLocks noChangeArrowheads="1"/>
          </p:cNvSpPr>
          <p:nvPr/>
        </p:nvSpPr>
        <p:spPr bwMode="auto">
          <a:xfrm>
            <a:off x="3259418" y="4361691"/>
            <a:ext cx="62273" cy="120322"/>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248" name="Rectangle 128"/>
          <p:cNvSpPr>
            <a:spLocks noChangeArrowheads="1"/>
          </p:cNvSpPr>
          <p:nvPr/>
        </p:nvSpPr>
        <p:spPr bwMode="auto">
          <a:xfrm>
            <a:off x="3397684" y="4361691"/>
            <a:ext cx="65438" cy="120322"/>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249" name="Rectangle 129"/>
          <p:cNvSpPr>
            <a:spLocks noChangeArrowheads="1"/>
          </p:cNvSpPr>
          <p:nvPr/>
        </p:nvSpPr>
        <p:spPr bwMode="auto">
          <a:xfrm>
            <a:off x="3119042" y="4531622"/>
            <a:ext cx="64383" cy="120322"/>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250" name="Rectangle 130"/>
          <p:cNvSpPr>
            <a:spLocks noChangeArrowheads="1"/>
          </p:cNvSpPr>
          <p:nvPr/>
        </p:nvSpPr>
        <p:spPr bwMode="auto">
          <a:xfrm>
            <a:off x="3259418" y="4531622"/>
            <a:ext cx="62273" cy="120322"/>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251" name="Rectangle 131"/>
          <p:cNvSpPr>
            <a:spLocks noChangeArrowheads="1"/>
          </p:cNvSpPr>
          <p:nvPr/>
        </p:nvSpPr>
        <p:spPr bwMode="auto">
          <a:xfrm>
            <a:off x="3397684" y="4531622"/>
            <a:ext cx="65438" cy="120322"/>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252" name="Rectangle 132"/>
          <p:cNvSpPr>
            <a:spLocks noChangeArrowheads="1"/>
          </p:cNvSpPr>
          <p:nvPr/>
        </p:nvSpPr>
        <p:spPr bwMode="auto">
          <a:xfrm>
            <a:off x="3119042" y="4701551"/>
            <a:ext cx="64383" cy="120322"/>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262" name="Rectangle 133"/>
          <p:cNvSpPr>
            <a:spLocks noChangeArrowheads="1"/>
          </p:cNvSpPr>
          <p:nvPr/>
        </p:nvSpPr>
        <p:spPr bwMode="auto">
          <a:xfrm>
            <a:off x="3259418" y="4701551"/>
            <a:ext cx="62273" cy="120322"/>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263" name="Rectangle 134"/>
          <p:cNvSpPr>
            <a:spLocks noChangeArrowheads="1"/>
          </p:cNvSpPr>
          <p:nvPr/>
        </p:nvSpPr>
        <p:spPr bwMode="auto">
          <a:xfrm>
            <a:off x="3397684" y="4701551"/>
            <a:ext cx="65438" cy="120322"/>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264" name="Rectangle 135"/>
          <p:cNvSpPr>
            <a:spLocks noChangeArrowheads="1"/>
          </p:cNvSpPr>
          <p:nvPr/>
        </p:nvSpPr>
        <p:spPr bwMode="auto">
          <a:xfrm>
            <a:off x="3872643" y="2495625"/>
            <a:ext cx="203706" cy="120322"/>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265" name="Rectangle 136"/>
          <p:cNvSpPr>
            <a:spLocks noChangeArrowheads="1"/>
          </p:cNvSpPr>
          <p:nvPr/>
        </p:nvSpPr>
        <p:spPr bwMode="auto">
          <a:xfrm>
            <a:off x="3656274" y="2419628"/>
            <a:ext cx="42219" cy="196317"/>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grpSp>
        <p:nvGrpSpPr>
          <p:cNvPr id="1061" name="Group 1060"/>
          <p:cNvGrpSpPr/>
          <p:nvPr/>
        </p:nvGrpSpPr>
        <p:grpSpPr>
          <a:xfrm>
            <a:off x="392768" y="2970583"/>
            <a:ext cx="628003" cy="1996944"/>
            <a:chOff x="1689485" y="-2496074"/>
            <a:chExt cx="640854" cy="2037807"/>
          </a:xfrm>
        </p:grpSpPr>
        <p:sp>
          <p:nvSpPr>
            <p:cNvPr id="331" name="Rectangle 138"/>
            <p:cNvSpPr>
              <a:spLocks noChangeArrowheads="1"/>
            </p:cNvSpPr>
            <p:nvPr/>
          </p:nvSpPr>
          <p:spPr bwMode="auto">
            <a:xfrm>
              <a:off x="1689485" y="-1636576"/>
              <a:ext cx="260650" cy="1178309"/>
            </a:xfrm>
            <a:prstGeom prst="rect">
              <a:avLst/>
            </a:prstGeom>
            <a:solidFill>
              <a:srgbClr val="A7DA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369" name="Rectangle 139"/>
            <p:cNvSpPr>
              <a:spLocks noChangeArrowheads="1"/>
            </p:cNvSpPr>
            <p:nvPr/>
          </p:nvSpPr>
          <p:spPr bwMode="auto">
            <a:xfrm>
              <a:off x="1816579" y="-2308665"/>
              <a:ext cx="513760" cy="1850398"/>
            </a:xfrm>
            <a:prstGeom prst="rect">
              <a:avLst/>
            </a:prstGeom>
            <a:solidFill>
              <a:srgbClr val="A7DA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370" name="Freeform 140"/>
            <p:cNvSpPr>
              <a:spLocks/>
            </p:cNvSpPr>
            <p:nvPr/>
          </p:nvSpPr>
          <p:spPr bwMode="auto">
            <a:xfrm>
              <a:off x="1941518" y="-2496074"/>
              <a:ext cx="263881" cy="187409"/>
            </a:xfrm>
            <a:custGeom>
              <a:avLst/>
              <a:gdLst>
                <a:gd name="T0" fmla="*/ 181 w 245"/>
                <a:gd name="T1" fmla="*/ 0 h 174"/>
                <a:gd name="T2" fmla="*/ 65 w 245"/>
                <a:gd name="T3" fmla="*/ 0 h 174"/>
                <a:gd name="T4" fmla="*/ 0 w 245"/>
                <a:gd name="T5" fmla="*/ 174 h 174"/>
                <a:gd name="T6" fmla="*/ 245 w 245"/>
                <a:gd name="T7" fmla="*/ 174 h 174"/>
                <a:gd name="T8" fmla="*/ 181 w 245"/>
                <a:gd name="T9" fmla="*/ 0 h 174"/>
              </a:gdLst>
              <a:ahLst/>
              <a:cxnLst>
                <a:cxn ang="0">
                  <a:pos x="T0" y="T1"/>
                </a:cxn>
                <a:cxn ang="0">
                  <a:pos x="T2" y="T3"/>
                </a:cxn>
                <a:cxn ang="0">
                  <a:pos x="T4" y="T5"/>
                </a:cxn>
                <a:cxn ang="0">
                  <a:pos x="T6" y="T7"/>
                </a:cxn>
                <a:cxn ang="0">
                  <a:pos x="T8" y="T9"/>
                </a:cxn>
              </a:cxnLst>
              <a:rect l="0" t="0" r="r" b="b"/>
              <a:pathLst>
                <a:path w="245" h="174">
                  <a:moveTo>
                    <a:pt x="181" y="0"/>
                  </a:moveTo>
                  <a:lnTo>
                    <a:pt x="65" y="0"/>
                  </a:lnTo>
                  <a:lnTo>
                    <a:pt x="0" y="174"/>
                  </a:lnTo>
                  <a:lnTo>
                    <a:pt x="245" y="174"/>
                  </a:lnTo>
                  <a:lnTo>
                    <a:pt x="181" y="0"/>
                  </a:lnTo>
                  <a:close/>
                </a:path>
              </a:pathLst>
            </a:custGeom>
            <a:solidFill>
              <a:srgbClr val="A7DA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410" name="Rectangle 142"/>
            <p:cNvSpPr>
              <a:spLocks noChangeArrowheads="1"/>
            </p:cNvSpPr>
            <p:nvPr/>
          </p:nvSpPr>
          <p:spPr bwMode="auto">
            <a:xfrm>
              <a:off x="1883357" y="-2247272"/>
              <a:ext cx="52776" cy="119554"/>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432" name="Rectangle 143"/>
            <p:cNvSpPr>
              <a:spLocks noChangeArrowheads="1"/>
            </p:cNvSpPr>
            <p:nvPr/>
          </p:nvSpPr>
          <p:spPr bwMode="auto">
            <a:xfrm>
              <a:off x="1992140" y="-2247272"/>
              <a:ext cx="53853" cy="119554"/>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433" name="Rectangle 144"/>
            <p:cNvSpPr>
              <a:spLocks noChangeArrowheads="1"/>
            </p:cNvSpPr>
            <p:nvPr/>
          </p:nvSpPr>
          <p:spPr bwMode="auto">
            <a:xfrm>
              <a:off x="2102001" y="-2247272"/>
              <a:ext cx="52776" cy="119554"/>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436" name="Rectangle 145"/>
            <p:cNvSpPr>
              <a:spLocks noChangeArrowheads="1"/>
            </p:cNvSpPr>
            <p:nvPr/>
          </p:nvSpPr>
          <p:spPr bwMode="auto">
            <a:xfrm>
              <a:off x="2210784" y="-2247272"/>
              <a:ext cx="53853" cy="119554"/>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437" name="Rectangle 146"/>
            <p:cNvSpPr>
              <a:spLocks noChangeArrowheads="1"/>
            </p:cNvSpPr>
            <p:nvPr/>
          </p:nvSpPr>
          <p:spPr bwMode="auto">
            <a:xfrm>
              <a:off x="1883357" y="-2073864"/>
              <a:ext cx="52776" cy="119554"/>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450" name="Rectangle 147"/>
            <p:cNvSpPr>
              <a:spLocks noChangeArrowheads="1"/>
            </p:cNvSpPr>
            <p:nvPr/>
          </p:nvSpPr>
          <p:spPr bwMode="auto">
            <a:xfrm>
              <a:off x="1992140" y="-2073864"/>
              <a:ext cx="53853" cy="119554"/>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452" name="Rectangle 148"/>
            <p:cNvSpPr>
              <a:spLocks noChangeArrowheads="1"/>
            </p:cNvSpPr>
            <p:nvPr/>
          </p:nvSpPr>
          <p:spPr bwMode="auto">
            <a:xfrm>
              <a:off x="2102001" y="-2073864"/>
              <a:ext cx="52776" cy="119554"/>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453" name="Rectangle 149"/>
            <p:cNvSpPr>
              <a:spLocks noChangeArrowheads="1"/>
            </p:cNvSpPr>
            <p:nvPr/>
          </p:nvSpPr>
          <p:spPr bwMode="auto">
            <a:xfrm>
              <a:off x="2210784" y="-2073864"/>
              <a:ext cx="53853" cy="119554"/>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466" name="Rectangle 150"/>
            <p:cNvSpPr>
              <a:spLocks noChangeArrowheads="1"/>
            </p:cNvSpPr>
            <p:nvPr/>
          </p:nvSpPr>
          <p:spPr bwMode="auto">
            <a:xfrm>
              <a:off x="1883357" y="-1900457"/>
              <a:ext cx="52776" cy="119554"/>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483" name="Rectangle 151"/>
            <p:cNvSpPr>
              <a:spLocks noChangeArrowheads="1"/>
            </p:cNvSpPr>
            <p:nvPr/>
          </p:nvSpPr>
          <p:spPr bwMode="auto">
            <a:xfrm>
              <a:off x="1992140" y="-1900457"/>
              <a:ext cx="53853" cy="119554"/>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484" name="Rectangle 152"/>
            <p:cNvSpPr>
              <a:spLocks noChangeArrowheads="1"/>
            </p:cNvSpPr>
            <p:nvPr/>
          </p:nvSpPr>
          <p:spPr bwMode="auto">
            <a:xfrm>
              <a:off x="2102001" y="-1900457"/>
              <a:ext cx="52776" cy="119554"/>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523" name="Rectangle 153"/>
            <p:cNvSpPr>
              <a:spLocks noChangeArrowheads="1"/>
            </p:cNvSpPr>
            <p:nvPr/>
          </p:nvSpPr>
          <p:spPr bwMode="auto">
            <a:xfrm>
              <a:off x="2210784" y="-1900457"/>
              <a:ext cx="53853" cy="119554"/>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542" name="Rectangle 154"/>
            <p:cNvSpPr>
              <a:spLocks noChangeArrowheads="1"/>
            </p:cNvSpPr>
            <p:nvPr/>
          </p:nvSpPr>
          <p:spPr bwMode="auto">
            <a:xfrm>
              <a:off x="1883357" y="-1727049"/>
              <a:ext cx="52776" cy="117400"/>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566" name="Rectangle 155"/>
            <p:cNvSpPr>
              <a:spLocks noChangeArrowheads="1"/>
            </p:cNvSpPr>
            <p:nvPr/>
          </p:nvSpPr>
          <p:spPr bwMode="auto">
            <a:xfrm>
              <a:off x="1992140" y="-1727049"/>
              <a:ext cx="53853" cy="117400"/>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567" name="Rectangle 156"/>
            <p:cNvSpPr>
              <a:spLocks noChangeArrowheads="1"/>
            </p:cNvSpPr>
            <p:nvPr/>
          </p:nvSpPr>
          <p:spPr bwMode="auto">
            <a:xfrm>
              <a:off x="2102001" y="-1727049"/>
              <a:ext cx="52776" cy="117400"/>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572" name="Rectangle 157"/>
            <p:cNvSpPr>
              <a:spLocks noChangeArrowheads="1"/>
            </p:cNvSpPr>
            <p:nvPr/>
          </p:nvSpPr>
          <p:spPr bwMode="auto">
            <a:xfrm>
              <a:off x="2210784" y="-1727049"/>
              <a:ext cx="53853" cy="117400"/>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573" name="Rectangle 158"/>
            <p:cNvSpPr>
              <a:spLocks noChangeArrowheads="1"/>
            </p:cNvSpPr>
            <p:nvPr/>
          </p:nvSpPr>
          <p:spPr bwMode="auto">
            <a:xfrm>
              <a:off x="1883357" y="-1556873"/>
              <a:ext cx="52776" cy="120631"/>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833" name="Rectangle 159"/>
            <p:cNvSpPr>
              <a:spLocks noChangeArrowheads="1"/>
            </p:cNvSpPr>
            <p:nvPr/>
          </p:nvSpPr>
          <p:spPr bwMode="auto">
            <a:xfrm>
              <a:off x="1992140" y="-1556873"/>
              <a:ext cx="53853" cy="120631"/>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834" name="Rectangle 160"/>
            <p:cNvSpPr>
              <a:spLocks noChangeArrowheads="1"/>
            </p:cNvSpPr>
            <p:nvPr/>
          </p:nvSpPr>
          <p:spPr bwMode="auto">
            <a:xfrm>
              <a:off x="2102001" y="-1556873"/>
              <a:ext cx="52776" cy="120631"/>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835" name="Rectangle 161"/>
            <p:cNvSpPr>
              <a:spLocks noChangeArrowheads="1"/>
            </p:cNvSpPr>
            <p:nvPr/>
          </p:nvSpPr>
          <p:spPr bwMode="auto">
            <a:xfrm>
              <a:off x="2210784" y="-1556873"/>
              <a:ext cx="53853" cy="120631"/>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836" name="Rectangle 162"/>
            <p:cNvSpPr>
              <a:spLocks noChangeArrowheads="1"/>
            </p:cNvSpPr>
            <p:nvPr/>
          </p:nvSpPr>
          <p:spPr bwMode="auto">
            <a:xfrm>
              <a:off x="1883357" y="-1383466"/>
              <a:ext cx="52776" cy="120631"/>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837" name="Rectangle 163"/>
            <p:cNvSpPr>
              <a:spLocks noChangeArrowheads="1"/>
            </p:cNvSpPr>
            <p:nvPr/>
          </p:nvSpPr>
          <p:spPr bwMode="auto">
            <a:xfrm>
              <a:off x="1992140" y="-1383466"/>
              <a:ext cx="53853" cy="120631"/>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838" name="Rectangle 164"/>
            <p:cNvSpPr>
              <a:spLocks noChangeArrowheads="1"/>
            </p:cNvSpPr>
            <p:nvPr/>
          </p:nvSpPr>
          <p:spPr bwMode="auto">
            <a:xfrm>
              <a:off x="2102001" y="-1383466"/>
              <a:ext cx="52776" cy="120631"/>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839" name="Rectangle 165"/>
            <p:cNvSpPr>
              <a:spLocks noChangeArrowheads="1"/>
            </p:cNvSpPr>
            <p:nvPr/>
          </p:nvSpPr>
          <p:spPr bwMode="auto">
            <a:xfrm>
              <a:off x="2210784" y="-1383466"/>
              <a:ext cx="53853" cy="120631"/>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840" name="Rectangle 166"/>
            <p:cNvSpPr>
              <a:spLocks noChangeArrowheads="1"/>
            </p:cNvSpPr>
            <p:nvPr/>
          </p:nvSpPr>
          <p:spPr bwMode="auto">
            <a:xfrm>
              <a:off x="1883357" y="-1210058"/>
              <a:ext cx="52776" cy="120631"/>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841" name="Rectangle 167"/>
            <p:cNvSpPr>
              <a:spLocks noChangeArrowheads="1"/>
            </p:cNvSpPr>
            <p:nvPr/>
          </p:nvSpPr>
          <p:spPr bwMode="auto">
            <a:xfrm>
              <a:off x="1992140" y="-1210058"/>
              <a:ext cx="53853" cy="120631"/>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842" name="Rectangle 168"/>
            <p:cNvSpPr>
              <a:spLocks noChangeArrowheads="1"/>
            </p:cNvSpPr>
            <p:nvPr/>
          </p:nvSpPr>
          <p:spPr bwMode="auto">
            <a:xfrm>
              <a:off x="2102001" y="-1210058"/>
              <a:ext cx="52776" cy="120631"/>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843" name="Rectangle 169"/>
            <p:cNvSpPr>
              <a:spLocks noChangeArrowheads="1"/>
            </p:cNvSpPr>
            <p:nvPr/>
          </p:nvSpPr>
          <p:spPr bwMode="auto">
            <a:xfrm>
              <a:off x="2210784" y="-1210058"/>
              <a:ext cx="53853" cy="120631"/>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844" name="Rectangle 170"/>
            <p:cNvSpPr>
              <a:spLocks noChangeArrowheads="1"/>
            </p:cNvSpPr>
            <p:nvPr/>
          </p:nvSpPr>
          <p:spPr bwMode="auto">
            <a:xfrm>
              <a:off x="1883357" y="-1036651"/>
              <a:ext cx="52776" cy="119554"/>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845" name="Rectangle 171"/>
            <p:cNvSpPr>
              <a:spLocks noChangeArrowheads="1"/>
            </p:cNvSpPr>
            <p:nvPr/>
          </p:nvSpPr>
          <p:spPr bwMode="auto">
            <a:xfrm>
              <a:off x="1992140" y="-1036651"/>
              <a:ext cx="53853" cy="119554"/>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846" name="Rectangle 172"/>
            <p:cNvSpPr>
              <a:spLocks noChangeArrowheads="1"/>
            </p:cNvSpPr>
            <p:nvPr/>
          </p:nvSpPr>
          <p:spPr bwMode="auto">
            <a:xfrm>
              <a:off x="2102001" y="-1036651"/>
              <a:ext cx="52776" cy="119554"/>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847" name="Rectangle 173"/>
            <p:cNvSpPr>
              <a:spLocks noChangeArrowheads="1"/>
            </p:cNvSpPr>
            <p:nvPr/>
          </p:nvSpPr>
          <p:spPr bwMode="auto">
            <a:xfrm>
              <a:off x="2210784" y="-1036651"/>
              <a:ext cx="53853" cy="119554"/>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848" name="Rectangle 174"/>
            <p:cNvSpPr>
              <a:spLocks noChangeArrowheads="1"/>
            </p:cNvSpPr>
            <p:nvPr/>
          </p:nvSpPr>
          <p:spPr bwMode="auto">
            <a:xfrm>
              <a:off x="1883357" y="-863243"/>
              <a:ext cx="52776" cy="117400"/>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849" name="Rectangle 175"/>
            <p:cNvSpPr>
              <a:spLocks noChangeArrowheads="1"/>
            </p:cNvSpPr>
            <p:nvPr/>
          </p:nvSpPr>
          <p:spPr bwMode="auto">
            <a:xfrm>
              <a:off x="1992140" y="-863243"/>
              <a:ext cx="53853" cy="117400"/>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850" name="Rectangle 176"/>
            <p:cNvSpPr>
              <a:spLocks noChangeArrowheads="1"/>
            </p:cNvSpPr>
            <p:nvPr/>
          </p:nvSpPr>
          <p:spPr bwMode="auto">
            <a:xfrm>
              <a:off x="2102001" y="-863243"/>
              <a:ext cx="52776" cy="117400"/>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851" name="Rectangle 177"/>
            <p:cNvSpPr>
              <a:spLocks noChangeArrowheads="1"/>
            </p:cNvSpPr>
            <p:nvPr/>
          </p:nvSpPr>
          <p:spPr bwMode="auto">
            <a:xfrm>
              <a:off x="2210784" y="-863243"/>
              <a:ext cx="53853" cy="117400"/>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852" name="Rectangle 178"/>
            <p:cNvSpPr>
              <a:spLocks noChangeArrowheads="1"/>
            </p:cNvSpPr>
            <p:nvPr/>
          </p:nvSpPr>
          <p:spPr bwMode="auto">
            <a:xfrm>
              <a:off x="1883357" y="-691990"/>
              <a:ext cx="52776" cy="119554"/>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853" name="Rectangle 179"/>
            <p:cNvSpPr>
              <a:spLocks noChangeArrowheads="1"/>
            </p:cNvSpPr>
            <p:nvPr/>
          </p:nvSpPr>
          <p:spPr bwMode="auto">
            <a:xfrm>
              <a:off x="1992140" y="-691990"/>
              <a:ext cx="53853" cy="119554"/>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854" name="Rectangle 180"/>
            <p:cNvSpPr>
              <a:spLocks noChangeArrowheads="1"/>
            </p:cNvSpPr>
            <p:nvPr/>
          </p:nvSpPr>
          <p:spPr bwMode="auto">
            <a:xfrm>
              <a:off x="2102001" y="-691990"/>
              <a:ext cx="52776" cy="119554"/>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855" name="Rectangle 181"/>
            <p:cNvSpPr>
              <a:spLocks noChangeArrowheads="1"/>
            </p:cNvSpPr>
            <p:nvPr/>
          </p:nvSpPr>
          <p:spPr bwMode="auto">
            <a:xfrm>
              <a:off x="2210784" y="-691990"/>
              <a:ext cx="53853" cy="119554"/>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grpSp>
      <p:grpSp>
        <p:nvGrpSpPr>
          <p:cNvPr id="1062" name="Group 1061"/>
          <p:cNvGrpSpPr/>
          <p:nvPr/>
        </p:nvGrpSpPr>
        <p:grpSpPr>
          <a:xfrm>
            <a:off x="1811924" y="3137134"/>
            <a:ext cx="477071" cy="1829125"/>
            <a:chOff x="2603243" y="-2324821"/>
            <a:chExt cx="486833" cy="1866554"/>
          </a:xfrm>
        </p:grpSpPr>
        <p:sp>
          <p:nvSpPr>
            <p:cNvPr id="330" name="Freeform 137"/>
            <p:cNvSpPr>
              <a:spLocks/>
            </p:cNvSpPr>
            <p:nvPr/>
          </p:nvSpPr>
          <p:spPr bwMode="auto">
            <a:xfrm>
              <a:off x="2603243" y="-2324821"/>
              <a:ext cx="486833" cy="1866554"/>
            </a:xfrm>
            <a:custGeom>
              <a:avLst/>
              <a:gdLst>
                <a:gd name="T0" fmla="*/ 0 w 452"/>
                <a:gd name="T1" fmla="*/ 287 h 1733"/>
                <a:gd name="T2" fmla="*/ 452 w 452"/>
                <a:gd name="T3" fmla="*/ 0 h 1733"/>
                <a:gd name="T4" fmla="*/ 452 w 452"/>
                <a:gd name="T5" fmla="*/ 1733 h 1733"/>
                <a:gd name="T6" fmla="*/ 0 w 452"/>
                <a:gd name="T7" fmla="*/ 1733 h 1733"/>
                <a:gd name="T8" fmla="*/ 0 w 452"/>
                <a:gd name="T9" fmla="*/ 287 h 1733"/>
              </a:gdLst>
              <a:ahLst/>
              <a:cxnLst>
                <a:cxn ang="0">
                  <a:pos x="T0" y="T1"/>
                </a:cxn>
                <a:cxn ang="0">
                  <a:pos x="T2" y="T3"/>
                </a:cxn>
                <a:cxn ang="0">
                  <a:pos x="T4" y="T5"/>
                </a:cxn>
                <a:cxn ang="0">
                  <a:pos x="T6" y="T7"/>
                </a:cxn>
                <a:cxn ang="0">
                  <a:pos x="T8" y="T9"/>
                </a:cxn>
              </a:cxnLst>
              <a:rect l="0" t="0" r="r" b="b"/>
              <a:pathLst>
                <a:path w="452" h="1733">
                  <a:moveTo>
                    <a:pt x="0" y="287"/>
                  </a:moveTo>
                  <a:lnTo>
                    <a:pt x="452" y="0"/>
                  </a:lnTo>
                  <a:lnTo>
                    <a:pt x="452" y="1733"/>
                  </a:lnTo>
                  <a:lnTo>
                    <a:pt x="0" y="1733"/>
                  </a:lnTo>
                  <a:lnTo>
                    <a:pt x="0" y="287"/>
                  </a:lnTo>
                  <a:close/>
                </a:path>
              </a:pathLst>
            </a:custGeom>
            <a:solidFill>
              <a:srgbClr val="2172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856" name="Line 182"/>
            <p:cNvSpPr>
              <a:spLocks noChangeShapeType="1"/>
            </p:cNvSpPr>
            <p:nvPr/>
          </p:nvSpPr>
          <p:spPr bwMode="auto">
            <a:xfrm>
              <a:off x="3015758" y="-2218191"/>
              <a:ext cx="0" cy="1759924"/>
            </a:xfrm>
            <a:prstGeom prst="line">
              <a:avLst/>
            </a:prstGeom>
            <a:noFill/>
            <a:ln w="26988" cap="flat">
              <a:solidFill>
                <a:srgbClr val="D2D2D2"/>
              </a:solidFill>
              <a:prstDash val="solid"/>
              <a:miter lim="800000"/>
              <a:headEnd/>
              <a:tailEnd/>
            </a:ln>
            <a:extLst>
              <a:ext uri="{909E8E84-426E-40DD-AFC4-6F175D3DCCD1}">
                <a14:hiddenFill xmlns:a14="http://schemas.microsoft.com/office/drawing/2010/main">
                  <a:noFill/>
                </a14:hiddenFill>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857" name="Line 183"/>
            <p:cNvSpPr>
              <a:spLocks noChangeShapeType="1"/>
            </p:cNvSpPr>
            <p:nvPr/>
          </p:nvSpPr>
          <p:spPr bwMode="auto">
            <a:xfrm>
              <a:off x="2930670" y="-2158415"/>
              <a:ext cx="0" cy="1700147"/>
            </a:xfrm>
            <a:prstGeom prst="line">
              <a:avLst/>
            </a:prstGeom>
            <a:noFill/>
            <a:ln w="26988" cap="flat">
              <a:solidFill>
                <a:srgbClr val="D2D2D2"/>
              </a:solidFill>
              <a:prstDash val="solid"/>
              <a:miter lim="800000"/>
              <a:headEnd/>
              <a:tailEnd/>
            </a:ln>
            <a:extLst>
              <a:ext uri="{909E8E84-426E-40DD-AFC4-6F175D3DCCD1}">
                <a14:hiddenFill xmlns:a14="http://schemas.microsoft.com/office/drawing/2010/main">
                  <a:noFill/>
                </a14:hiddenFill>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858" name="Line 184"/>
            <p:cNvSpPr>
              <a:spLocks noChangeShapeType="1"/>
            </p:cNvSpPr>
            <p:nvPr/>
          </p:nvSpPr>
          <p:spPr bwMode="auto">
            <a:xfrm>
              <a:off x="2842351" y="-2112639"/>
              <a:ext cx="0" cy="1654372"/>
            </a:xfrm>
            <a:prstGeom prst="line">
              <a:avLst/>
            </a:prstGeom>
            <a:noFill/>
            <a:ln w="26988" cap="flat">
              <a:solidFill>
                <a:srgbClr val="D2D2D2"/>
              </a:solidFill>
              <a:prstDash val="solid"/>
              <a:miter lim="800000"/>
              <a:headEnd/>
              <a:tailEnd/>
            </a:ln>
            <a:extLst>
              <a:ext uri="{909E8E84-426E-40DD-AFC4-6F175D3DCCD1}">
                <a14:hiddenFill xmlns:a14="http://schemas.microsoft.com/office/drawing/2010/main">
                  <a:noFill/>
                </a14:hiddenFill>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859" name="Line 185"/>
            <p:cNvSpPr>
              <a:spLocks noChangeShapeType="1"/>
            </p:cNvSpPr>
            <p:nvPr/>
          </p:nvSpPr>
          <p:spPr bwMode="auto">
            <a:xfrm>
              <a:off x="2757263" y="-2044783"/>
              <a:ext cx="0" cy="1586516"/>
            </a:xfrm>
            <a:prstGeom prst="line">
              <a:avLst/>
            </a:prstGeom>
            <a:noFill/>
            <a:ln w="26988" cap="flat">
              <a:solidFill>
                <a:srgbClr val="D2D2D2"/>
              </a:solidFill>
              <a:prstDash val="solid"/>
              <a:miter lim="800000"/>
              <a:headEnd/>
              <a:tailEnd/>
            </a:ln>
            <a:extLst>
              <a:ext uri="{909E8E84-426E-40DD-AFC4-6F175D3DCCD1}">
                <a14:hiddenFill xmlns:a14="http://schemas.microsoft.com/office/drawing/2010/main">
                  <a:noFill/>
                </a14:hiddenFill>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860" name="Line 186"/>
            <p:cNvSpPr>
              <a:spLocks noChangeShapeType="1"/>
            </p:cNvSpPr>
            <p:nvPr/>
          </p:nvSpPr>
          <p:spPr bwMode="auto">
            <a:xfrm>
              <a:off x="2672175" y="-1985007"/>
              <a:ext cx="0" cy="1526739"/>
            </a:xfrm>
            <a:prstGeom prst="line">
              <a:avLst/>
            </a:prstGeom>
            <a:noFill/>
            <a:ln w="26988" cap="flat">
              <a:solidFill>
                <a:srgbClr val="D2D2D2"/>
              </a:solidFill>
              <a:prstDash val="solid"/>
              <a:miter lim="800000"/>
              <a:headEnd/>
              <a:tailEnd/>
            </a:ln>
            <a:extLst>
              <a:ext uri="{909E8E84-426E-40DD-AFC4-6F175D3DCCD1}">
                <a14:hiddenFill xmlns:a14="http://schemas.microsoft.com/office/drawing/2010/main">
                  <a:noFill/>
                </a14:hiddenFill>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grpSp>
      <p:sp>
        <p:nvSpPr>
          <p:cNvPr id="861" name="Rectangle 187"/>
          <p:cNvSpPr>
            <a:spLocks noChangeArrowheads="1"/>
          </p:cNvSpPr>
          <p:nvPr/>
        </p:nvSpPr>
        <p:spPr bwMode="auto">
          <a:xfrm>
            <a:off x="4159731" y="3784348"/>
            <a:ext cx="451741" cy="9710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862" name="Rectangle 188"/>
          <p:cNvSpPr>
            <a:spLocks noChangeArrowheads="1"/>
          </p:cNvSpPr>
          <p:nvPr/>
        </p:nvSpPr>
        <p:spPr bwMode="auto">
          <a:xfrm>
            <a:off x="4159731" y="3954279"/>
            <a:ext cx="451741" cy="96048"/>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863" name="Rectangle 189"/>
          <p:cNvSpPr>
            <a:spLocks noChangeArrowheads="1"/>
          </p:cNvSpPr>
          <p:nvPr/>
        </p:nvSpPr>
        <p:spPr bwMode="auto">
          <a:xfrm>
            <a:off x="4159731" y="4124210"/>
            <a:ext cx="451741" cy="96048"/>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24" name="Rectangle 190"/>
          <p:cNvSpPr>
            <a:spLocks noChangeArrowheads="1"/>
          </p:cNvSpPr>
          <p:nvPr/>
        </p:nvSpPr>
        <p:spPr bwMode="auto">
          <a:xfrm>
            <a:off x="4159731" y="4294139"/>
            <a:ext cx="451741" cy="93937"/>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25" name="Rectangle 191"/>
          <p:cNvSpPr>
            <a:spLocks noChangeArrowheads="1"/>
          </p:cNvSpPr>
          <p:nvPr/>
        </p:nvSpPr>
        <p:spPr bwMode="auto">
          <a:xfrm>
            <a:off x="4159731" y="4464071"/>
            <a:ext cx="451741" cy="93937"/>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26" name="Rectangle 192"/>
          <p:cNvSpPr>
            <a:spLocks noChangeArrowheads="1"/>
          </p:cNvSpPr>
          <p:nvPr/>
        </p:nvSpPr>
        <p:spPr bwMode="auto">
          <a:xfrm>
            <a:off x="4159731" y="4634000"/>
            <a:ext cx="451741" cy="93937"/>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27" name="Rectangle 193"/>
          <p:cNvSpPr>
            <a:spLocks noChangeArrowheads="1"/>
          </p:cNvSpPr>
          <p:nvPr/>
        </p:nvSpPr>
        <p:spPr bwMode="auto">
          <a:xfrm>
            <a:off x="4159731" y="4800762"/>
            <a:ext cx="451741" cy="9710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grpSp>
        <p:nvGrpSpPr>
          <p:cNvPr id="1063" name="Group 1062"/>
          <p:cNvGrpSpPr/>
          <p:nvPr/>
        </p:nvGrpSpPr>
        <p:grpSpPr>
          <a:xfrm>
            <a:off x="10002099" y="1890839"/>
            <a:ext cx="744104" cy="3085132"/>
            <a:chOff x="9240116" y="-3616221"/>
            <a:chExt cx="759331" cy="3148261"/>
          </a:xfrm>
        </p:grpSpPr>
        <p:sp>
          <p:nvSpPr>
            <p:cNvPr id="1028" name="Line 194"/>
            <p:cNvSpPr>
              <a:spLocks noChangeShapeType="1"/>
            </p:cNvSpPr>
            <p:nvPr/>
          </p:nvSpPr>
          <p:spPr bwMode="auto">
            <a:xfrm>
              <a:off x="9730181" y="-3616221"/>
              <a:ext cx="0" cy="718402"/>
            </a:xfrm>
            <a:prstGeom prst="line">
              <a:avLst/>
            </a:prstGeom>
            <a:noFill/>
            <a:ln w="31750" cap="flat">
              <a:solidFill>
                <a:srgbClr val="2172B9"/>
              </a:solidFill>
              <a:prstDash val="solid"/>
              <a:miter lim="800000"/>
              <a:headEnd/>
              <a:tailEnd/>
            </a:ln>
            <a:extLst>
              <a:ext uri="{909E8E84-426E-40DD-AFC4-6F175D3DCCD1}">
                <a14:hiddenFill xmlns:a14="http://schemas.microsoft.com/office/drawing/2010/main">
                  <a:noFill/>
                </a14:hiddenFill>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29" name="Line 195"/>
            <p:cNvSpPr>
              <a:spLocks noChangeShapeType="1"/>
            </p:cNvSpPr>
            <p:nvPr/>
          </p:nvSpPr>
          <p:spPr bwMode="auto">
            <a:xfrm>
              <a:off x="9509382" y="-3616221"/>
              <a:ext cx="0" cy="718402"/>
            </a:xfrm>
            <a:prstGeom prst="line">
              <a:avLst/>
            </a:prstGeom>
            <a:noFill/>
            <a:ln w="31750" cap="flat">
              <a:solidFill>
                <a:srgbClr val="17244E"/>
              </a:solidFill>
              <a:prstDash val="solid"/>
              <a:miter lim="800000"/>
              <a:headEnd/>
              <a:tailEnd/>
            </a:ln>
            <a:extLst>
              <a:ext uri="{909E8E84-426E-40DD-AFC4-6F175D3DCCD1}">
                <a14:hiddenFill xmlns:a14="http://schemas.microsoft.com/office/drawing/2010/main">
                  <a:noFill/>
                </a14:hiddenFill>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30" name="Rectangle 196"/>
            <p:cNvSpPr>
              <a:spLocks noChangeArrowheads="1"/>
            </p:cNvSpPr>
            <p:nvPr/>
          </p:nvSpPr>
          <p:spPr bwMode="auto">
            <a:xfrm>
              <a:off x="9240116" y="-3250019"/>
              <a:ext cx="759331" cy="2782059"/>
            </a:xfrm>
            <a:prstGeom prst="rect">
              <a:avLst/>
            </a:prstGeom>
            <a:solidFill>
              <a:srgbClr val="17244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31" name="Rectangle 197"/>
            <p:cNvSpPr>
              <a:spLocks noChangeArrowheads="1"/>
            </p:cNvSpPr>
            <p:nvPr/>
          </p:nvSpPr>
          <p:spPr bwMode="auto">
            <a:xfrm>
              <a:off x="9240116" y="-3250019"/>
              <a:ext cx="186332" cy="2782059"/>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grpSp>
      <p:grpSp>
        <p:nvGrpSpPr>
          <p:cNvPr id="1064" name="Group 1063"/>
          <p:cNvGrpSpPr/>
          <p:nvPr/>
        </p:nvGrpSpPr>
        <p:grpSpPr>
          <a:xfrm>
            <a:off x="8445284" y="2126368"/>
            <a:ext cx="747271" cy="2812822"/>
            <a:chOff x="8238446" y="-3338339"/>
            <a:chExt cx="762562" cy="2870379"/>
          </a:xfrm>
        </p:grpSpPr>
        <p:sp>
          <p:nvSpPr>
            <p:cNvPr id="1032" name="Rectangle 198"/>
            <p:cNvSpPr>
              <a:spLocks noChangeArrowheads="1"/>
            </p:cNvSpPr>
            <p:nvPr/>
          </p:nvSpPr>
          <p:spPr bwMode="auto">
            <a:xfrm>
              <a:off x="8238446" y="-2404523"/>
              <a:ext cx="762562" cy="1936563"/>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33" name="Rectangle 199"/>
            <p:cNvSpPr>
              <a:spLocks noChangeArrowheads="1"/>
            </p:cNvSpPr>
            <p:nvPr/>
          </p:nvSpPr>
          <p:spPr bwMode="auto">
            <a:xfrm>
              <a:off x="8335382" y="-2964597"/>
              <a:ext cx="569767" cy="560074"/>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34" name="Freeform 200"/>
            <p:cNvSpPr>
              <a:spLocks/>
            </p:cNvSpPr>
            <p:nvPr/>
          </p:nvSpPr>
          <p:spPr bwMode="auto">
            <a:xfrm>
              <a:off x="8473246" y="-3338339"/>
              <a:ext cx="290808" cy="373742"/>
            </a:xfrm>
            <a:custGeom>
              <a:avLst/>
              <a:gdLst>
                <a:gd name="T0" fmla="*/ 186 w 270"/>
                <a:gd name="T1" fmla="*/ 0 h 347"/>
                <a:gd name="T2" fmla="*/ 84 w 270"/>
                <a:gd name="T3" fmla="*/ 0 h 347"/>
                <a:gd name="T4" fmla="*/ 0 w 270"/>
                <a:gd name="T5" fmla="*/ 347 h 347"/>
                <a:gd name="T6" fmla="*/ 270 w 270"/>
                <a:gd name="T7" fmla="*/ 347 h 347"/>
                <a:gd name="T8" fmla="*/ 186 w 270"/>
                <a:gd name="T9" fmla="*/ 0 h 347"/>
              </a:gdLst>
              <a:ahLst/>
              <a:cxnLst>
                <a:cxn ang="0">
                  <a:pos x="T0" y="T1"/>
                </a:cxn>
                <a:cxn ang="0">
                  <a:pos x="T2" y="T3"/>
                </a:cxn>
                <a:cxn ang="0">
                  <a:pos x="T4" y="T5"/>
                </a:cxn>
                <a:cxn ang="0">
                  <a:pos x="T6" y="T7"/>
                </a:cxn>
                <a:cxn ang="0">
                  <a:pos x="T8" y="T9"/>
                </a:cxn>
              </a:cxnLst>
              <a:rect l="0" t="0" r="r" b="b"/>
              <a:pathLst>
                <a:path w="270" h="347">
                  <a:moveTo>
                    <a:pt x="186" y="0"/>
                  </a:moveTo>
                  <a:lnTo>
                    <a:pt x="84" y="0"/>
                  </a:lnTo>
                  <a:lnTo>
                    <a:pt x="0" y="347"/>
                  </a:lnTo>
                  <a:lnTo>
                    <a:pt x="270" y="347"/>
                  </a:lnTo>
                  <a:lnTo>
                    <a:pt x="186" y="0"/>
                  </a:lnTo>
                  <a:close/>
                </a:path>
              </a:pathLst>
            </a:custGeom>
            <a:solidFill>
              <a:srgbClr val="1EBB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35" name="Rectangle 201"/>
            <p:cNvSpPr>
              <a:spLocks noChangeArrowheads="1"/>
            </p:cNvSpPr>
            <p:nvPr/>
          </p:nvSpPr>
          <p:spPr bwMode="auto">
            <a:xfrm>
              <a:off x="8345075" y="-2276353"/>
              <a:ext cx="80780" cy="1808392"/>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36" name="Rectangle 202"/>
            <p:cNvSpPr>
              <a:spLocks noChangeArrowheads="1"/>
            </p:cNvSpPr>
            <p:nvPr/>
          </p:nvSpPr>
          <p:spPr bwMode="auto">
            <a:xfrm>
              <a:off x="8502327" y="-2276353"/>
              <a:ext cx="77549" cy="1808392"/>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37" name="Rectangle 203"/>
            <p:cNvSpPr>
              <a:spLocks noChangeArrowheads="1"/>
            </p:cNvSpPr>
            <p:nvPr/>
          </p:nvSpPr>
          <p:spPr bwMode="auto">
            <a:xfrm>
              <a:off x="8657424" y="-2276353"/>
              <a:ext cx="79703" cy="1808392"/>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38" name="Rectangle 204"/>
            <p:cNvSpPr>
              <a:spLocks noChangeArrowheads="1"/>
            </p:cNvSpPr>
            <p:nvPr/>
          </p:nvSpPr>
          <p:spPr bwMode="auto">
            <a:xfrm>
              <a:off x="8811444" y="-2276353"/>
              <a:ext cx="79703" cy="1808392"/>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39" name="Rectangle 205"/>
            <p:cNvSpPr>
              <a:spLocks noChangeArrowheads="1"/>
            </p:cNvSpPr>
            <p:nvPr/>
          </p:nvSpPr>
          <p:spPr bwMode="auto">
            <a:xfrm>
              <a:off x="8335382" y="-2964597"/>
              <a:ext cx="569767" cy="58162"/>
            </a:xfrm>
            <a:prstGeom prst="rect">
              <a:avLst/>
            </a:prstGeom>
            <a:solidFill>
              <a:srgbClr val="90D7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40" name="Rectangle 206"/>
            <p:cNvSpPr>
              <a:spLocks noChangeArrowheads="1"/>
            </p:cNvSpPr>
            <p:nvPr/>
          </p:nvSpPr>
          <p:spPr bwMode="auto">
            <a:xfrm>
              <a:off x="8238446" y="-2463762"/>
              <a:ext cx="762562" cy="59239"/>
            </a:xfrm>
            <a:prstGeom prst="rect">
              <a:avLst/>
            </a:prstGeom>
            <a:solidFill>
              <a:srgbClr val="90D7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grpSp>
      <p:sp>
        <p:nvSpPr>
          <p:cNvPr id="1041" name="Rectangle 207"/>
          <p:cNvSpPr>
            <a:spLocks noChangeArrowheads="1"/>
          </p:cNvSpPr>
          <p:nvPr/>
        </p:nvSpPr>
        <p:spPr bwMode="auto">
          <a:xfrm>
            <a:off x="6234782" y="4202313"/>
            <a:ext cx="910868" cy="727218"/>
          </a:xfrm>
          <a:prstGeom prst="rect">
            <a:avLst/>
          </a:prstGeom>
          <a:solidFill>
            <a:srgbClr val="1570A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42" name="Freeform 208"/>
          <p:cNvSpPr>
            <a:spLocks/>
          </p:cNvSpPr>
          <p:nvPr/>
        </p:nvSpPr>
        <p:spPr bwMode="auto">
          <a:xfrm>
            <a:off x="6759348" y="2874537"/>
            <a:ext cx="772601" cy="2054994"/>
          </a:xfrm>
          <a:custGeom>
            <a:avLst/>
            <a:gdLst>
              <a:gd name="T0" fmla="*/ 0 w 732"/>
              <a:gd name="T1" fmla="*/ 0 h 1947"/>
              <a:gd name="T2" fmla="*/ 732 w 732"/>
              <a:gd name="T3" fmla="*/ 0 h 1947"/>
              <a:gd name="T4" fmla="*/ 732 w 732"/>
              <a:gd name="T5" fmla="*/ 1947 h 1947"/>
              <a:gd name="T6" fmla="*/ 0 w 732"/>
              <a:gd name="T7" fmla="*/ 1947 h 1947"/>
              <a:gd name="T8" fmla="*/ 0 w 732"/>
              <a:gd name="T9" fmla="*/ 1268 h 1947"/>
              <a:gd name="T10" fmla="*/ 0 w 732"/>
              <a:gd name="T11" fmla="*/ 0 h 1947"/>
            </a:gdLst>
            <a:ahLst/>
            <a:cxnLst>
              <a:cxn ang="0">
                <a:pos x="T0" y="T1"/>
              </a:cxn>
              <a:cxn ang="0">
                <a:pos x="T2" y="T3"/>
              </a:cxn>
              <a:cxn ang="0">
                <a:pos x="T4" y="T5"/>
              </a:cxn>
              <a:cxn ang="0">
                <a:pos x="T6" y="T7"/>
              </a:cxn>
              <a:cxn ang="0">
                <a:pos x="T8" y="T9"/>
              </a:cxn>
              <a:cxn ang="0">
                <a:pos x="T10" y="T11"/>
              </a:cxn>
            </a:cxnLst>
            <a:rect l="0" t="0" r="r" b="b"/>
            <a:pathLst>
              <a:path w="732" h="1947">
                <a:moveTo>
                  <a:pt x="0" y="0"/>
                </a:moveTo>
                <a:lnTo>
                  <a:pt x="732" y="0"/>
                </a:lnTo>
                <a:lnTo>
                  <a:pt x="732" y="1947"/>
                </a:lnTo>
                <a:lnTo>
                  <a:pt x="0" y="1947"/>
                </a:lnTo>
                <a:lnTo>
                  <a:pt x="0" y="1268"/>
                </a:lnTo>
                <a:lnTo>
                  <a:pt x="0" y="0"/>
                </a:lnTo>
                <a:close/>
              </a:path>
            </a:pathLst>
          </a:custGeom>
          <a:solidFill>
            <a:srgbClr val="1570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43" name="Freeform 209"/>
          <p:cNvSpPr>
            <a:spLocks/>
          </p:cNvSpPr>
          <p:nvPr/>
        </p:nvSpPr>
        <p:spPr bwMode="auto">
          <a:xfrm>
            <a:off x="6234781" y="4212869"/>
            <a:ext cx="524567" cy="716663"/>
          </a:xfrm>
          <a:custGeom>
            <a:avLst/>
            <a:gdLst>
              <a:gd name="T0" fmla="*/ 0 w 497"/>
              <a:gd name="T1" fmla="*/ 679 h 679"/>
              <a:gd name="T2" fmla="*/ 497 w 497"/>
              <a:gd name="T3" fmla="*/ 679 h 679"/>
              <a:gd name="T4" fmla="*/ 497 w 497"/>
              <a:gd name="T5" fmla="*/ 0 h 679"/>
              <a:gd name="T6" fmla="*/ 0 w 497"/>
              <a:gd name="T7" fmla="*/ 679 h 679"/>
            </a:gdLst>
            <a:ahLst/>
            <a:cxnLst>
              <a:cxn ang="0">
                <a:pos x="T0" y="T1"/>
              </a:cxn>
              <a:cxn ang="0">
                <a:pos x="T2" y="T3"/>
              </a:cxn>
              <a:cxn ang="0">
                <a:pos x="T4" y="T5"/>
              </a:cxn>
              <a:cxn ang="0">
                <a:pos x="T6" y="T7"/>
              </a:cxn>
            </a:cxnLst>
            <a:rect l="0" t="0" r="r" b="b"/>
            <a:pathLst>
              <a:path w="497" h="679">
                <a:moveTo>
                  <a:pt x="0" y="679"/>
                </a:moveTo>
                <a:lnTo>
                  <a:pt x="497" y="679"/>
                </a:lnTo>
                <a:lnTo>
                  <a:pt x="497" y="0"/>
                </a:lnTo>
                <a:lnTo>
                  <a:pt x="0" y="679"/>
                </a:lnTo>
                <a:close/>
              </a:path>
            </a:pathLst>
          </a:custGeom>
          <a:solidFill>
            <a:srgbClr val="2A328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44" name="Rectangle 210"/>
          <p:cNvSpPr>
            <a:spLocks noChangeArrowheads="1"/>
          </p:cNvSpPr>
          <p:nvPr/>
        </p:nvSpPr>
        <p:spPr bwMode="auto">
          <a:xfrm>
            <a:off x="6856450" y="3026523"/>
            <a:ext cx="74938" cy="14565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45" name="Rectangle 211"/>
          <p:cNvSpPr>
            <a:spLocks noChangeArrowheads="1"/>
          </p:cNvSpPr>
          <p:nvPr/>
        </p:nvSpPr>
        <p:spPr bwMode="auto">
          <a:xfrm>
            <a:off x="7023215" y="3026523"/>
            <a:ext cx="75994" cy="145655"/>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46" name="Rectangle 212"/>
          <p:cNvSpPr>
            <a:spLocks noChangeArrowheads="1"/>
          </p:cNvSpPr>
          <p:nvPr/>
        </p:nvSpPr>
        <p:spPr bwMode="auto">
          <a:xfrm>
            <a:off x="7189978" y="3026523"/>
            <a:ext cx="75994" cy="145655"/>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47" name="Rectangle 213"/>
          <p:cNvSpPr>
            <a:spLocks noChangeArrowheads="1"/>
          </p:cNvSpPr>
          <p:nvPr/>
        </p:nvSpPr>
        <p:spPr bwMode="auto">
          <a:xfrm>
            <a:off x="7357798" y="3026523"/>
            <a:ext cx="74938" cy="14565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48" name="Rectangle 214"/>
          <p:cNvSpPr>
            <a:spLocks noChangeArrowheads="1"/>
          </p:cNvSpPr>
          <p:nvPr/>
        </p:nvSpPr>
        <p:spPr bwMode="auto">
          <a:xfrm>
            <a:off x="6856450" y="3246062"/>
            <a:ext cx="74938" cy="14354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49" name="Rectangle 215"/>
          <p:cNvSpPr>
            <a:spLocks noChangeArrowheads="1"/>
          </p:cNvSpPr>
          <p:nvPr/>
        </p:nvSpPr>
        <p:spPr bwMode="auto">
          <a:xfrm>
            <a:off x="7023215" y="3246062"/>
            <a:ext cx="75994" cy="14354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50" name="Rectangle 216"/>
          <p:cNvSpPr>
            <a:spLocks noChangeArrowheads="1"/>
          </p:cNvSpPr>
          <p:nvPr/>
        </p:nvSpPr>
        <p:spPr bwMode="auto">
          <a:xfrm>
            <a:off x="7189978" y="3246062"/>
            <a:ext cx="75994" cy="143544"/>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51" name="Rectangle 217"/>
          <p:cNvSpPr>
            <a:spLocks noChangeArrowheads="1"/>
          </p:cNvSpPr>
          <p:nvPr/>
        </p:nvSpPr>
        <p:spPr bwMode="auto">
          <a:xfrm>
            <a:off x="7357798" y="3246062"/>
            <a:ext cx="74938" cy="14354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52" name="Rectangle 218"/>
          <p:cNvSpPr>
            <a:spLocks noChangeArrowheads="1"/>
          </p:cNvSpPr>
          <p:nvPr/>
        </p:nvSpPr>
        <p:spPr bwMode="auto">
          <a:xfrm>
            <a:off x="6856450" y="3462431"/>
            <a:ext cx="74938" cy="143544"/>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53" name="Rectangle 219"/>
          <p:cNvSpPr>
            <a:spLocks noChangeArrowheads="1"/>
          </p:cNvSpPr>
          <p:nvPr/>
        </p:nvSpPr>
        <p:spPr bwMode="auto">
          <a:xfrm>
            <a:off x="7023215" y="3462431"/>
            <a:ext cx="75994" cy="14354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54" name="Rectangle 220"/>
          <p:cNvSpPr>
            <a:spLocks noChangeArrowheads="1"/>
          </p:cNvSpPr>
          <p:nvPr/>
        </p:nvSpPr>
        <p:spPr bwMode="auto">
          <a:xfrm>
            <a:off x="7189978" y="3462431"/>
            <a:ext cx="75994" cy="14354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55" name="Rectangle 221"/>
          <p:cNvSpPr>
            <a:spLocks noChangeArrowheads="1"/>
          </p:cNvSpPr>
          <p:nvPr/>
        </p:nvSpPr>
        <p:spPr bwMode="auto">
          <a:xfrm>
            <a:off x="7357798" y="3462431"/>
            <a:ext cx="74938" cy="14354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56" name="Rectangle 222"/>
          <p:cNvSpPr>
            <a:spLocks noChangeArrowheads="1"/>
          </p:cNvSpPr>
          <p:nvPr/>
        </p:nvSpPr>
        <p:spPr bwMode="auto">
          <a:xfrm>
            <a:off x="6856450" y="3681969"/>
            <a:ext cx="74938" cy="14459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57" name="Rectangle 223"/>
          <p:cNvSpPr>
            <a:spLocks noChangeArrowheads="1"/>
          </p:cNvSpPr>
          <p:nvPr/>
        </p:nvSpPr>
        <p:spPr bwMode="auto">
          <a:xfrm>
            <a:off x="7023215" y="3681969"/>
            <a:ext cx="75994" cy="144599"/>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58" name="Rectangle 224"/>
          <p:cNvSpPr>
            <a:spLocks noChangeArrowheads="1"/>
          </p:cNvSpPr>
          <p:nvPr/>
        </p:nvSpPr>
        <p:spPr bwMode="auto">
          <a:xfrm>
            <a:off x="7189978" y="3681969"/>
            <a:ext cx="75994" cy="144599"/>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59" name="Rectangle 225"/>
          <p:cNvSpPr>
            <a:spLocks noChangeArrowheads="1"/>
          </p:cNvSpPr>
          <p:nvPr/>
        </p:nvSpPr>
        <p:spPr bwMode="auto">
          <a:xfrm>
            <a:off x="7357798" y="3681969"/>
            <a:ext cx="74938" cy="14459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60" name="Rectangle 226"/>
          <p:cNvSpPr>
            <a:spLocks noChangeArrowheads="1"/>
          </p:cNvSpPr>
          <p:nvPr/>
        </p:nvSpPr>
        <p:spPr bwMode="auto">
          <a:xfrm>
            <a:off x="6856450" y="3899395"/>
            <a:ext cx="74938" cy="14354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30" name="Rectangle 228"/>
          <p:cNvSpPr>
            <a:spLocks noChangeArrowheads="1"/>
          </p:cNvSpPr>
          <p:nvPr/>
        </p:nvSpPr>
        <p:spPr bwMode="auto">
          <a:xfrm>
            <a:off x="7023215" y="3899395"/>
            <a:ext cx="75994" cy="14354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31" name="Rectangle 229"/>
          <p:cNvSpPr>
            <a:spLocks noChangeArrowheads="1"/>
          </p:cNvSpPr>
          <p:nvPr/>
        </p:nvSpPr>
        <p:spPr bwMode="auto">
          <a:xfrm>
            <a:off x="7189978" y="3899395"/>
            <a:ext cx="75994" cy="143544"/>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992" name="Rectangle 230"/>
          <p:cNvSpPr>
            <a:spLocks noChangeArrowheads="1"/>
          </p:cNvSpPr>
          <p:nvPr/>
        </p:nvSpPr>
        <p:spPr bwMode="auto">
          <a:xfrm>
            <a:off x="7357798" y="3899395"/>
            <a:ext cx="74938" cy="143544"/>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993" name="Rectangle 231"/>
          <p:cNvSpPr>
            <a:spLocks noChangeArrowheads="1"/>
          </p:cNvSpPr>
          <p:nvPr/>
        </p:nvSpPr>
        <p:spPr bwMode="auto">
          <a:xfrm>
            <a:off x="6856451" y="4115765"/>
            <a:ext cx="74938" cy="146710"/>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994" name="Rectangle 232"/>
          <p:cNvSpPr>
            <a:spLocks noChangeArrowheads="1"/>
          </p:cNvSpPr>
          <p:nvPr/>
        </p:nvSpPr>
        <p:spPr bwMode="auto">
          <a:xfrm>
            <a:off x="7023215" y="4115765"/>
            <a:ext cx="75994" cy="146710"/>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995" name="Rectangle 233"/>
          <p:cNvSpPr>
            <a:spLocks noChangeArrowheads="1"/>
          </p:cNvSpPr>
          <p:nvPr/>
        </p:nvSpPr>
        <p:spPr bwMode="auto">
          <a:xfrm>
            <a:off x="7189978" y="4115765"/>
            <a:ext cx="75994" cy="14671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996" name="Rectangle 234"/>
          <p:cNvSpPr>
            <a:spLocks noChangeArrowheads="1"/>
          </p:cNvSpPr>
          <p:nvPr/>
        </p:nvSpPr>
        <p:spPr bwMode="auto">
          <a:xfrm>
            <a:off x="7357798" y="4115765"/>
            <a:ext cx="74938" cy="14671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997" name="Rectangle 235"/>
          <p:cNvSpPr>
            <a:spLocks noChangeArrowheads="1"/>
          </p:cNvSpPr>
          <p:nvPr/>
        </p:nvSpPr>
        <p:spPr bwMode="auto">
          <a:xfrm>
            <a:off x="6856451" y="4335303"/>
            <a:ext cx="74938" cy="144599"/>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998" name="Rectangle 236"/>
          <p:cNvSpPr>
            <a:spLocks noChangeArrowheads="1"/>
          </p:cNvSpPr>
          <p:nvPr/>
        </p:nvSpPr>
        <p:spPr bwMode="auto">
          <a:xfrm>
            <a:off x="7023215" y="4335303"/>
            <a:ext cx="75994" cy="14459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999" name="Rectangle 237"/>
          <p:cNvSpPr>
            <a:spLocks noChangeArrowheads="1"/>
          </p:cNvSpPr>
          <p:nvPr/>
        </p:nvSpPr>
        <p:spPr bwMode="auto">
          <a:xfrm>
            <a:off x="7189978" y="4335303"/>
            <a:ext cx="75994" cy="144599"/>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00" name="Rectangle 238"/>
          <p:cNvSpPr>
            <a:spLocks noChangeArrowheads="1"/>
          </p:cNvSpPr>
          <p:nvPr/>
        </p:nvSpPr>
        <p:spPr bwMode="auto">
          <a:xfrm>
            <a:off x="7357798" y="4335303"/>
            <a:ext cx="74938" cy="14459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01" name="Rectangle 239"/>
          <p:cNvSpPr>
            <a:spLocks noChangeArrowheads="1"/>
          </p:cNvSpPr>
          <p:nvPr/>
        </p:nvSpPr>
        <p:spPr bwMode="auto">
          <a:xfrm>
            <a:off x="6289665" y="4335303"/>
            <a:ext cx="75994" cy="144599"/>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02" name="Rectangle 240"/>
          <p:cNvSpPr>
            <a:spLocks noChangeArrowheads="1"/>
          </p:cNvSpPr>
          <p:nvPr/>
        </p:nvSpPr>
        <p:spPr bwMode="auto">
          <a:xfrm>
            <a:off x="6456429" y="4335303"/>
            <a:ext cx="75994" cy="14459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03" name="Rectangle 241"/>
          <p:cNvSpPr>
            <a:spLocks noChangeArrowheads="1"/>
          </p:cNvSpPr>
          <p:nvPr/>
        </p:nvSpPr>
        <p:spPr bwMode="auto">
          <a:xfrm>
            <a:off x="6624248" y="4335303"/>
            <a:ext cx="74938" cy="14459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04" name="Rectangle 242"/>
          <p:cNvSpPr>
            <a:spLocks noChangeArrowheads="1"/>
          </p:cNvSpPr>
          <p:nvPr/>
        </p:nvSpPr>
        <p:spPr bwMode="auto">
          <a:xfrm>
            <a:off x="6289665" y="4552730"/>
            <a:ext cx="75994" cy="14354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05" name="Rectangle 243"/>
          <p:cNvSpPr>
            <a:spLocks noChangeArrowheads="1"/>
          </p:cNvSpPr>
          <p:nvPr/>
        </p:nvSpPr>
        <p:spPr bwMode="auto">
          <a:xfrm>
            <a:off x="6456429" y="4552730"/>
            <a:ext cx="75994" cy="143544"/>
          </a:xfrm>
          <a:prstGeom prst="rect">
            <a:avLst/>
          </a:prstGeom>
          <a:solidFill>
            <a:srgbClr val="DA40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06" name="Rectangle 244"/>
          <p:cNvSpPr>
            <a:spLocks noChangeArrowheads="1"/>
          </p:cNvSpPr>
          <p:nvPr/>
        </p:nvSpPr>
        <p:spPr bwMode="auto">
          <a:xfrm>
            <a:off x="6624248" y="4552730"/>
            <a:ext cx="74938" cy="14354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07" name="Rectangle 245"/>
          <p:cNvSpPr>
            <a:spLocks noChangeArrowheads="1"/>
          </p:cNvSpPr>
          <p:nvPr/>
        </p:nvSpPr>
        <p:spPr bwMode="auto">
          <a:xfrm>
            <a:off x="6856451" y="4552730"/>
            <a:ext cx="74938" cy="14354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11" name="Rectangle 246"/>
          <p:cNvSpPr>
            <a:spLocks noChangeArrowheads="1"/>
          </p:cNvSpPr>
          <p:nvPr/>
        </p:nvSpPr>
        <p:spPr bwMode="auto">
          <a:xfrm>
            <a:off x="7023215" y="4552730"/>
            <a:ext cx="75994" cy="143544"/>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15" name="Rectangle 247"/>
          <p:cNvSpPr>
            <a:spLocks noChangeArrowheads="1"/>
          </p:cNvSpPr>
          <p:nvPr/>
        </p:nvSpPr>
        <p:spPr bwMode="auto">
          <a:xfrm>
            <a:off x="7189978" y="4552730"/>
            <a:ext cx="75994" cy="14354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16" name="Rectangle 248"/>
          <p:cNvSpPr>
            <a:spLocks noChangeArrowheads="1"/>
          </p:cNvSpPr>
          <p:nvPr/>
        </p:nvSpPr>
        <p:spPr bwMode="auto">
          <a:xfrm>
            <a:off x="7357798" y="4552730"/>
            <a:ext cx="74938" cy="143544"/>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17" name="Rectangle 249"/>
          <p:cNvSpPr>
            <a:spLocks noChangeArrowheads="1"/>
          </p:cNvSpPr>
          <p:nvPr/>
        </p:nvSpPr>
        <p:spPr bwMode="auto">
          <a:xfrm>
            <a:off x="7189978" y="2733104"/>
            <a:ext cx="242758" cy="141433"/>
          </a:xfrm>
          <a:prstGeom prst="rect">
            <a:avLst/>
          </a:prstGeom>
          <a:solidFill>
            <a:srgbClr val="1570A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18" name="Rectangle 250"/>
          <p:cNvSpPr>
            <a:spLocks noChangeArrowheads="1"/>
          </p:cNvSpPr>
          <p:nvPr/>
        </p:nvSpPr>
        <p:spPr bwMode="auto">
          <a:xfrm>
            <a:off x="6931388" y="2642331"/>
            <a:ext cx="49607" cy="232202"/>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pic>
        <p:nvPicPr>
          <p:cNvPr id="906" name="Picture 905"/>
          <p:cNvPicPr>
            <a:picLocks noChangeAspect="1"/>
          </p:cNvPicPr>
          <p:nvPr/>
        </p:nvPicPr>
        <p:blipFill>
          <a:blip r:embed="rId6"/>
          <a:stretch>
            <a:fillRect/>
          </a:stretch>
        </p:blipFill>
        <p:spPr>
          <a:xfrm>
            <a:off x="7960717" y="3285084"/>
            <a:ext cx="650440" cy="1750129"/>
          </a:xfrm>
          <a:prstGeom prst="rect">
            <a:avLst/>
          </a:prstGeom>
        </p:spPr>
      </p:pic>
      <p:grpSp>
        <p:nvGrpSpPr>
          <p:cNvPr id="1065" name="Group 253"/>
          <p:cNvGrpSpPr>
            <a:grpSpLocks noChangeAspect="1"/>
          </p:cNvGrpSpPr>
          <p:nvPr/>
        </p:nvGrpSpPr>
        <p:grpSpPr bwMode="auto">
          <a:xfrm>
            <a:off x="10392835" y="3609981"/>
            <a:ext cx="1281869" cy="1410990"/>
            <a:chOff x="6861" y="-1143"/>
            <a:chExt cx="824" cy="907"/>
          </a:xfrm>
        </p:grpSpPr>
        <p:sp>
          <p:nvSpPr>
            <p:cNvPr id="1066" name="AutoShape 252"/>
            <p:cNvSpPr>
              <a:spLocks noChangeAspect="1" noChangeArrowheads="1" noTextEdit="1"/>
            </p:cNvSpPr>
            <p:nvPr/>
          </p:nvSpPr>
          <p:spPr bwMode="auto">
            <a:xfrm>
              <a:off x="6861" y="-1143"/>
              <a:ext cx="824" cy="9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67" name="Rectangle 254"/>
            <p:cNvSpPr>
              <a:spLocks noChangeArrowheads="1"/>
            </p:cNvSpPr>
            <p:nvPr/>
          </p:nvSpPr>
          <p:spPr bwMode="auto">
            <a:xfrm>
              <a:off x="6945" y="-1143"/>
              <a:ext cx="734" cy="907"/>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68" name="Rectangle 255"/>
            <p:cNvSpPr>
              <a:spLocks noChangeArrowheads="1"/>
            </p:cNvSpPr>
            <p:nvPr/>
          </p:nvSpPr>
          <p:spPr bwMode="auto">
            <a:xfrm>
              <a:off x="6867" y="-1143"/>
              <a:ext cx="78" cy="907"/>
            </a:xfrm>
            <a:prstGeom prst="rect">
              <a:avLst/>
            </a:prstGeom>
            <a:solidFill>
              <a:schemeClr val="accent5">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69" name="Rectangle 256"/>
            <p:cNvSpPr>
              <a:spLocks noChangeArrowheads="1"/>
            </p:cNvSpPr>
            <p:nvPr/>
          </p:nvSpPr>
          <p:spPr bwMode="auto">
            <a:xfrm>
              <a:off x="7013" y="-1093"/>
              <a:ext cx="50" cy="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70" name="Rectangle 257"/>
            <p:cNvSpPr>
              <a:spLocks noChangeArrowheads="1"/>
            </p:cNvSpPr>
            <p:nvPr/>
          </p:nvSpPr>
          <p:spPr bwMode="auto">
            <a:xfrm>
              <a:off x="7125" y="-1093"/>
              <a:ext cx="50" cy="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71" name="Rectangle 258"/>
            <p:cNvSpPr>
              <a:spLocks noChangeArrowheads="1"/>
            </p:cNvSpPr>
            <p:nvPr/>
          </p:nvSpPr>
          <p:spPr bwMode="auto">
            <a:xfrm>
              <a:off x="7237" y="-1093"/>
              <a:ext cx="50" cy="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72" name="Rectangle 259"/>
            <p:cNvSpPr>
              <a:spLocks noChangeArrowheads="1"/>
            </p:cNvSpPr>
            <p:nvPr/>
          </p:nvSpPr>
          <p:spPr bwMode="auto">
            <a:xfrm>
              <a:off x="7349" y="-1093"/>
              <a:ext cx="50" cy="9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73" name="Rectangle 260"/>
            <p:cNvSpPr>
              <a:spLocks noChangeArrowheads="1"/>
            </p:cNvSpPr>
            <p:nvPr/>
          </p:nvSpPr>
          <p:spPr bwMode="auto">
            <a:xfrm>
              <a:off x="7461" y="-1093"/>
              <a:ext cx="50" cy="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74" name="Rectangle 261"/>
            <p:cNvSpPr>
              <a:spLocks noChangeArrowheads="1"/>
            </p:cNvSpPr>
            <p:nvPr/>
          </p:nvSpPr>
          <p:spPr bwMode="auto">
            <a:xfrm>
              <a:off x="7573" y="-1093"/>
              <a:ext cx="50" cy="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75" name="Rectangle 262"/>
            <p:cNvSpPr>
              <a:spLocks noChangeArrowheads="1"/>
            </p:cNvSpPr>
            <p:nvPr/>
          </p:nvSpPr>
          <p:spPr bwMode="auto">
            <a:xfrm>
              <a:off x="7013" y="-953"/>
              <a:ext cx="50" cy="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76" name="Rectangle 263"/>
            <p:cNvSpPr>
              <a:spLocks noChangeArrowheads="1"/>
            </p:cNvSpPr>
            <p:nvPr/>
          </p:nvSpPr>
          <p:spPr bwMode="auto">
            <a:xfrm>
              <a:off x="7125" y="-953"/>
              <a:ext cx="50" cy="9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77" name="Rectangle 264"/>
            <p:cNvSpPr>
              <a:spLocks noChangeArrowheads="1"/>
            </p:cNvSpPr>
            <p:nvPr/>
          </p:nvSpPr>
          <p:spPr bwMode="auto">
            <a:xfrm>
              <a:off x="7237" y="-953"/>
              <a:ext cx="50" cy="9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78" name="Rectangle 265"/>
            <p:cNvSpPr>
              <a:spLocks noChangeArrowheads="1"/>
            </p:cNvSpPr>
            <p:nvPr/>
          </p:nvSpPr>
          <p:spPr bwMode="auto">
            <a:xfrm>
              <a:off x="7349" y="-953"/>
              <a:ext cx="50" cy="9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79" name="Rectangle 266"/>
            <p:cNvSpPr>
              <a:spLocks noChangeArrowheads="1"/>
            </p:cNvSpPr>
            <p:nvPr/>
          </p:nvSpPr>
          <p:spPr bwMode="auto">
            <a:xfrm>
              <a:off x="7461" y="-953"/>
              <a:ext cx="50" cy="9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80" name="Rectangle 267"/>
            <p:cNvSpPr>
              <a:spLocks noChangeArrowheads="1"/>
            </p:cNvSpPr>
            <p:nvPr/>
          </p:nvSpPr>
          <p:spPr bwMode="auto">
            <a:xfrm>
              <a:off x="7573" y="-953"/>
              <a:ext cx="50" cy="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81" name="Rectangle 268"/>
            <p:cNvSpPr>
              <a:spLocks noChangeArrowheads="1"/>
            </p:cNvSpPr>
            <p:nvPr/>
          </p:nvSpPr>
          <p:spPr bwMode="auto">
            <a:xfrm>
              <a:off x="7013" y="-813"/>
              <a:ext cx="50" cy="9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82" name="Rectangle 269"/>
            <p:cNvSpPr>
              <a:spLocks noChangeArrowheads="1"/>
            </p:cNvSpPr>
            <p:nvPr/>
          </p:nvSpPr>
          <p:spPr bwMode="auto">
            <a:xfrm>
              <a:off x="7125" y="-813"/>
              <a:ext cx="50" cy="9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83" name="Rectangle 270"/>
            <p:cNvSpPr>
              <a:spLocks noChangeArrowheads="1"/>
            </p:cNvSpPr>
            <p:nvPr/>
          </p:nvSpPr>
          <p:spPr bwMode="auto">
            <a:xfrm>
              <a:off x="7237" y="-813"/>
              <a:ext cx="50" cy="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84" name="Rectangle 271"/>
            <p:cNvSpPr>
              <a:spLocks noChangeArrowheads="1"/>
            </p:cNvSpPr>
            <p:nvPr/>
          </p:nvSpPr>
          <p:spPr bwMode="auto">
            <a:xfrm>
              <a:off x="7349" y="-813"/>
              <a:ext cx="50" cy="9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85" name="Rectangle 272"/>
            <p:cNvSpPr>
              <a:spLocks noChangeArrowheads="1"/>
            </p:cNvSpPr>
            <p:nvPr/>
          </p:nvSpPr>
          <p:spPr bwMode="auto">
            <a:xfrm>
              <a:off x="7461" y="-813"/>
              <a:ext cx="50" cy="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86" name="Rectangle 273"/>
            <p:cNvSpPr>
              <a:spLocks noChangeArrowheads="1"/>
            </p:cNvSpPr>
            <p:nvPr/>
          </p:nvSpPr>
          <p:spPr bwMode="auto">
            <a:xfrm>
              <a:off x="7573" y="-813"/>
              <a:ext cx="50" cy="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87" name="Rectangle 274"/>
            <p:cNvSpPr>
              <a:spLocks noChangeArrowheads="1"/>
            </p:cNvSpPr>
            <p:nvPr/>
          </p:nvSpPr>
          <p:spPr bwMode="auto">
            <a:xfrm>
              <a:off x="7013" y="-678"/>
              <a:ext cx="50" cy="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896" name="Rectangle 275"/>
            <p:cNvSpPr>
              <a:spLocks noChangeArrowheads="1"/>
            </p:cNvSpPr>
            <p:nvPr/>
          </p:nvSpPr>
          <p:spPr bwMode="auto">
            <a:xfrm>
              <a:off x="7125" y="-678"/>
              <a:ext cx="50" cy="89"/>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897" name="Rectangle 276"/>
            <p:cNvSpPr>
              <a:spLocks noChangeArrowheads="1"/>
            </p:cNvSpPr>
            <p:nvPr/>
          </p:nvSpPr>
          <p:spPr bwMode="auto">
            <a:xfrm>
              <a:off x="7237" y="-678"/>
              <a:ext cx="50" cy="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898" name="Rectangle 277"/>
            <p:cNvSpPr>
              <a:spLocks noChangeArrowheads="1"/>
            </p:cNvSpPr>
            <p:nvPr/>
          </p:nvSpPr>
          <p:spPr bwMode="auto">
            <a:xfrm>
              <a:off x="7349" y="-678"/>
              <a:ext cx="50" cy="89"/>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899" name="Rectangle 278"/>
            <p:cNvSpPr>
              <a:spLocks noChangeArrowheads="1"/>
            </p:cNvSpPr>
            <p:nvPr/>
          </p:nvSpPr>
          <p:spPr bwMode="auto">
            <a:xfrm>
              <a:off x="7461" y="-678"/>
              <a:ext cx="50" cy="89"/>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900" name="Rectangle 279"/>
            <p:cNvSpPr>
              <a:spLocks noChangeArrowheads="1"/>
            </p:cNvSpPr>
            <p:nvPr/>
          </p:nvSpPr>
          <p:spPr bwMode="auto">
            <a:xfrm>
              <a:off x="7573" y="-678"/>
              <a:ext cx="50" cy="89"/>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901" name="Rectangle 280"/>
            <p:cNvSpPr>
              <a:spLocks noChangeArrowheads="1"/>
            </p:cNvSpPr>
            <p:nvPr/>
          </p:nvSpPr>
          <p:spPr bwMode="auto">
            <a:xfrm>
              <a:off x="7013" y="-538"/>
              <a:ext cx="50" cy="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902" name="Rectangle 281"/>
            <p:cNvSpPr>
              <a:spLocks noChangeArrowheads="1"/>
            </p:cNvSpPr>
            <p:nvPr/>
          </p:nvSpPr>
          <p:spPr bwMode="auto">
            <a:xfrm>
              <a:off x="7125" y="-538"/>
              <a:ext cx="50" cy="89"/>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903" name="Rectangle 282"/>
            <p:cNvSpPr>
              <a:spLocks noChangeArrowheads="1"/>
            </p:cNvSpPr>
            <p:nvPr/>
          </p:nvSpPr>
          <p:spPr bwMode="auto">
            <a:xfrm>
              <a:off x="7237" y="-538"/>
              <a:ext cx="50" cy="89"/>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904" name="Rectangle 283"/>
            <p:cNvSpPr>
              <a:spLocks noChangeArrowheads="1"/>
            </p:cNvSpPr>
            <p:nvPr/>
          </p:nvSpPr>
          <p:spPr bwMode="auto">
            <a:xfrm>
              <a:off x="7349" y="-538"/>
              <a:ext cx="50" cy="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908" name="Rectangle 284"/>
            <p:cNvSpPr>
              <a:spLocks noChangeArrowheads="1"/>
            </p:cNvSpPr>
            <p:nvPr/>
          </p:nvSpPr>
          <p:spPr bwMode="auto">
            <a:xfrm>
              <a:off x="7461" y="-538"/>
              <a:ext cx="50" cy="89"/>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909" name="Rectangle 285"/>
            <p:cNvSpPr>
              <a:spLocks noChangeArrowheads="1"/>
            </p:cNvSpPr>
            <p:nvPr/>
          </p:nvSpPr>
          <p:spPr bwMode="auto">
            <a:xfrm>
              <a:off x="7573" y="-538"/>
              <a:ext cx="50" cy="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910" name="Rectangle 286"/>
            <p:cNvSpPr>
              <a:spLocks noChangeArrowheads="1"/>
            </p:cNvSpPr>
            <p:nvPr/>
          </p:nvSpPr>
          <p:spPr bwMode="auto">
            <a:xfrm>
              <a:off x="7013" y="-398"/>
              <a:ext cx="50" cy="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911" name="Rectangle 287"/>
            <p:cNvSpPr>
              <a:spLocks noChangeArrowheads="1"/>
            </p:cNvSpPr>
            <p:nvPr/>
          </p:nvSpPr>
          <p:spPr bwMode="auto">
            <a:xfrm>
              <a:off x="7125" y="-398"/>
              <a:ext cx="50" cy="89"/>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912" name="Rectangle 288"/>
            <p:cNvSpPr>
              <a:spLocks noChangeArrowheads="1"/>
            </p:cNvSpPr>
            <p:nvPr/>
          </p:nvSpPr>
          <p:spPr bwMode="auto">
            <a:xfrm>
              <a:off x="7237" y="-398"/>
              <a:ext cx="50" cy="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913" name="Rectangle 289"/>
            <p:cNvSpPr>
              <a:spLocks noChangeArrowheads="1"/>
            </p:cNvSpPr>
            <p:nvPr/>
          </p:nvSpPr>
          <p:spPr bwMode="auto">
            <a:xfrm>
              <a:off x="7349" y="-398"/>
              <a:ext cx="50" cy="89"/>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914" name="Rectangle 290"/>
            <p:cNvSpPr>
              <a:spLocks noChangeArrowheads="1"/>
            </p:cNvSpPr>
            <p:nvPr/>
          </p:nvSpPr>
          <p:spPr bwMode="auto">
            <a:xfrm>
              <a:off x="7461" y="-398"/>
              <a:ext cx="50" cy="89"/>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915" name="Rectangle 291"/>
            <p:cNvSpPr>
              <a:spLocks noChangeArrowheads="1"/>
            </p:cNvSpPr>
            <p:nvPr/>
          </p:nvSpPr>
          <p:spPr bwMode="auto">
            <a:xfrm>
              <a:off x="7573" y="-398"/>
              <a:ext cx="50" cy="89"/>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grpSp>
      <p:pic>
        <p:nvPicPr>
          <p:cNvPr id="948" name="Picture 947"/>
          <p:cNvPicPr>
            <a:picLocks noChangeAspect="1"/>
          </p:cNvPicPr>
          <p:nvPr/>
        </p:nvPicPr>
        <p:blipFill>
          <a:blip r:embed="rId7"/>
          <a:stretch>
            <a:fillRect/>
          </a:stretch>
        </p:blipFill>
        <p:spPr>
          <a:xfrm>
            <a:off x="5455163" y="2594835"/>
            <a:ext cx="906279" cy="2312572"/>
          </a:xfrm>
          <a:prstGeom prst="rect">
            <a:avLst/>
          </a:prstGeom>
        </p:spPr>
      </p:pic>
      <p:pic>
        <p:nvPicPr>
          <p:cNvPr id="952" name="Picture 951"/>
          <p:cNvPicPr>
            <a:picLocks noChangeAspect="1"/>
          </p:cNvPicPr>
          <p:nvPr/>
        </p:nvPicPr>
        <p:blipFill>
          <a:blip r:embed="rId8"/>
          <a:stretch>
            <a:fillRect/>
          </a:stretch>
        </p:blipFill>
        <p:spPr>
          <a:xfrm>
            <a:off x="2201838" y="3639580"/>
            <a:ext cx="1055777" cy="1278828"/>
          </a:xfrm>
          <a:prstGeom prst="rect">
            <a:avLst/>
          </a:prstGeom>
        </p:spPr>
      </p:pic>
      <p:sp>
        <p:nvSpPr>
          <p:cNvPr id="1009" name="Chord 1008"/>
          <p:cNvSpPr/>
          <p:nvPr/>
        </p:nvSpPr>
        <p:spPr bwMode="auto">
          <a:xfrm rot="5400000">
            <a:off x="5255473" y="2948427"/>
            <a:ext cx="4440273" cy="5845542"/>
          </a:xfrm>
          <a:prstGeom prst="chord">
            <a:avLst>
              <a:gd name="adj1" fmla="val 5783189"/>
              <a:gd name="adj2" fmla="val 15799796"/>
            </a:avLst>
          </a:prstGeom>
          <a:solidFill>
            <a:srgbClr val="5D9D3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06" tIns="89606" rIns="33606" bIns="33606" rtlCol="0" anchor="b" anchorCtr="0"/>
          <a:lstStyle/>
          <a:p>
            <a:pPr algn="ctr" defTabSz="913676"/>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1010" name="Chord 1009"/>
          <p:cNvSpPr/>
          <p:nvPr/>
        </p:nvSpPr>
        <p:spPr bwMode="auto">
          <a:xfrm rot="5400000">
            <a:off x="8276688" y="3430514"/>
            <a:ext cx="3544800" cy="4666666"/>
          </a:xfrm>
          <a:prstGeom prst="chord">
            <a:avLst>
              <a:gd name="adj1" fmla="val 5783189"/>
              <a:gd name="adj2" fmla="val 15799796"/>
            </a:avLst>
          </a:prstGeom>
          <a:solidFill>
            <a:srgbClr val="6BB64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06" tIns="89606" rIns="33606" bIns="33606" rtlCol="0" anchor="b" anchorCtr="0"/>
          <a:lstStyle/>
          <a:p>
            <a:pPr algn="ctr" defTabSz="913676"/>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1008" name="Chord 1007"/>
          <p:cNvSpPr/>
          <p:nvPr/>
        </p:nvSpPr>
        <p:spPr bwMode="auto">
          <a:xfrm rot="5400000">
            <a:off x="660755" y="3182366"/>
            <a:ext cx="4440273" cy="5845542"/>
          </a:xfrm>
          <a:prstGeom prst="chord">
            <a:avLst>
              <a:gd name="adj1" fmla="val 5783189"/>
              <a:gd name="adj2" fmla="val 15799796"/>
            </a:avLst>
          </a:prstGeom>
          <a:solidFill>
            <a:srgbClr val="6BB64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06" tIns="89606" rIns="33606" bIns="33606" rtlCol="0" anchor="b" anchorCtr="0"/>
          <a:lstStyle/>
          <a:p>
            <a:pPr algn="ctr" defTabSz="913676"/>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p>
            <a:pPr>
              <a:tabLst>
                <a:tab pos="3921694" algn="l"/>
              </a:tabLst>
            </a:pPr>
            <a:r>
              <a:rPr lang="en-US" dirty="0">
                <a:solidFill>
                  <a:schemeClr val="bg1"/>
                </a:solidFill>
              </a:rPr>
              <a:t>Opportunity</a:t>
            </a:r>
          </a:p>
        </p:txBody>
      </p:sp>
      <p:sp>
        <p:nvSpPr>
          <p:cNvPr id="746" name="Freeform 858"/>
          <p:cNvSpPr>
            <a:spLocks/>
          </p:cNvSpPr>
          <p:nvPr/>
        </p:nvSpPr>
        <p:spPr bwMode="auto">
          <a:xfrm>
            <a:off x="9313248" y="4032790"/>
            <a:ext cx="80894" cy="846282"/>
          </a:xfrm>
          <a:custGeom>
            <a:avLst/>
            <a:gdLst>
              <a:gd name="T0" fmla="*/ 52 w 52"/>
              <a:gd name="T1" fmla="*/ 544 h 544"/>
              <a:gd name="T2" fmla="*/ 26 w 52"/>
              <a:gd name="T3" fmla="*/ 0 h 544"/>
              <a:gd name="T4" fmla="*/ 0 w 52"/>
              <a:gd name="T5" fmla="*/ 544 h 544"/>
              <a:gd name="T6" fmla="*/ 52 w 52"/>
              <a:gd name="T7" fmla="*/ 544 h 544"/>
            </a:gdLst>
            <a:ahLst/>
            <a:cxnLst>
              <a:cxn ang="0">
                <a:pos x="T0" y="T1"/>
              </a:cxn>
              <a:cxn ang="0">
                <a:pos x="T2" y="T3"/>
              </a:cxn>
              <a:cxn ang="0">
                <a:pos x="T4" y="T5"/>
              </a:cxn>
              <a:cxn ang="0">
                <a:pos x="T6" y="T7"/>
              </a:cxn>
            </a:cxnLst>
            <a:rect l="0" t="0" r="r" b="b"/>
            <a:pathLst>
              <a:path w="52" h="544">
                <a:moveTo>
                  <a:pt x="52" y="544"/>
                </a:moveTo>
                <a:lnTo>
                  <a:pt x="26" y="0"/>
                </a:lnTo>
                <a:lnTo>
                  <a:pt x="0" y="544"/>
                </a:lnTo>
                <a:lnTo>
                  <a:pt x="52" y="5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775" name="Rectangle 887"/>
          <p:cNvSpPr>
            <a:spLocks noChangeArrowheads="1"/>
          </p:cNvSpPr>
          <p:nvPr/>
        </p:nvSpPr>
        <p:spPr bwMode="auto">
          <a:xfrm>
            <a:off x="8169832" y="4757731"/>
            <a:ext cx="1088967" cy="87117"/>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776" name="Rectangle 888"/>
          <p:cNvSpPr>
            <a:spLocks noChangeArrowheads="1"/>
          </p:cNvSpPr>
          <p:nvPr/>
        </p:nvSpPr>
        <p:spPr bwMode="auto">
          <a:xfrm>
            <a:off x="8169832" y="4893074"/>
            <a:ext cx="1088967" cy="87117"/>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777" name="Rectangle 889"/>
          <p:cNvSpPr>
            <a:spLocks noChangeArrowheads="1"/>
          </p:cNvSpPr>
          <p:nvPr/>
        </p:nvSpPr>
        <p:spPr bwMode="auto">
          <a:xfrm>
            <a:off x="8169833" y="5101533"/>
            <a:ext cx="43558" cy="269130"/>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778" name="Rectangle 890"/>
          <p:cNvSpPr>
            <a:spLocks noChangeArrowheads="1"/>
          </p:cNvSpPr>
          <p:nvPr/>
        </p:nvSpPr>
        <p:spPr bwMode="auto">
          <a:xfrm>
            <a:off x="8242949" y="4771731"/>
            <a:ext cx="46670" cy="522704"/>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779" name="Rectangle 891"/>
          <p:cNvSpPr>
            <a:spLocks noChangeArrowheads="1"/>
          </p:cNvSpPr>
          <p:nvPr/>
        </p:nvSpPr>
        <p:spPr bwMode="auto">
          <a:xfrm>
            <a:off x="9137458" y="4771731"/>
            <a:ext cx="43558" cy="522704"/>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780" name="Rectangle 892"/>
          <p:cNvSpPr>
            <a:spLocks noChangeArrowheads="1"/>
          </p:cNvSpPr>
          <p:nvPr/>
        </p:nvSpPr>
        <p:spPr bwMode="auto">
          <a:xfrm>
            <a:off x="9212130" y="5101533"/>
            <a:ext cx="46670" cy="269130"/>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781" name="Rectangle 893"/>
          <p:cNvSpPr>
            <a:spLocks noChangeArrowheads="1"/>
          </p:cNvSpPr>
          <p:nvPr/>
        </p:nvSpPr>
        <p:spPr bwMode="auto">
          <a:xfrm>
            <a:off x="8169832" y="5087533"/>
            <a:ext cx="1088967" cy="91784"/>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782" name="Rectangle 894"/>
          <p:cNvSpPr>
            <a:spLocks noChangeArrowheads="1"/>
          </p:cNvSpPr>
          <p:nvPr/>
        </p:nvSpPr>
        <p:spPr bwMode="auto">
          <a:xfrm>
            <a:off x="1404235" y="4757731"/>
            <a:ext cx="1090523" cy="87117"/>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783" name="Rectangle 895"/>
          <p:cNvSpPr>
            <a:spLocks noChangeArrowheads="1"/>
          </p:cNvSpPr>
          <p:nvPr/>
        </p:nvSpPr>
        <p:spPr bwMode="auto">
          <a:xfrm>
            <a:off x="1404235" y="4893074"/>
            <a:ext cx="1090523" cy="87117"/>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784" name="Rectangle 896"/>
          <p:cNvSpPr>
            <a:spLocks noChangeArrowheads="1"/>
          </p:cNvSpPr>
          <p:nvPr/>
        </p:nvSpPr>
        <p:spPr bwMode="auto">
          <a:xfrm>
            <a:off x="1404237" y="5101533"/>
            <a:ext cx="46670" cy="269130"/>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785" name="Rectangle 897"/>
          <p:cNvSpPr>
            <a:spLocks noChangeArrowheads="1"/>
          </p:cNvSpPr>
          <p:nvPr/>
        </p:nvSpPr>
        <p:spPr bwMode="auto">
          <a:xfrm>
            <a:off x="1482018" y="4771731"/>
            <a:ext cx="43558" cy="522704"/>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786" name="Rectangle 898"/>
          <p:cNvSpPr>
            <a:spLocks noChangeArrowheads="1"/>
          </p:cNvSpPr>
          <p:nvPr/>
        </p:nvSpPr>
        <p:spPr bwMode="auto">
          <a:xfrm>
            <a:off x="2373418" y="4771731"/>
            <a:ext cx="46670" cy="522704"/>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787" name="Rectangle 899"/>
          <p:cNvSpPr>
            <a:spLocks noChangeArrowheads="1"/>
          </p:cNvSpPr>
          <p:nvPr/>
        </p:nvSpPr>
        <p:spPr bwMode="auto">
          <a:xfrm>
            <a:off x="2451201" y="5101533"/>
            <a:ext cx="43558" cy="269130"/>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788" name="Rectangle 900"/>
          <p:cNvSpPr>
            <a:spLocks noChangeArrowheads="1"/>
          </p:cNvSpPr>
          <p:nvPr/>
        </p:nvSpPr>
        <p:spPr bwMode="auto">
          <a:xfrm>
            <a:off x="1404235" y="5087533"/>
            <a:ext cx="1090523" cy="91784"/>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789" name="Oval 901"/>
          <p:cNvSpPr>
            <a:spLocks noChangeArrowheads="1"/>
          </p:cNvSpPr>
          <p:nvPr/>
        </p:nvSpPr>
        <p:spPr bwMode="auto">
          <a:xfrm>
            <a:off x="8109160" y="4292585"/>
            <a:ext cx="101119" cy="9800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790" name="Freeform 902"/>
          <p:cNvSpPr>
            <a:spLocks noEditPoints="1"/>
          </p:cNvSpPr>
          <p:nvPr/>
        </p:nvSpPr>
        <p:spPr bwMode="auto">
          <a:xfrm>
            <a:off x="7953594" y="3969007"/>
            <a:ext cx="300244" cy="1406324"/>
          </a:xfrm>
          <a:custGeom>
            <a:avLst/>
            <a:gdLst>
              <a:gd name="T0" fmla="*/ 9 w 89"/>
              <a:gd name="T1" fmla="*/ 29 h 417"/>
              <a:gd name="T2" fmla="*/ 67 w 89"/>
              <a:gd name="T3" fmla="*/ 29 h 417"/>
              <a:gd name="T4" fmla="*/ 56 w 89"/>
              <a:gd name="T5" fmla="*/ 53 h 417"/>
              <a:gd name="T6" fmla="*/ 38 w 89"/>
              <a:gd name="T7" fmla="*/ 12 h 417"/>
              <a:gd name="T8" fmla="*/ 86 w 89"/>
              <a:gd name="T9" fmla="*/ 106 h 417"/>
              <a:gd name="T10" fmla="*/ 84 w 89"/>
              <a:gd name="T11" fmla="*/ 103 h 417"/>
              <a:gd name="T12" fmla="*/ 72 w 89"/>
              <a:gd name="T13" fmla="*/ 79 h 417"/>
              <a:gd name="T14" fmla="*/ 77 w 89"/>
              <a:gd name="T15" fmla="*/ 77 h 417"/>
              <a:gd name="T16" fmla="*/ 72 w 89"/>
              <a:gd name="T17" fmla="*/ 74 h 417"/>
              <a:gd name="T18" fmla="*/ 68 w 89"/>
              <a:gd name="T19" fmla="*/ 57 h 417"/>
              <a:gd name="T20" fmla="*/ 50 w 89"/>
              <a:gd name="T21" fmla="*/ 61 h 417"/>
              <a:gd name="T22" fmla="*/ 48 w 89"/>
              <a:gd name="T23" fmla="*/ 74 h 417"/>
              <a:gd name="T24" fmla="*/ 48 w 89"/>
              <a:gd name="T25" fmla="*/ 79 h 417"/>
              <a:gd name="T26" fmla="*/ 50 w 89"/>
              <a:gd name="T27" fmla="*/ 84 h 417"/>
              <a:gd name="T28" fmla="*/ 39 w 89"/>
              <a:gd name="T29" fmla="*/ 106 h 417"/>
              <a:gd name="T30" fmla="*/ 34 w 89"/>
              <a:gd name="T31" fmla="*/ 108 h 417"/>
              <a:gd name="T32" fmla="*/ 86 w 89"/>
              <a:gd name="T33" fmla="*/ 111 h 417"/>
              <a:gd name="T34" fmla="*/ 86 w 89"/>
              <a:gd name="T35" fmla="*/ 106 h 417"/>
              <a:gd name="T36" fmla="*/ 26 w 89"/>
              <a:gd name="T37" fmla="*/ 164 h 417"/>
              <a:gd name="T38" fmla="*/ 20 w 89"/>
              <a:gd name="T39" fmla="*/ 152 h 417"/>
              <a:gd name="T40" fmla="*/ 9 w 89"/>
              <a:gd name="T41" fmla="*/ 33 h 417"/>
              <a:gd name="T42" fmla="*/ 3 w 89"/>
              <a:gd name="T43" fmla="*/ 162 h 417"/>
              <a:gd name="T44" fmla="*/ 1 w 89"/>
              <a:gd name="T45" fmla="*/ 164 h 417"/>
              <a:gd name="T46" fmla="*/ 0 w 89"/>
              <a:gd name="T47" fmla="*/ 165 h 417"/>
              <a:gd name="T48" fmla="*/ 1 w 89"/>
              <a:gd name="T49" fmla="*/ 166 h 417"/>
              <a:gd name="T50" fmla="*/ 2 w 89"/>
              <a:gd name="T51" fmla="*/ 168 h 417"/>
              <a:gd name="T52" fmla="*/ 9 w 89"/>
              <a:gd name="T53" fmla="*/ 347 h 417"/>
              <a:gd name="T54" fmla="*/ 0 w 89"/>
              <a:gd name="T55" fmla="*/ 417 h 417"/>
              <a:gd name="T56" fmla="*/ 20 w 89"/>
              <a:gd name="T57" fmla="*/ 417 h 417"/>
              <a:gd name="T58" fmla="*/ 29 w 89"/>
              <a:gd name="T59" fmla="*/ 347 h 417"/>
              <a:gd name="T60" fmla="*/ 20 w 89"/>
              <a:gd name="T61" fmla="*/ 177 h 417"/>
              <a:gd name="T62" fmla="*/ 26 w 89"/>
              <a:gd name="T63" fmla="*/ 166 h 417"/>
              <a:gd name="T64" fmla="*/ 29 w 89"/>
              <a:gd name="T65" fmla="*/ 165 h 417"/>
              <a:gd name="T66" fmla="*/ 29 w 89"/>
              <a:gd name="T67" fmla="*/ 165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9" h="417">
                <a:moveTo>
                  <a:pt x="20" y="29"/>
                </a:moveTo>
                <a:cubicBezTo>
                  <a:pt x="9" y="29"/>
                  <a:pt x="9" y="29"/>
                  <a:pt x="9" y="29"/>
                </a:cubicBezTo>
                <a:cubicBezTo>
                  <a:pt x="9" y="13"/>
                  <a:pt x="22" y="0"/>
                  <a:pt x="38" y="0"/>
                </a:cubicBezTo>
                <a:cubicBezTo>
                  <a:pt x="54" y="0"/>
                  <a:pt x="67" y="13"/>
                  <a:pt x="67" y="29"/>
                </a:cubicBezTo>
                <a:cubicBezTo>
                  <a:pt x="67" y="53"/>
                  <a:pt x="67" y="53"/>
                  <a:pt x="67" y="53"/>
                </a:cubicBezTo>
                <a:cubicBezTo>
                  <a:pt x="56" y="53"/>
                  <a:pt x="56" y="53"/>
                  <a:pt x="56" y="53"/>
                </a:cubicBezTo>
                <a:cubicBezTo>
                  <a:pt x="56" y="29"/>
                  <a:pt x="56" y="29"/>
                  <a:pt x="56" y="29"/>
                </a:cubicBezTo>
                <a:cubicBezTo>
                  <a:pt x="56" y="20"/>
                  <a:pt x="48" y="12"/>
                  <a:pt x="38" y="12"/>
                </a:cubicBezTo>
                <a:cubicBezTo>
                  <a:pt x="28" y="12"/>
                  <a:pt x="20" y="20"/>
                  <a:pt x="20" y="29"/>
                </a:cubicBezTo>
                <a:close/>
                <a:moveTo>
                  <a:pt x="86" y="106"/>
                </a:moveTo>
                <a:cubicBezTo>
                  <a:pt x="84" y="106"/>
                  <a:pt x="84" y="106"/>
                  <a:pt x="84" y="106"/>
                </a:cubicBezTo>
                <a:cubicBezTo>
                  <a:pt x="84" y="103"/>
                  <a:pt x="84" y="103"/>
                  <a:pt x="84" y="103"/>
                </a:cubicBezTo>
                <a:cubicBezTo>
                  <a:pt x="77" y="100"/>
                  <a:pt x="72" y="93"/>
                  <a:pt x="72" y="84"/>
                </a:cubicBezTo>
                <a:cubicBezTo>
                  <a:pt x="72" y="79"/>
                  <a:pt x="72" y="79"/>
                  <a:pt x="72" y="79"/>
                </a:cubicBezTo>
                <a:cubicBezTo>
                  <a:pt x="75" y="79"/>
                  <a:pt x="75" y="79"/>
                  <a:pt x="75" y="79"/>
                </a:cubicBezTo>
                <a:cubicBezTo>
                  <a:pt x="76" y="79"/>
                  <a:pt x="77" y="78"/>
                  <a:pt x="77" y="77"/>
                </a:cubicBezTo>
                <a:cubicBezTo>
                  <a:pt x="77" y="75"/>
                  <a:pt x="76" y="74"/>
                  <a:pt x="75" y="74"/>
                </a:cubicBezTo>
                <a:cubicBezTo>
                  <a:pt x="72" y="74"/>
                  <a:pt x="72" y="74"/>
                  <a:pt x="72" y="74"/>
                </a:cubicBezTo>
                <a:cubicBezTo>
                  <a:pt x="72" y="61"/>
                  <a:pt x="72" y="61"/>
                  <a:pt x="72" y="61"/>
                </a:cubicBezTo>
                <a:cubicBezTo>
                  <a:pt x="72" y="59"/>
                  <a:pt x="70" y="57"/>
                  <a:pt x="68" y="57"/>
                </a:cubicBezTo>
                <a:cubicBezTo>
                  <a:pt x="54" y="57"/>
                  <a:pt x="54" y="57"/>
                  <a:pt x="54" y="57"/>
                </a:cubicBezTo>
                <a:cubicBezTo>
                  <a:pt x="52" y="57"/>
                  <a:pt x="50" y="59"/>
                  <a:pt x="50" y="61"/>
                </a:cubicBezTo>
                <a:cubicBezTo>
                  <a:pt x="50" y="74"/>
                  <a:pt x="50" y="74"/>
                  <a:pt x="50" y="74"/>
                </a:cubicBezTo>
                <a:cubicBezTo>
                  <a:pt x="48" y="74"/>
                  <a:pt x="48" y="74"/>
                  <a:pt x="48" y="74"/>
                </a:cubicBezTo>
                <a:cubicBezTo>
                  <a:pt x="46" y="74"/>
                  <a:pt x="45" y="75"/>
                  <a:pt x="45" y="77"/>
                </a:cubicBezTo>
                <a:cubicBezTo>
                  <a:pt x="45" y="78"/>
                  <a:pt x="46" y="79"/>
                  <a:pt x="48" y="79"/>
                </a:cubicBezTo>
                <a:cubicBezTo>
                  <a:pt x="50" y="79"/>
                  <a:pt x="50" y="79"/>
                  <a:pt x="50" y="79"/>
                </a:cubicBezTo>
                <a:cubicBezTo>
                  <a:pt x="50" y="84"/>
                  <a:pt x="50" y="84"/>
                  <a:pt x="50" y="84"/>
                </a:cubicBezTo>
                <a:cubicBezTo>
                  <a:pt x="50" y="92"/>
                  <a:pt x="46" y="99"/>
                  <a:pt x="39" y="103"/>
                </a:cubicBezTo>
                <a:cubicBezTo>
                  <a:pt x="39" y="106"/>
                  <a:pt x="39" y="106"/>
                  <a:pt x="39" y="106"/>
                </a:cubicBezTo>
                <a:cubicBezTo>
                  <a:pt x="36" y="106"/>
                  <a:pt x="36" y="106"/>
                  <a:pt x="36" y="106"/>
                </a:cubicBezTo>
                <a:cubicBezTo>
                  <a:pt x="35" y="106"/>
                  <a:pt x="34" y="107"/>
                  <a:pt x="34" y="108"/>
                </a:cubicBezTo>
                <a:cubicBezTo>
                  <a:pt x="34" y="110"/>
                  <a:pt x="35" y="111"/>
                  <a:pt x="36" y="111"/>
                </a:cubicBezTo>
                <a:cubicBezTo>
                  <a:pt x="86" y="111"/>
                  <a:pt x="86" y="111"/>
                  <a:pt x="86" y="111"/>
                </a:cubicBezTo>
                <a:cubicBezTo>
                  <a:pt x="88" y="111"/>
                  <a:pt x="89" y="110"/>
                  <a:pt x="89" y="108"/>
                </a:cubicBezTo>
                <a:cubicBezTo>
                  <a:pt x="89" y="107"/>
                  <a:pt x="88" y="106"/>
                  <a:pt x="86" y="106"/>
                </a:cubicBezTo>
                <a:close/>
                <a:moveTo>
                  <a:pt x="27" y="164"/>
                </a:moveTo>
                <a:cubicBezTo>
                  <a:pt x="26" y="164"/>
                  <a:pt x="26" y="164"/>
                  <a:pt x="26" y="164"/>
                </a:cubicBezTo>
                <a:cubicBezTo>
                  <a:pt x="26" y="162"/>
                  <a:pt x="26" y="162"/>
                  <a:pt x="26" y="162"/>
                </a:cubicBezTo>
                <a:cubicBezTo>
                  <a:pt x="22" y="160"/>
                  <a:pt x="20" y="157"/>
                  <a:pt x="20" y="152"/>
                </a:cubicBezTo>
                <a:cubicBezTo>
                  <a:pt x="20" y="33"/>
                  <a:pt x="20" y="33"/>
                  <a:pt x="20" y="33"/>
                </a:cubicBezTo>
                <a:cubicBezTo>
                  <a:pt x="9" y="33"/>
                  <a:pt x="9" y="33"/>
                  <a:pt x="9" y="33"/>
                </a:cubicBezTo>
                <a:cubicBezTo>
                  <a:pt x="9" y="153"/>
                  <a:pt x="9" y="153"/>
                  <a:pt x="9" y="153"/>
                </a:cubicBezTo>
                <a:cubicBezTo>
                  <a:pt x="8" y="157"/>
                  <a:pt x="6" y="160"/>
                  <a:pt x="3" y="162"/>
                </a:cubicBezTo>
                <a:cubicBezTo>
                  <a:pt x="3" y="164"/>
                  <a:pt x="3" y="164"/>
                  <a:pt x="3" y="164"/>
                </a:cubicBezTo>
                <a:cubicBezTo>
                  <a:pt x="1" y="164"/>
                  <a:pt x="1" y="164"/>
                  <a:pt x="1" y="164"/>
                </a:cubicBezTo>
                <a:cubicBezTo>
                  <a:pt x="0" y="164"/>
                  <a:pt x="0" y="164"/>
                  <a:pt x="0" y="165"/>
                </a:cubicBezTo>
                <a:cubicBezTo>
                  <a:pt x="0" y="165"/>
                  <a:pt x="0" y="165"/>
                  <a:pt x="0" y="165"/>
                </a:cubicBezTo>
                <a:cubicBezTo>
                  <a:pt x="0" y="165"/>
                  <a:pt x="0" y="165"/>
                  <a:pt x="0" y="165"/>
                </a:cubicBezTo>
                <a:cubicBezTo>
                  <a:pt x="0" y="166"/>
                  <a:pt x="0" y="166"/>
                  <a:pt x="1" y="166"/>
                </a:cubicBezTo>
                <a:cubicBezTo>
                  <a:pt x="2" y="166"/>
                  <a:pt x="2" y="166"/>
                  <a:pt x="2" y="166"/>
                </a:cubicBezTo>
                <a:cubicBezTo>
                  <a:pt x="2" y="168"/>
                  <a:pt x="2" y="168"/>
                  <a:pt x="2" y="168"/>
                </a:cubicBezTo>
                <a:cubicBezTo>
                  <a:pt x="6" y="169"/>
                  <a:pt x="8" y="173"/>
                  <a:pt x="9" y="177"/>
                </a:cubicBezTo>
                <a:cubicBezTo>
                  <a:pt x="9" y="347"/>
                  <a:pt x="9" y="347"/>
                  <a:pt x="9" y="347"/>
                </a:cubicBezTo>
                <a:cubicBezTo>
                  <a:pt x="0" y="347"/>
                  <a:pt x="0" y="347"/>
                  <a:pt x="0" y="347"/>
                </a:cubicBezTo>
                <a:cubicBezTo>
                  <a:pt x="0" y="417"/>
                  <a:pt x="0" y="417"/>
                  <a:pt x="0" y="417"/>
                </a:cubicBezTo>
                <a:cubicBezTo>
                  <a:pt x="9" y="417"/>
                  <a:pt x="9" y="417"/>
                  <a:pt x="9" y="417"/>
                </a:cubicBezTo>
                <a:cubicBezTo>
                  <a:pt x="20" y="417"/>
                  <a:pt x="20" y="417"/>
                  <a:pt x="20" y="417"/>
                </a:cubicBezTo>
                <a:cubicBezTo>
                  <a:pt x="29" y="417"/>
                  <a:pt x="29" y="417"/>
                  <a:pt x="29" y="417"/>
                </a:cubicBezTo>
                <a:cubicBezTo>
                  <a:pt x="29" y="347"/>
                  <a:pt x="29" y="347"/>
                  <a:pt x="29" y="347"/>
                </a:cubicBezTo>
                <a:cubicBezTo>
                  <a:pt x="20" y="347"/>
                  <a:pt x="20" y="347"/>
                  <a:pt x="20" y="347"/>
                </a:cubicBezTo>
                <a:cubicBezTo>
                  <a:pt x="20" y="177"/>
                  <a:pt x="20" y="177"/>
                  <a:pt x="20" y="177"/>
                </a:cubicBezTo>
                <a:cubicBezTo>
                  <a:pt x="20" y="173"/>
                  <a:pt x="22" y="170"/>
                  <a:pt x="26" y="168"/>
                </a:cubicBezTo>
                <a:cubicBezTo>
                  <a:pt x="26" y="166"/>
                  <a:pt x="26" y="166"/>
                  <a:pt x="26" y="166"/>
                </a:cubicBezTo>
                <a:cubicBezTo>
                  <a:pt x="27" y="166"/>
                  <a:pt x="27" y="166"/>
                  <a:pt x="27" y="166"/>
                </a:cubicBezTo>
                <a:cubicBezTo>
                  <a:pt x="28" y="166"/>
                  <a:pt x="29" y="166"/>
                  <a:pt x="29" y="165"/>
                </a:cubicBezTo>
                <a:cubicBezTo>
                  <a:pt x="29" y="165"/>
                  <a:pt x="29" y="165"/>
                  <a:pt x="29" y="165"/>
                </a:cubicBezTo>
                <a:cubicBezTo>
                  <a:pt x="29" y="165"/>
                  <a:pt x="29" y="165"/>
                  <a:pt x="29" y="165"/>
                </a:cubicBezTo>
                <a:cubicBezTo>
                  <a:pt x="29" y="164"/>
                  <a:pt x="28" y="164"/>
                  <a:pt x="27" y="164"/>
                </a:cubicBezTo>
                <a:close/>
              </a:path>
            </a:pathLst>
          </a:custGeom>
          <a:solidFill>
            <a:srgbClr val="332C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791" name="Oval 903"/>
          <p:cNvSpPr>
            <a:spLocks noChangeArrowheads="1"/>
          </p:cNvSpPr>
          <p:nvPr/>
        </p:nvSpPr>
        <p:spPr bwMode="auto">
          <a:xfrm>
            <a:off x="1265783" y="4292585"/>
            <a:ext cx="98008" cy="9800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792" name="Freeform 904"/>
          <p:cNvSpPr>
            <a:spLocks noEditPoints="1"/>
          </p:cNvSpPr>
          <p:nvPr/>
        </p:nvSpPr>
        <p:spPr bwMode="auto">
          <a:xfrm>
            <a:off x="1108659" y="3969007"/>
            <a:ext cx="298687" cy="1406324"/>
          </a:xfrm>
          <a:custGeom>
            <a:avLst/>
            <a:gdLst>
              <a:gd name="T0" fmla="*/ 9 w 89"/>
              <a:gd name="T1" fmla="*/ 29 h 417"/>
              <a:gd name="T2" fmla="*/ 67 w 89"/>
              <a:gd name="T3" fmla="*/ 29 h 417"/>
              <a:gd name="T4" fmla="*/ 56 w 89"/>
              <a:gd name="T5" fmla="*/ 53 h 417"/>
              <a:gd name="T6" fmla="*/ 38 w 89"/>
              <a:gd name="T7" fmla="*/ 12 h 417"/>
              <a:gd name="T8" fmla="*/ 87 w 89"/>
              <a:gd name="T9" fmla="*/ 106 h 417"/>
              <a:gd name="T10" fmla="*/ 85 w 89"/>
              <a:gd name="T11" fmla="*/ 103 h 417"/>
              <a:gd name="T12" fmla="*/ 73 w 89"/>
              <a:gd name="T13" fmla="*/ 79 h 417"/>
              <a:gd name="T14" fmla="*/ 78 w 89"/>
              <a:gd name="T15" fmla="*/ 77 h 417"/>
              <a:gd name="T16" fmla="*/ 73 w 89"/>
              <a:gd name="T17" fmla="*/ 74 h 417"/>
              <a:gd name="T18" fmla="*/ 69 w 89"/>
              <a:gd name="T19" fmla="*/ 57 h 417"/>
              <a:gd name="T20" fmla="*/ 51 w 89"/>
              <a:gd name="T21" fmla="*/ 61 h 417"/>
              <a:gd name="T22" fmla="*/ 48 w 89"/>
              <a:gd name="T23" fmla="*/ 74 h 417"/>
              <a:gd name="T24" fmla="*/ 48 w 89"/>
              <a:gd name="T25" fmla="*/ 79 h 417"/>
              <a:gd name="T26" fmla="*/ 51 w 89"/>
              <a:gd name="T27" fmla="*/ 84 h 417"/>
              <a:gd name="T28" fmla="*/ 40 w 89"/>
              <a:gd name="T29" fmla="*/ 106 h 417"/>
              <a:gd name="T30" fmla="*/ 34 w 89"/>
              <a:gd name="T31" fmla="*/ 108 h 417"/>
              <a:gd name="T32" fmla="*/ 87 w 89"/>
              <a:gd name="T33" fmla="*/ 111 h 417"/>
              <a:gd name="T34" fmla="*/ 87 w 89"/>
              <a:gd name="T35" fmla="*/ 106 h 417"/>
              <a:gd name="T36" fmla="*/ 27 w 89"/>
              <a:gd name="T37" fmla="*/ 164 h 417"/>
              <a:gd name="T38" fmla="*/ 21 w 89"/>
              <a:gd name="T39" fmla="*/ 152 h 417"/>
              <a:gd name="T40" fmla="*/ 9 w 89"/>
              <a:gd name="T41" fmla="*/ 33 h 417"/>
              <a:gd name="T42" fmla="*/ 3 w 89"/>
              <a:gd name="T43" fmla="*/ 162 h 417"/>
              <a:gd name="T44" fmla="*/ 2 w 89"/>
              <a:gd name="T45" fmla="*/ 164 h 417"/>
              <a:gd name="T46" fmla="*/ 1 w 89"/>
              <a:gd name="T47" fmla="*/ 165 h 417"/>
              <a:gd name="T48" fmla="*/ 2 w 89"/>
              <a:gd name="T49" fmla="*/ 166 h 417"/>
              <a:gd name="T50" fmla="*/ 3 w 89"/>
              <a:gd name="T51" fmla="*/ 168 h 417"/>
              <a:gd name="T52" fmla="*/ 9 w 89"/>
              <a:gd name="T53" fmla="*/ 347 h 417"/>
              <a:gd name="T54" fmla="*/ 0 w 89"/>
              <a:gd name="T55" fmla="*/ 417 h 417"/>
              <a:gd name="T56" fmla="*/ 21 w 89"/>
              <a:gd name="T57" fmla="*/ 417 h 417"/>
              <a:gd name="T58" fmla="*/ 29 w 89"/>
              <a:gd name="T59" fmla="*/ 347 h 417"/>
              <a:gd name="T60" fmla="*/ 21 w 89"/>
              <a:gd name="T61" fmla="*/ 177 h 417"/>
              <a:gd name="T62" fmla="*/ 27 w 89"/>
              <a:gd name="T63" fmla="*/ 166 h 417"/>
              <a:gd name="T64" fmla="*/ 29 w 89"/>
              <a:gd name="T65" fmla="*/ 165 h 417"/>
              <a:gd name="T66" fmla="*/ 29 w 89"/>
              <a:gd name="T67" fmla="*/ 165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9" h="417">
                <a:moveTo>
                  <a:pt x="21" y="29"/>
                </a:moveTo>
                <a:cubicBezTo>
                  <a:pt x="9" y="29"/>
                  <a:pt x="9" y="29"/>
                  <a:pt x="9" y="29"/>
                </a:cubicBezTo>
                <a:cubicBezTo>
                  <a:pt x="9" y="13"/>
                  <a:pt x="22" y="0"/>
                  <a:pt x="38" y="0"/>
                </a:cubicBezTo>
                <a:cubicBezTo>
                  <a:pt x="54" y="0"/>
                  <a:pt x="67" y="13"/>
                  <a:pt x="67" y="29"/>
                </a:cubicBezTo>
                <a:cubicBezTo>
                  <a:pt x="67" y="53"/>
                  <a:pt x="67" y="53"/>
                  <a:pt x="67" y="53"/>
                </a:cubicBezTo>
                <a:cubicBezTo>
                  <a:pt x="56" y="53"/>
                  <a:pt x="56" y="53"/>
                  <a:pt x="56" y="53"/>
                </a:cubicBezTo>
                <a:cubicBezTo>
                  <a:pt x="56" y="29"/>
                  <a:pt x="56" y="29"/>
                  <a:pt x="56" y="29"/>
                </a:cubicBezTo>
                <a:cubicBezTo>
                  <a:pt x="56" y="20"/>
                  <a:pt x="48" y="12"/>
                  <a:pt x="38" y="12"/>
                </a:cubicBezTo>
                <a:cubicBezTo>
                  <a:pt x="29" y="12"/>
                  <a:pt x="21" y="20"/>
                  <a:pt x="21" y="29"/>
                </a:cubicBezTo>
                <a:close/>
                <a:moveTo>
                  <a:pt x="87" y="106"/>
                </a:moveTo>
                <a:cubicBezTo>
                  <a:pt x="85" y="106"/>
                  <a:pt x="85" y="106"/>
                  <a:pt x="85" y="106"/>
                </a:cubicBezTo>
                <a:cubicBezTo>
                  <a:pt x="85" y="103"/>
                  <a:pt x="85" y="103"/>
                  <a:pt x="85" y="103"/>
                </a:cubicBezTo>
                <a:cubicBezTo>
                  <a:pt x="77" y="100"/>
                  <a:pt x="73" y="93"/>
                  <a:pt x="73" y="84"/>
                </a:cubicBezTo>
                <a:cubicBezTo>
                  <a:pt x="73" y="79"/>
                  <a:pt x="73" y="79"/>
                  <a:pt x="73" y="79"/>
                </a:cubicBezTo>
                <a:cubicBezTo>
                  <a:pt x="75" y="79"/>
                  <a:pt x="75" y="79"/>
                  <a:pt x="75" y="79"/>
                </a:cubicBezTo>
                <a:cubicBezTo>
                  <a:pt x="77" y="79"/>
                  <a:pt x="78" y="78"/>
                  <a:pt x="78" y="77"/>
                </a:cubicBezTo>
                <a:cubicBezTo>
                  <a:pt x="78" y="75"/>
                  <a:pt x="77" y="74"/>
                  <a:pt x="75" y="74"/>
                </a:cubicBezTo>
                <a:cubicBezTo>
                  <a:pt x="73" y="74"/>
                  <a:pt x="73" y="74"/>
                  <a:pt x="73" y="74"/>
                </a:cubicBezTo>
                <a:cubicBezTo>
                  <a:pt x="73" y="61"/>
                  <a:pt x="73" y="61"/>
                  <a:pt x="73" y="61"/>
                </a:cubicBezTo>
                <a:cubicBezTo>
                  <a:pt x="73" y="59"/>
                  <a:pt x="71" y="57"/>
                  <a:pt x="69" y="57"/>
                </a:cubicBezTo>
                <a:cubicBezTo>
                  <a:pt x="55" y="57"/>
                  <a:pt x="55" y="57"/>
                  <a:pt x="55" y="57"/>
                </a:cubicBezTo>
                <a:cubicBezTo>
                  <a:pt x="53" y="57"/>
                  <a:pt x="51" y="59"/>
                  <a:pt x="51" y="61"/>
                </a:cubicBezTo>
                <a:cubicBezTo>
                  <a:pt x="51" y="74"/>
                  <a:pt x="51" y="74"/>
                  <a:pt x="51" y="74"/>
                </a:cubicBezTo>
                <a:cubicBezTo>
                  <a:pt x="48" y="74"/>
                  <a:pt x="48" y="74"/>
                  <a:pt x="48" y="74"/>
                </a:cubicBezTo>
                <a:cubicBezTo>
                  <a:pt x="47" y="74"/>
                  <a:pt x="46" y="75"/>
                  <a:pt x="46" y="77"/>
                </a:cubicBezTo>
                <a:cubicBezTo>
                  <a:pt x="46" y="78"/>
                  <a:pt x="47" y="79"/>
                  <a:pt x="48" y="79"/>
                </a:cubicBezTo>
                <a:cubicBezTo>
                  <a:pt x="51" y="79"/>
                  <a:pt x="51" y="79"/>
                  <a:pt x="51" y="79"/>
                </a:cubicBezTo>
                <a:cubicBezTo>
                  <a:pt x="51" y="84"/>
                  <a:pt x="51" y="84"/>
                  <a:pt x="51" y="84"/>
                </a:cubicBezTo>
                <a:cubicBezTo>
                  <a:pt x="51" y="92"/>
                  <a:pt x="46" y="99"/>
                  <a:pt x="40" y="103"/>
                </a:cubicBezTo>
                <a:cubicBezTo>
                  <a:pt x="40" y="106"/>
                  <a:pt x="40" y="106"/>
                  <a:pt x="40" y="106"/>
                </a:cubicBezTo>
                <a:cubicBezTo>
                  <a:pt x="37" y="106"/>
                  <a:pt x="37" y="106"/>
                  <a:pt x="37" y="106"/>
                </a:cubicBezTo>
                <a:cubicBezTo>
                  <a:pt x="35" y="106"/>
                  <a:pt x="34" y="107"/>
                  <a:pt x="34" y="108"/>
                </a:cubicBezTo>
                <a:cubicBezTo>
                  <a:pt x="34" y="110"/>
                  <a:pt x="35" y="111"/>
                  <a:pt x="37" y="111"/>
                </a:cubicBezTo>
                <a:cubicBezTo>
                  <a:pt x="87" y="111"/>
                  <a:pt x="87" y="111"/>
                  <a:pt x="87" y="111"/>
                </a:cubicBezTo>
                <a:cubicBezTo>
                  <a:pt x="88" y="111"/>
                  <a:pt x="89" y="110"/>
                  <a:pt x="89" y="108"/>
                </a:cubicBezTo>
                <a:cubicBezTo>
                  <a:pt x="89" y="107"/>
                  <a:pt x="88" y="106"/>
                  <a:pt x="87" y="106"/>
                </a:cubicBezTo>
                <a:close/>
                <a:moveTo>
                  <a:pt x="28" y="164"/>
                </a:moveTo>
                <a:cubicBezTo>
                  <a:pt x="27" y="164"/>
                  <a:pt x="27" y="164"/>
                  <a:pt x="27" y="164"/>
                </a:cubicBezTo>
                <a:cubicBezTo>
                  <a:pt x="27" y="162"/>
                  <a:pt x="27" y="162"/>
                  <a:pt x="27" y="162"/>
                </a:cubicBezTo>
                <a:cubicBezTo>
                  <a:pt x="23" y="160"/>
                  <a:pt x="21" y="157"/>
                  <a:pt x="21" y="152"/>
                </a:cubicBezTo>
                <a:cubicBezTo>
                  <a:pt x="21" y="33"/>
                  <a:pt x="21" y="33"/>
                  <a:pt x="21" y="33"/>
                </a:cubicBezTo>
                <a:cubicBezTo>
                  <a:pt x="9" y="33"/>
                  <a:pt x="9" y="33"/>
                  <a:pt x="9" y="33"/>
                </a:cubicBezTo>
                <a:cubicBezTo>
                  <a:pt x="9" y="153"/>
                  <a:pt x="9" y="153"/>
                  <a:pt x="9" y="153"/>
                </a:cubicBezTo>
                <a:cubicBezTo>
                  <a:pt x="9" y="157"/>
                  <a:pt x="7" y="160"/>
                  <a:pt x="3" y="162"/>
                </a:cubicBezTo>
                <a:cubicBezTo>
                  <a:pt x="3" y="164"/>
                  <a:pt x="3" y="164"/>
                  <a:pt x="3" y="164"/>
                </a:cubicBezTo>
                <a:cubicBezTo>
                  <a:pt x="2" y="164"/>
                  <a:pt x="2" y="164"/>
                  <a:pt x="2" y="164"/>
                </a:cubicBezTo>
                <a:cubicBezTo>
                  <a:pt x="1" y="164"/>
                  <a:pt x="0" y="164"/>
                  <a:pt x="0" y="165"/>
                </a:cubicBezTo>
                <a:cubicBezTo>
                  <a:pt x="1" y="165"/>
                  <a:pt x="1" y="165"/>
                  <a:pt x="1" y="165"/>
                </a:cubicBezTo>
                <a:cubicBezTo>
                  <a:pt x="0" y="165"/>
                  <a:pt x="0" y="165"/>
                  <a:pt x="0" y="165"/>
                </a:cubicBezTo>
                <a:cubicBezTo>
                  <a:pt x="0" y="166"/>
                  <a:pt x="1" y="166"/>
                  <a:pt x="2" y="166"/>
                </a:cubicBezTo>
                <a:cubicBezTo>
                  <a:pt x="3" y="166"/>
                  <a:pt x="3" y="166"/>
                  <a:pt x="3" y="166"/>
                </a:cubicBezTo>
                <a:cubicBezTo>
                  <a:pt x="3" y="168"/>
                  <a:pt x="3" y="168"/>
                  <a:pt x="3" y="168"/>
                </a:cubicBezTo>
                <a:cubicBezTo>
                  <a:pt x="7" y="169"/>
                  <a:pt x="9" y="173"/>
                  <a:pt x="9" y="177"/>
                </a:cubicBezTo>
                <a:cubicBezTo>
                  <a:pt x="9" y="347"/>
                  <a:pt x="9" y="347"/>
                  <a:pt x="9" y="347"/>
                </a:cubicBezTo>
                <a:cubicBezTo>
                  <a:pt x="0" y="347"/>
                  <a:pt x="0" y="347"/>
                  <a:pt x="0" y="347"/>
                </a:cubicBezTo>
                <a:cubicBezTo>
                  <a:pt x="0" y="417"/>
                  <a:pt x="0" y="417"/>
                  <a:pt x="0" y="417"/>
                </a:cubicBezTo>
                <a:cubicBezTo>
                  <a:pt x="9" y="417"/>
                  <a:pt x="9" y="417"/>
                  <a:pt x="9" y="417"/>
                </a:cubicBezTo>
                <a:cubicBezTo>
                  <a:pt x="21" y="417"/>
                  <a:pt x="21" y="417"/>
                  <a:pt x="21" y="417"/>
                </a:cubicBezTo>
                <a:cubicBezTo>
                  <a:pt x="29" y="417"/>
                  <a:pt x="29" y="417"/>
                  <a:pt x="29" y="417"/>
                </a:cubicBezTo>
                <a:cubicBezTo>
                  <a:pt x="29" y="347"/>
                  <a:pt x="29" y="347"/>
                  <a:pt x="29" y="347"/>
                </a:cubicBezTo>
                <a:cubicBezTo>
                  <a:pt x="21" y="347"/>
                  <a:pt x="21" y="347"/>
                  <a:pt x="21" y="347"/>
                </a:cubicBezTo>
                <a:cubicBezTo>
                  <a:pt x="21" y="177"/>
                  <a:pt x="21" y="177"/>
                  <a:pt x="21" y="177"/>
                </a:cubicBezTo>
                <a:cubicBezTo>
                  <a:pt x="21" y="173"/>
                  <a:pt x="23" y="170"/>
                  <a:pt x="27" y="168"/>
                </a:cubicBezTo>
                <a:cubicBezTo>
                  <a:pt x="27" y="166"/>
                  <a:pt x="27" y="166"/>
                  <a:pt x="27" y="166"/>
                </a:cubicBezTo>
                <a:cubicBezTo>
                  <a:pt x="28" y="166"/>
                  <a:pt x="28" y="166"/>
                  <a:pt x="28" y="166"/>
                </a:cubicBezTo>
                <a:cubicBezTo>
                  <a:pt x="29" y="166"/>
                  <a:pt x="29" y="166"/>
                  <a:pt x="29" y="165"/>
                </a:cubicBezTo>
                <a:cubicBezTo>
                  <a:pt x="29" y="165"/>
                  <a:pt x="29" y="165"/>
                  <a:pt x="29" y="165"/>
                </a:cubicBezTo>
                <a:cubicBezTo>
                  <a:pt x="29" y="165"/>
                  <a:pt x="29" y="165"/>
                  <a:pt x="29" y="165"/>
                </a:cubicBezTo>
                <a:cubicBezTo>
                  <a:pt x="29" y="164"/>
                  <a:pt x="29" y="164"/>
                  <a:pt x="28" y="164"/>
                </a:cubicBezTo>
                <a:close/>
              </a:path>
            </a:pathLst>
          </a:custGeom>
          <a:solidFill>
            <a:srgbClr val="332C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793" name="Freeform 905"/>
          <p:cNvSpPr>
            <a:spLocks/>
          </p:cNvSpPr>
          <p:nvPr/>
        </p:nvSpPr>
        <p:spPr bwMode="auto">
          <a:xfrm>
            <a:off x="2715664" y="5132647"/>
            <a:ext cx="266020" cy="231793"/>
          </a:xfrm>
          <a:custGeom>
            <a:avLst/>
            <a:gdLst>
              <a:gd name="T0" fmla="*/ 79 w 79"/>
              <a:gd name="T1" fmla="*/ 69 h 69"/>
              <a:gd name="T2" fmla="*/ 79 w 79"/>
              <a:gd name="T3" fmla="*/ 38 h 69"/>
              <a:gd name="T4" fmla="*/ 41 w 79"/>
              <a:gd name="T5" fmla="*/ 0 h 69"/>
              <a:gd name="T6" fmla="*/ 38 w 79"/>
              <a:gd name="T7" fmla="*/ 0 h 69"/>
              <a:gd name="T8" fmla="*/ 0 w 79"/>
              <a:gd name="T9" fmla="*/ 38 h 69"/>
              <a:gd name="T10" fmla="*/ 0 w 79"/>
              <a:gd name="T11" fmla="*/ 69 h 69"/>
              <a:gd name="T12" fmla="*/ 79 w 79"/>
              <a:gd name="T13" fmla="*/ 69 h 69"/>
            </a:gdLst>
            <a:ahLst/>
            <a:cxnLst>
              <a:cxn ang="0">
                <a:pos x="T0" y="T1"/>
              </a:cxn>
              <a:cxn ang="0">
                <a:pos x="T2" y="T3"/>
              </a:cxn>
              <a:cxn ang="0">
                <a:pos x="T4" y="T5"/>
              </a:cxn>
              <a:cxn ang="0">
                <a:pos x="T6" y="T7"/>
              </a:cxn>
              <a:cxn ang="0">
                <a:pos x="T8" y="T9"/>
              </a:cxn>
              <a:cxn ang="0">
                <a:pos x="T10" y="T11"/>
              </a:cxn>
              <a:cxn ang="0">
                <a:pos x="T12" y="T13"/>
              </a:cxn>
            </a:cxnLst>
            <a:rect l="0" t="0" r="r" b="b"/>
            <a:pathLst>
              <a:path w="79" h="69">
                <a:moveTo>
                  <a:pt x="79" y="69"/>
                </a:moveTo>
                <a:cubicBezTo>
                  <a:pt x="79" y="38"/>
                  <a:pt x="79" y="38"/>
                  <a:pt x="79" y="38"/>
                </a:cubicBezTo>
                <a:cubicBezTo>
                  <a:pt x="79" y="17"/>
                  <a:pt x="62" y="0"/>
                  <a:pt x="41" y="0"/>
                </a:cubicBezTo>
                <a:cubicBezTo>
                  <a:pt x="38" y="0"/>
                  <a:pt x="38" y="0"/>
                  <a:pt x="38" y="0"/>
                </a:cubicBezTo>
                <a:cubicBezTo>
                  <a:pt x="17" y="0"/>
                  <a:pt x="0" y="17"/>
                  <a:pt x="0" y="38"/>
                </a:cubicBezTo>
                <a:cubicBezTo>
                  <a:pt x="0" y="69"/>
                  <a:pt x="0" y="69"/>
                  <a:pt x="0" y="69"/>
                </a:cubicBezTo>
                <a:lnTo>
                  <a:pt x="79" y="69"/>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794" name="Freeform 906"/>
          <p:cNvSpPr>
            <a:spLocks/>
          </p:cNvSpPr>
          <p:nvPr/>
        </p:nvSpPr>
        <p:spPr bwMode="auto">
          <a:xfrm>
            <a:off x="2851005" y="5229097"/>
            <a:ext cx="262908" cy="135342"/>
          </a:xfrm>
          <a:custGeom>
            <a:avLst/>
            <a:gdLst>
              <a:gd name="T0" fmla="*/ 78 w 78"/>
              <a:gd name="T1" fmla="*/ 40 h 40"/>
              <a:gd name="T2" fmla="*/ 78 w 78"/>
              <a:gd name="T3" fmla="*/ 38 h 40"/>
              <a:gd name="T4" fmla="*/ 40 w 78"/>
              <a:gd name="T5" fmla="*/ 0 h 40"/>
              <a:gd name="T6" fmla="*/ 38 w 78"/>
              <a:gd name="T7" fmla="*/ 0 h 40"/>
              <a:gd name="T8" fmla="*/ 0 w 78"/>
              <a:gd name="T9" fmla="*/ 38 h 40"/>
              <a:gd name="T10" fmla="*/ 0 w 78"/>
              <a:gd name="T11" fmla="*/ 40 h 40"/>
              <a:gd name="T12" fmla="*/ 78 w 78"/>
              <a:gd name="T13" fmla="*/ 40 h 40"/>
            </a:gdLst>
            <a:ahLst/>
            <a:cxnLst>
              <a:cxn ang="0">
                <a:pos x="T0" y="T1"/>
              </a:cxn>
              <a:cxn ang="0">
                <a:pos x="T2" y="T3"/>
              </a:cxn>
              <a:cxn ang="0">
                <a:pos x="T4" y="T5"/>
              </a:cxn>
              <a:cxn ang="0">
                <a:pos x="T6" y="T7"/>
              </a:cxn>
              <a:cxn ang="0">
                <a:pos x="T8" y="T9"/>
              </a:cxn>
              <a:cxn ang="0">
                <a:pos x="T10" y="T11"/>
              </a:cxn>
              <a:cxn ang="0">
                <a:pos x="T12" y="T13"/>
              </a:cxn>
            </a:cxnLst>
            <a:rect l="0" t="0" r="r" b="b"/>
            <a:pathLst>
              <a:path w="78" h="40">
                <a:moveTo>
                  <a:pt x="78" y="40"/>
                </a:moveTo>
                <a:cubicBezTo>
                  <a:pt x="78" y="38"/>
                  <a:pt x="78" y="38"/>
                  <a:pt x="78" y="38"/>
                </a:cubicBezTo>
                <a:cubicBezTo>
                  <a:pt x="78" y="17"/>
                  <a:pt x="61" y="0"/>
                  <a:pt x="40" y="0"/>
                </a:cubicBezTo>
                <a:cubicBezTo>
                  <a:pt x="38" y="0"/>
                  <a:pt x="38" y="0"/>
                  <a:pt x="38" y="0"/>
                </a:cubicBezTo>
                <a:cubicBezTo>
                  <a:pt x="17" y="0"/>
                  <a:pt x="0" y="17"/>
                  <a:pt x="0" y="38"/>
                </a:cubicBezTo>
                <a:cubicBezTo>
                  <a:pt x="0" y="40"/>
                  <a:pt x="0" y="40"/>
                  <a:pt x="0" y="40"/>
                </a:cubicBezTo>
                <a:lnTo>
                  <a:pt x="78" y="4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795" name="Freeform 907"/>
          <p:cNvSpPr>
            <a:spLocks/>
          </p:cNvSpPr>
          <p:nvPr/>
        </p:nvSpPr>
        <p:spPr bwMode="auto">
          <a:xfrm>
            <a:off x="2524316" y="5289769"/>
            <a:ext cx="144677" cy="74672"/>
          </a:xfrm>
          <a:custGeom>
            <a:avLst/>
            <a:gdLst>
              <a:gd name="T0" fmla="*/ 43 w 43"/>
              <a:gd name="T1" fmla="*/ 22 h 22"/>
              <a:gd name="T2" fmla="*/ 43 w 43"/>
              <a:gd name="T3" fmla="*/ 21 h 22"/>
              <a:gd name="T4" fmla="*/ 22 w 43"/>
              <a:gd name="T5" fmla="*/ 0 h 22"/>
              <a:gd name="T6" fmla="*/ 21 w 43"/>
              <a:gd name="T7" fmla="*/ 0 h 22"/>
              <a:gd name="T8" fmla="*/ 0 w 43"/>
              <a:gd name="T9" fmla="*/ 21 h 22"/>
              <a:gd name="T10" fmla="*/ 0 w 43"/>
              <a:gd name="T11" fmla="*/ 22 h 22"/>
              <a:gd name="T12" fmla="*/ 43 w 43"/>
              <a:gd name="T13" fmla="*/ 22 h 22"/>
            </a:gdLst>
            <a:ahLst/>
            <a:cxnLst>
              <a:cxn ang="0">
                <a:pos x="T0" y="T1"/>
              </a:cxn>
              <a:cxn ang="0">
                <a:pos x="T2" y="T3"/>
              </a:cxn>
              <a:cxn ang="0">
                <a:pos x="T4" y="T5"/>
              </a:cxn>
              <a:cxn ang="0">
                <a:pos x="T6" y="T7"/>
              </a:cxn>
              <a:cxn ang="0">
                <a:pos x="T8" y="T9"/>
              </a:cxn>
              <a:cxn ang="0">
                <a:pos x="T10" y="T11"/>
              </a:cxn>
              <a:cxn ang="0">
                <a:pos x="T12" y="T13"/>
              </a:cxn>
            </a:cxnLst>
            <a:rect l="0" t="0" r="r" b="b"/>
            <a:pathLst>
              <a:path w="43" h="22">
                <a:moveTo>
                  <a:pt x="43" y="22"/>
                </a:moveTo>
                <a:cubicBezTo>
                  <a:pt x="43" y="21"/>
                  <a:pt x="43" y="21"/>
                  <a:pt x="43" y="21"/>
                </a:cubicBezTo>
                <a:cubicBezTo>
                  <a:pt x="43" y="9"/>
                  <a:pt x="34" y="0"/>
                  <a:pt x="22" y="0"/>
                </a:cubicBezTo>
                <a:cubicBezTo>
                  <a:pt x="21" y="0"/>
                  <a:pt x="21" y="0"/>
                  <a:pt x="21" y="0"/>
                </a:cubicBezTo>
                <a:cubicBezTo>
                  <a:pt x="9" y="0"/>
                  <a:pt x="0" y="9"/>
                  <a:pt x="0" y="21"/>
                </a:cubicBezTo>
                <a:cubicBezTo>
                  <a:pt x="0" y="22"/>
                  <a:pt x="0" y="22"/>
                  <a:pt x="0" y="22"/>
                </a:cubicBezTo>
                <a:lnTo>
                  <a:pt x="43" y="22"/>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796" name="Freeform 908"/>
          <p:cNvSpPr>
            <a:spLocks/>
          </p:cNvSpPr>
          <p:nvPr/>
        </p:nvSpPr>
        <p:spPr bwMode="auto">
          <a:xfrm>
            <a:off x="2231851" y="4723506"/>
            <a:ext cx="80894" cy="17112"/>
          </a:xfrm>
          <a:custGeom>
            <a:avLst/>
            <a:gdLst>
              <a:gd name="T0" fmla="*/ 0 w 24"/>
              <a:gd name="T1" fmla="*/ 0 h 5"/>
              <a:gd name="T2" fmla="*/ 14 w 24"/>
              <a:gd name="T3" fmla="*/ 5 h 5"/>
              <a:gd name="T4" fmla="*/ 24 w 24"/>
              <a:gd name="T5" fmla="*/ 3 h 5"/>
              <a:gd name="T6" fmla="*/ 18 w 24"/>
              <a:gd name="T7" fmla="*/ 0 h 5"/>
              <a:gd name="T8" fmla="*/ 0 w 24"/>
              <a:gd name="T9" fmla="*/ 0 h 5"/>
            </a:gdLst>
            <a:ahLst/>
            <a:cxnLst>
              <a:cxn ang="0">
                <a:pos x="T0" y="T1"/>
              </a:cxn>
              <a:cxn ang="0">
                <a:pos x="T2" y="T3"/>
              </a:cxn>
              <a:cxn ang="0">
                <a:pos x="T4" y="T5"/>
              </a:cxn>
              <a:cxn ang="0">
                <a:pos x="T6" y="T7"/>
              </a:cxn>
              <a:cxn ang="0">
                <a:pos x="T8" y="T9"/>
              </a:cxn>
            </a:cxnLst>
            <a:rect l="0" t="0" r="r" b="b"/>
            <a:pathLst>
              <a:path w="24" h="5">
                <a:moveTo>
                  <a:pt x="0" y="0"/>
                </a:moveTo>
                <a:cubicBezTo>
                  <a:pt x="4" y="3"/>
                  <a:pt x="9" y="5"/>
                  <a:pt x="14" y="5"/>
                </a:cubicBezTo>
                <a:cubicBezTo>
                  <a:pt x="18" y="5"/>
                  <a:pt x="21" y="4"/>
                  <a:pt x="24" y="3"/>
                </a:cubicBezTo>
                <a:cubicBezTo>
                  <a:pt x="18" y="1"/>
                  <a:pt x="18" y="0"/>
                  <a:pt x="18" y="0"/>
                </a:cubicBezTo>
                <a:lnTo>
                  <a:pt x="0" y="0"/>
                </a:lnTo>
                <a:close/>
              </a:path>
            </a:pathLst>
          </a:custGeom>
          <a:solidFill>
            <a:srgbClr val="E71E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797" name="Freeform 909"/>
          <p:cNvSpPr>
            <a:spLocks/>
          </p:cNvSpPr>
          <p:nvPr/>
        </p:nvSpPr>
        <p:spPr bwMode="auto">
          <a:xfrm>
            <a:off x="2342305" y="4728173"/>
            <a:ext cx="28002" cy="26446"/>
          </a:xfrm>
          <a:custGeom>
            <a:avLst/>
            <a:gdLst>
              <a:gd name="T0" fmla="*/ 0 w 18"/>
              <a:gd name="T1" fmla="*/ 2 h 17"/>
              <a:gd name="T2" fmla="*/ 16 w 18"/>
              <a:gd name="T3" fmla="*/ 17 h 17"/>
              <a:gd name="T4" fmla="*/ 18 w 18"/>
              <a:gd name="T5" fmla="*/ 17 h 17"/>
              <a:gd name="T6" fmla="*/ 18 w 18"/>
              <a:gd name="T7" fmla="*/ 15 h 17"/>
              <a:gd name="T8" fmla="*/ 3 w 18"/>
              <a:gd name="T9" fmla="*/ 0 h 17"/>
              <a:gd name="T10" fmla="*/ 0 w 18"/>
              <a:gd name="T11" fmla="*/ 0 h 17"/>
              <a:gd name="T12" fmla="*/ 0 w 18"/>
              <a:gd name="T13" fmla="*/ 2 h 17"/>
            </a:gdLst>
            <a:ahLst/>
            <a:cxnLst>
              <a:cxn ang="0">
                <a:pos x="T0" y="T1"/>
              </a:cxn>
              <a:cxn ang="0">
                <a:pos x="T2" y="T3"/>
              </a:cxn>
              <a:cxn ang="0">
                <a:pos x="T4" y="T5"/>
              </a:cxn>
              <a:cxn ang="0">
                <a:pos x="T6" y="T7"/>
              </a:cxn>
              <a:cxn ang="0">
                <a:pos x="T8" y="T9"/>
              </a:cxn>
              <a:cxn ang="0">
                <a:pos x="T10" y="T11"/>
              </a:cxn>
              <a:cxn ang="0">
                <a:pos x="T12" y="T13"/>
              </a:cxn>
            </a:cxnLst>
            <a:rect l="0" t="0" r="r" b="b"/>
            <a:pathLst>
              <a:path w="18" h="17">
                <a:moveTo>
                  <a:pt x="0" y="2"/>
                </a:moveTo>
                <a:lnTo>
                  <a:pt x="16" y="17"/>
                </a:lnTo>
                <a:lnTo>
                  <a:pt x="18" y="17"/>
                </a:lnTo>
                <a:lnTo>
                  <a:pt x="18" y="15"/>
                </a:lnTo>
                <a:lnTo>
                  <a:pt x="3" y="0"/>
                </a:lnTo>
                <a:lnTo>
                  <a:pt x="0" y="0"/>
                </a:lnTo>
                <a:lnTo>
                  <a:pt x="0" y="2"/>
                </a:lnTo>
                <a:close/>
              </a:path>
            </a:pathLst>
          </a:custGeom>
          <a:solidFill>
            <a:srgbClr val="5051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798" name="Freeform 910"/>
          <p:cNvSpPr>
            <a:spLocks/>
          </p:cNvSpPr>
          <p:nvPr/>
        </p:nvSpPr>
        <p:spPr bwMode="auto">
          <a:xfrm>
            <a:off x="2342305" y="4728173"/>
            <a:ext cx="28002" cy="26446"/>
          </a:xfrm>
          <a:custGeom>
            <a:avLst/>
            <a:gdLst>
              <a:gd name="T0" fmla="*/ 0 w 18"/>
              <a:gd name="T1" fmla="*/ 2 h 17"/>
              <a:gd name="T2" fmla="*/ 16 w 18"/>
              <a:gd name="T3" fmla="*/ 17 h 17"/>
              <a:gd name="T4" fmla="*/ 18 w 18"/>
              <a:gd name="T5" fmla="*/ 17 h 17"/>
              <a:gd name="T6" fmla="*/ 18 w 18"/>
              <a:gd name="T7" fmla="*/ 15 h 17"/>
              <a:gd name="T8" fmla="*/ 3 w 18"/>
              <a:gd name="T9" fmla="*/ 0 h 17"/>
              <a:gd name="T10" fmla="*/ 0 w 18"/>
              <a:gd name="T11" fmla="*/ 0 h 17"/>
              <a:gd name="T12" fmla="*/ 0 w 18"/>
              <a:gd name="T13" fmla="*/ 2 h 17"/>
            </a:gdLst>
            <a:ahLst/>
            <a:cxnLst>
              <a:cxn ang="0">
                <a:pos x="T0" y="T1"/>
              </a:cxn>
              <a:cxn ang="0">
                <a:pos x="T2" y="T3"/>
              </a:cxn>
              <a:cxn ang="0">
                <a:pos x="T4" y="T5"/>
              </a:cxn>
              <a:cxn ang="0">
                <a:pos x="T6" y="T7"/>
              </a:cxn>
              <a:cxn ang="0">
                <a:pos x="T8" y="T9"/>
              </a:cxn>
              <a:cxn ang="0">
                <a:pos x="T10" y="T11"/>
              </a:cxn>
              <a:cxn ang="0">
                <a:pos x="T12" y="T13"/>
              </a:cxn>
            </a:cxnLst>
            <a:rect l="0" t="0" r="r" b="b"/>
            <a:pathLst>
              <a:path w="18" h="17">
                <a:moveTo>
                  <a:pt x="0" y="2"/>
                </a:moveTo>
                <a:lnTo>
                  <a:pt x="16" y="17"/>
                </a:lnTo>
                <a:lnTo>
                  <a:pt x="18" y="17"/>
                </a:lnTo>
                <a:lnTo>
                  <a:pt x="18" y="15"/>
                </a:lnTo>
                <a:lnTo>
                  <a:pt x="3" y="0"/>
                </a:lnTo>
                <a:lnTo>
                  <a:pt x="0" y="0"/>
                </a:lnTo>
                <a:lnTo>
                  <a:pt x="0" y="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799" name="Freeform 911"/>
          <p:cNvSpPr>
            <a:spLocks/>
          </p:cNvSpPr>
          <p:nvPr/>
        </p:nvSpPr>
        <p:spPr bwMode="auto">
          <a:xfrm>
            <a:off x="2356303" y="4728173"/>
            <a:ext cx="26447" cy="26446"/>
          </a:xfrm>
          <a:custGeom>
            <a:avLst/>
            <a:gdLst>
              <a:gd name="T0" fmla="*/ 0 w 17"/>
              <a:gd name="T1" fmla="*/ 2 h 17"/>
              <a:gd name="T2" fmla="*/ 15 w 17"/>
              <a:gd name="T3" fmla="*/ 17 h 17"/>
              <a:gd name="T4" fmla="*/ 17 w 17"/>
              <a:gd name="T5" fmla="*/ 17 h 17"/>
              <a:gd name="T6" fmla="*/ 17 w 17"/>
              <a:gd name="T7" fmla="*/ 15 h 17"/>
              <a:gd name="T8" fmla="*/ 2 w 17"/>
              <a:gd name="T9" fmla="*/ 0 h 17"/>
              <a:gd name="T10" fmla="*/ 0 w 17"/>
              <a:gd name="T11" fmla="*/ 0 h 17"/>
              <a:gd name="T12" fmla="*/ 0 w 17"/>
              <a:gd name="T13" fmla="*/ 2 h 17"/>
            </a:gdLst>
            <a:ahLst/>
            <a:cxnLst>
              <a:cxn ang="0">
                <a:pos x="T0" y="T1"/>
              </a:cxn>
              <a:cxn ang="0">
                <a:pos x="T2" y="T3"/>
              </a:cxn>
              <a:cxn ang="0">
                <a:pos x="T4" y="T5"/>
              </a:cxn>
              <a:cxn ang="0">
                <a:pos x="T6" y="T7"/>
              </a:cxn>
              <a:cxn ang="0">
                <a:pos x="T8" y="T9"/>
              </a:cxn>
              <a:cxn ang="0">
                <a:pos x="T10" y="T11"/>
              </a:cxn>
              <a:cxn ang="0">
                <a:pos x="T12" y="T13"/>
              </a:cxn>
            </a:cxnLst>
            <a:rect l="0" t="0" r="r" b="b"/>
            <a:pathLst>
              <a:path w="17" h="17">
                <a:moveTo>
                  <a:pt x="0" y="2"/>
                </a:moveTo>
                <a:lnTo>
                  <a:pt x="15" y="17"/>
                </a:lnTo>
                <a:lnTo>
                  <a:pt x="17" y="17"/>
                </a:lnTo>
                <a:lnTo>
                  <a:pt x="17" y="15"/>
                </a:lnTo>
                <a:lnTo>
                  <a:pt x="2" y="0"/>
                </a:lnTo>
                <a:lnTo>
                  <a:pt x="0" y="0"/>
                </a:lnTo>
                <a:lnTo>
                  <a:pt x="0" y="2"/>
                </a:lnTo>
                <a:close/>
              </a:path>
            </a:pathLst>
          </a:custGeom>
          <a:solidFill>
            <a:srgbClr val="5051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800" name="Freeform 912"/>
          <p:cNvSpPr>
            <a:spLocks/>
          </p:cNvSpPr>
          <p:nvPr/>
        </p:nvSpPr>
        <p:spPr bwMode="auto">
          <a:xfrm>
            <a:off x="2356303" y="4728173"/>
            <a:ext cx="26447" cy="26446"/>
          </a:xfrm>
          <a:custGeom>
            <a:avLst/>
            <a:gdLst>
              <a:gd name="T0" fmla="*/ 0 w 17"/>
              <a:gd name="T1" fmla="*/ 2 h 17"/>
              <a:gd name="T2" fmla="*/ 15 w 17"/>
              <a:gd name="T3" fmla="*/ 17 h 17"/>
              <a:gd name="T4" fmla="*/ 17 w 17"/>
              <a:gd name="T5" fmla="*/ 17 h 17"/>
              <a:gd name="T6" fmla="*/ 17 w 17"/>
              <a:gd name="T7" fmla="*/ 15 h 17"/>
              <a:gd name="T8" fmla="*/ 2 w 17"/>
              <a:gd name="T9" fmla="*/ 0 h 17"/>
              <a:gd name="T10" fmla="*/ 0 w 17"/>
              <a:gd name="T11" fmla="*/ 0 h 17"/>
              <a:gd name="T12" fmla="*/ 0 w 17"/>
              <a:gd name="T13" fmla="*/ 2 h 17"/>
            </a:gdLst>
            <a:ahLst/>
            <a:cxnLst>
              <a:cxn ang="0">
                <a:pos x="T0" y="T1"/>
              </a:cxn>
              <a:cxn ang="0">
                <a:pos x="T2" y="T3"/>
              </a:cxn>
              <a:cxn ang="0">
                <a:pos x="T4" y="T5"/>
              </a:cxn>
              <a:cxn ang="0">
                <a:pos x="T6" y="T7"/>
              </a:cxn>
              <a:cxn ang="0">
                <a:pos x="T8" y="T9"/>
              </a:cxn>
              <a:cxn ang="0">
                <a:pos x="T10" y="T11"/>
              </a:cxn>
              <a:cxn ang="0">
                <a:pos x="T12" y="T13"/>
              </a:cxn>
            </a:cxnLst>
            <a:rect l="0" t="0" r="r" b="b"/>
            <a:pathLst>
              <a:path w="17" h="17">
                <a:moveTo>
                  <a:pt x="0" y="2"/>
                </a:moveTo>
                <a:lnTo>
                  <a:pt x="15" y="17"/>
                </a:lnTo>
                <a:lnTo>
                  <a:pt x="17" y="17"/>
                </a:lnTo>
                <a:lnTo>
                  <a:pt x="17" y="15"/>
                </a:lnTo>
                <a:lnTo>
                  <a:pt x="2" y="0"/>
                </a:lnTo>
                <a:lnTo>
                  <a:pt x="0" y="0"/>
                </a:lnTo>
                <a:lnTo>
                  <a:pt x="0" y="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801" name="Freeform 913"/>
          <p:cNvSpPr>
            <a:spLocks/>
          </p:cNvSpPr>
          <p:nvPr/>
        </p:nvSpPr>
        <p:spPr bwMode="auto">
          <a:xfrm>
            <a:off x="2356304" y="4751508"/>
            <a:ext cx="23336" cy="6223"/>
          </a:xfrm>
          <a:custGeom>
            <a:avLst/>
            <a:gdLst>
              <a:gd name="T0" fmla="*/ 1 w 7"/>
              <a:gd name="T1" fmla="*/ 2 h 2"/>
              <a:gd name="T2" fmla="*/ 4 w 7"/>
              <a:gd name="T3" fmla="*/ 1 h 2"/>
              <a:gd name="T4" fmla="*/ 6 w 7"/>
              <a:gd name="T5" fmla="*/ 2 h 2"/>
              <a:gd name="T6" fmla="*/ 7 w 7"/>
              <a:gd name="T7" fmla="*/ 2 h 2"/>
              <a:gd name="T8" fmla="*/ 7 w 7"/>
              <a:gd name="T9" fmla="*/ 2 h 2"/>
              <a:gd name="T10" fmla="*/ 4 w 7"/>
              <a:gd name="T11" fmla="*/ 0 h 2"/>
              <a:gd name="T12" fmla="*/ 0 w 7"/>
              <a:gd name="T13" fmla="*/ 2 h 2"/>
              <a:gd name="T14" fmla="*/ 0 w 7"/>
              <a:gd name="T15" fmla="*/ 2 h 2"/>
              <a:gd name="T16" fmla="*/ 1 w 7"/>
              <a:gd name="T17"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2">
                <a:moveTo>
                  <a:pt x="1" y="2"/>
                </a:moveTo>
                <a:cubicBezTo>
                  <a:pt x="2" y="2"/>
                  <a:pt x="3" y="1"/>
                  <a:pt x="4" y="1"/>
                </a:cubicBezTo>
                <a:cubicBezTo>
                  <a:pt x="5" y="1"/>
                  <a:pt x="6" y="2"/>
                  <a:pt x="6" y="2"/>
                </a:cubicBezTo>
                <a:cubicBezTo>
                  <a:pt x="7" y="2"/>
                  <a:pt x="7" y="2"/>
                  <a:pt x="7" y="2"/>
                </a:cubicBezTo>
                <a:cubicBezTo>
                  <a:pt x="7" y="2"/>
                  <a:pt x="7" y="2"/>
                  <a:pt x="7" y="2"/>
                </a:cubicBezTo>
                <a:cubicBezTo>
                  <a:pt x="6" y="1"/>
                  <a:pt x="5" y="0"/>
                  <a:pt x="4" y="0"/>
                </a:cubicBezTo>
                <a:cubicBezTo>
                  <a:pt x="3" y="0"/>
                  <a:pt x="1" y="1"/>
                  <a:pt x="0" y="2"/>
                </a:cubicBezTo>
                <a:cubicBezTo>
                  <a:pt x="0" y="2"/>
                  <a:pt x="0" y="2"/>
                  <a:pt x="0" y="2"/>
                </a:cubicBezTo>
                <a:cubicBezTo>
                  <a:pt x="1" y="2"/>
                  <a:pt x="1" y="2"/>
                  <a:pt x="1" y="2"/>
                </a:cubicBezTo>
                <a:close/>
              </a:path>
            </a:pathLst>
          </a:custGeom>
          <a:solidFill>
            <a:srgbClr val="5051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802" name="Freeform 914"/>
          <p:cNvSpPr>
            <a:spLocks/>
          </p:cNvSpPr>
          <p:nvPr/>
        </p:nvSpPr>
        <p:spPr bwMode="auto">
          <a:xfrm>
            <a:off x="2370307" y="4751508"/>
            <a:ext cx="23336" cy="6223"/>
          </a:xfrm>
          <a:custGeom>
            <a:avLst/>
            <a:gdLst>
              <a:gd name="T0" fmla="*/ 1 w 7"/>
              <a:gd name="T1" fmla="*/ 2 h 2"/>
              <a:gd name="T2" fmla="*/ 4 w 7"/>
              <a:gd name="T3" fmla="*/ 1 h 2"/>
              <a:gd name="T4" fmla="*/ 6 w 7"/>
              <a:gd name="T5" fmla="*/ 2 h 2"/>
              <a:gd name="T6" fmla="*/ 7 w 7"/>
              <a:gd name="T7" fmla="*/ 2 h 2"/>
              <a:gd name="T8" fmla="*/ 7 w 7"/>
              <a:gd name="T9" fmla="*/ 2 h 2"/>
              <a:gd name="T10" fmla="*/ 4 w 7"/>
              <a:gd name="T11" fmla="*/ 0 h 2"/>
              <a:gd name="T12" fmla="*/ 0 w 7"/>
              <a:gd name="T13" fmla="*/ 2 h 2"/>
              <a:gd name="T14" fmla="*/ 0 w 7"/>
              <a:gd name="T15" fmla="*/ 2 h 2"/>
              <a:gd name="T16" fmla="*/ 1 w 7"/>
              <a:gd name="T17"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2">
                <a:moveTo>
                  <a:pt x="1" y="2"/>
                </a:moveTo>
                <a:cubicBezTo>
                  <a:pt x="2" y="2"/>
                  <a:pt x="3" y="1"/>
                  <a:pt x="4" y="1"/>
                </a:cubicBezTo>
                <a:cubicBezTo>
                  <a:pt x="5" y="1"/>
                  <a:pt x="5" y="2"/>
                  <a:pt x="6" y="2"/>
                </a:cubicBezTo>
                <a:cubicBezTo>
                  <a:pt x="7" y="2"/>
                  <a:pt x="7" y="2"/>
                  <a:pt x="7" y="2"/>
                </a:cubicBezTo>
                <a:cubicBezTo>
                  <a:pt x="7" y="2"/>
                  <a:pt x="7" y="2"/>
                  <a:pt x="7" y="2"/>
                </a:cubicBezTo>
                <a:cubicBezTo>
                  <a:pt x="6" y="1"/>
                  <a:pt x="5" y="0"/>
                  <a:pt x="4" y="0"/>
                </a:cubicBezTo>
                <a:cubicBezTo>
                  <a:pt x="2" y="0"/>
                  <a:pt x="1" y="1"/>
                  <a:pt x="0" y="2"/>
                </a:cubicBezTo>
                <a:cubicBezTo>
                  <a:pt x="0" y="2"/>
                  <a:pt x="0" y="2"/>
                  <a:pt x="0" y="2"/>
                </a:cubicBezTo>
                <a:cubicBezTo>
                  <a:pt x="1" y="2"/>
                  <a:pt x="1" y="2"/>
                  <a:pt x="1" y="2"/>
                </a:cubicBezTo>
                <a:close/>
              </a:path>
            </a:pathLst>
          </a:custGeom>
          <a:solidFill>
            <a:srgbClr val="5051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803" name="Freeform 915"/>
          <p:cNvSpPr>
            <a:spLocks/>
          </p:cNvSpPr>
          <p:nvPr/>
        </p:nvSpPr>
        <p:spPr bwMode="auto">
          <a:xfrm>
            <a:off x="2292523" y="4609941"/>
            <a:ext cx="121343" cy="124453"/>
          </a:xfrm>
          <a:custGeom>
            <a:avLst/>
            <a:gdLst>
              <a:gd name="T0" fmla="*/ 22 w 36"/>
              <a:gd name="T1" fmla="*/ 0 h 37"/>
              <a:gd name="T2" fmla="*/ 22 w 36"/>
              <a:gd name="T3" fmla="*/ 2 h 37"/>
              <a:gd name="T4" fmla="*/ 21 w 36"/>
              <a:gd name="T5" fmla="*/ 2 h 37"/>
              <a:gd name="T6" fmla="*/ 22 w 36"/>
              <a:gd name="T7" fmla="*/ 5 h 37"/>
              <a:gd name="T8" fmla="*/ 22 w 36"/>
              <a:gd name="T9" fmla="*/ 10 h 37"/>
              <a:gd name="T10" fmla="*/ 22 w 36"/>
              <a:gd name="T11" fmla="*/ 10 h 37"/>
              <a:gd name="T12" fmla="*/ 23 w 36"/>
              <a:gd name="T13" fmla="*/ 10 h 37"/>
              <a:gd name="T14" fmla="*/ 21 w 36"/>
              <a:gd name="T15" fmla="*/ 32 h 37"/>
              <a:gd name="T16" fmla="*/ 9 w 36"/>
              <a:gd name="T17" fmla="*/ 36 h 37"/>
              <a:gd name="T18" fmla="*/ 0 w 36"/>
              <a:gd name="T19" fmla="*/ 34 h 37"/>
              <a:gd name="T20" fmla="*/ 2 w 36"/>
              <a:gd name="T21" fmla="*/ 37 h 37"/>
              <a:gd name="T22" fmla="*/ 15 w 36"/>
              <a:gd name="T23" fmla="*/ 37 h 37"/>
              <a:gd name="T24" fmla="*/ 28 w 36"/>
              <a:gd name="T25" fmla="*/ 24 h 37"/>
              <a:gd name="T26" fmla="*/ 28 w 36"/>
              <a:gd name="T27" fmla="*/ 15 h 37"/>
              <a:gd name="T28" fmla="*/ 32 w 36"/>
              <a:gd name="T29" fmla="*/ 12 h 37"/>
              <a:gd name="T30" fmla="*/ 36 w 36"/>
              <a:gd name="T31" fmla="*/ 10 h 37"/>
              <a:gd name="T32" fmla="*/ 22 w 36"/>
              <a:gd name="T33"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6" h="37">
                <a:moveTo>
                  <a:pt x="22" y="0"/>
                </a:moveTo>
                <a:cubicBezTo>
                  <a:pt x="22" y="2"/>
                  <a:pt x="22" y="2"/>
                  <a:pt x="22" y="2"/>
                </a:cubicBezTo>
                <a:cubicBezTo>
                  <a:pt x="21" y="2"/>
                  <a:pt x="21" y="2"/>
                  <a:pt x="21" y="2"/>
                </a:cubicBezTo>
                <a:cubicBezTo>
                  <a:pt x="22" y="5"/>
                  <a:pt x="22" y="5"/>
                  <a:pt x="22" y="5"/>
                </a:cubicBezTo>
                <a:cubicBezTo>
                  <a:pt x="22" y="10"/>
                  <a:pt x="22" y="10"/>
                  <a:pt x="22" y="10"/>
                </a:cubicBezTo>
                <a:cubicBezTo>
                  <a:pt x="22" y="10"/>
                  <a:pt x="22" y="10"/>
                  <a:pt x="22" y="10"/>
                </a:cubicBezTo>
                <a:cubicBezTo>
                  <a:pt x="23" y="10"/>
                  <a:pt x="23" y="10"/>
                  <a:pt x="23" y="10"/>
                </a:cubicBezTo>
                <a:cubicBezTo>
                  <a:pt x="27" y="17"/>
                  <a:pt x="26" y="26"/>
                  <a:pt x="21" y="32"/>
                </a:cubicBezTo>
                <a:cubicBezTo>
                  <a:pt x="18" y="35"/>
                  <a:pt x="13" y="36"/>
                  <a:pt x="9" y="36"/>
                </a:cubicBezTo>
                <a:cubicBezTo>
                  <a:pt x="6" y="36"/>
                  <a:pt x="3" y="36"/>
                  <a:pt x="0" y="34"/>
                </a:cubicBezTo>
                <a:cubicBezTo>
                  <a:pt x="2" y="37"/>
                  <a:pt x="2" y="37"/>
                  <a:pt x="2" y="37"/>
                </a:cubicBezTo>
                <a:cubicBezTo>
                  <a:pt x="15" y="37"/>
                  <a:pt x="15" y="37"/>
                  <a:pt x="15" y="37"/>
                </a:cubicBezTo>
                <a:cubicBezTo>
                  <a:pt x="22" y="37"/>
                  <a:pt x="28" y="31"/>
                  <a:pt x="28" y="24"/>
                </a:cubicBezTo>
                <a:cubicBezTo>
                  <a:pt x="28" y="15"/>
                  <a:pt x="28" y="15"/>
                  <a:pt x="28" y="15"/>
                </a:cubicBezTo>
                <a:cubicBezTo>
                  <a:pt x="30" y="15"/>
                  <a:pt x="31" y="14"/>
                  <a:pt x="32" y="12"/>
                </a:cubicBezTo>
                <a:cubicBezTo>
                  <a:pt x="36" y="10"/>
                  <a:pt x="36" y="10"/>
                  <a:pt x="36" y="10"/>
                </a:cubicBezTo>
                <a:lnTo>
                  <a:pt x="22" y="0"/>
                </a:lnTo>
                <a:close/>
              </a:path>
            </a:pathLst>
          </a:custGeom>
          <a:solidFill>
            <a:srgbClr val="E71E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804" name="Freeform 916"/>
          <p:cNvSpPr>
            <a:spLocks/>
          </p:cNvSpPr>
          <p:nvPr/>
        </p:nvSpPr>
        <p:spPr bwMode="auto">
          <a:xfrm>
            <a:off x="2292522" y="4647280"/>
            <a:ext cx="87117" cy="84006"/>
          </a:xfrm>
          <a:custGeom>
            <a:avLst/>
            <a:gdLst>
              <a:gd name="T0" fmla="*/ 9 w 26"/>
              <a:gd name="T1" fmla="*/ 25 h 25"/>
              <a:gd name="T2" fmla="*/ 20 w 26"/>
              <a:gd name="T3" fmla="*/ 20 h 25"/>
              <a:gd name="T4" fmla="*/ 22 w 26"/>
              <a:gd name="T5" fmla="*/ 0 h 25"/>
              <a:gd name="T6" fmla="*/ 0 w 26"/>
              <a:gd name="T7" fmla="*/ 22 h 25"/>
              <a:gd name="T8" fmla="*/ 9 w 26"/>
              <a:gd name="T9" fmla="*/ 25 h 25"/>
            </a:gdLst>
            <a:ahLst/>
            <a:cxnLst>
              <a:cxn ang="0">
                <a:pos x="T0" y="T1"/>
              </a:cxn>
              <a:cxn ang="0">
                <a:pos x="T2" y="T3"/>
              </a:cxn>
              <a:cxn ang="0">
                <a:pos x="T4" y="T5"/>
              </a:cxn>
              <a:cxn ang="0">
                <a:pos x="T6" y="T7"/>
              </a:cxn>
              <a:cxn ang="0">
                <a:pos x="T8" y="T9"/>
              </a:cxn>
            </a:cxnLst>
            <a:rect l="0" t="0" r="r" b="b"/>
            <a:pathLst>
              <a:path w="26" h="25">
                <a:moveTo>
                  <a:pt x="9" y="25"/>
                </a:moveTo>
                <a:cubicBezTo>
                  <a:pt x="13" y="25"/>
                  <a:pt x="17" y="23"/>
                  <a:pt x="20" y="20"/>
                </a:cubicBezTo>
                <a:cubicBezTo>
                  <a:pt x="26" y="15"/>
                  <a:pt x="26" y="6"/>
                  <a:pt x="22" y="0"/>
                </a:cubicBezTo>
                <a:cubicBezTo>
                  <a:pt x="0" y="22"/>
                  <a:pt x="0" y="22"/>
                  <a:pt x="0" y="22"/>
                </a:cubicBezTo>
                <a:cubicBezTo>
                  <a:pt x="3" y="24"/>
                  <a:pt x="6" y="25"/>
                  <a:pt x="9" y="25"/>
                </a:cubicBezTo>
                <a:close/>
              </a:path>
            </a:pathLst>
          </a:custGeom>
          <a:solidFill>
            <a:srgbClr val="E71E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805" name="Oval 917"/>
          <p:cNvSpPr>
            <a:spLocks noChangeArrowheads="1"/>
          </p:cNvSpPr>
          <p:nvPr/>
        </p:nvSpPr>
        <p:spPr bwMode="auto">
          <a:xfrm>
            <a:off x="2387417" y="4639501"/>
            <a:ext cx="6223" cy="7778"/>
          </a:xfrm>
          <a:prstGeom prst="ellipse">
            <a:avLst/>
          </a:prstGeom>
          <a:solidFill>
            <a:srgbClr val="DFDF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806" name="Freeform 918"/>
          <p:cNvSpPr>
            <a:spLocks/>
          </p:cNvSpPr>
          <p:nvPr/>
        </p:nvSpPr>
        <p:spPr bwMode="auto">
          <a:xfrm>
            <a:off x="2356304" y="4728174"/>
            <a:ext cx="10891" cy="9334"/>
          </a:xfrm>
          <a:custGeom>
            <a:avLst/>
            <a:gdLst>
              <a:gd name="T0" fmla="*/ 7 w 7"/>
              <a:gd name="T1" fmla="*/ 0 h 6"/>
              <a:gd name="T2" fmla="*/ 7 w 7"/>
              <a:gd name="T3" fmla="*/ 6 h 6"/>
              <a:gd name="T4" fmla="*/ 0 w 7"/>
              <a:gd name="T5" fmla="*/ 0 h 6"/>
              <a:gd name="T6" fmla="*/ 7 w 7"/>
              <a:gd name="T7" fmla="*/ 0 h 6"/>
            </a:gdLst>
            <a:ahLst/>
            <a:cxnLst>
              <a:cxn ang="0">
                <a:pos x="T0" y="T1"/>
              </a:cxn>
              <a:cxn ang="0">
                <a:pos x="T2" y="T3"/>
              </a:cxn>
              <a:cxn ang="0">
                <a:pos x="T4" y="T5"/>
              </a:cxn>
              <a:cxn ang="0">
                <a:pos x="T6" y="T7"/>
              </a:cxn>
            </a:cxnLst>
            <a:rect l="0" t="0" r="r" b="b"/>
            <a:pathLst>
              <a:path w="7" h="6">
                <a:moveTo>
                  <a:pt x="7" y="0"/>
                </a:moveTo>
                <a:lnTo>
                  <a:pt x="7" y="6"/>
                </a:lnTo>
                <a:lnTo>
                  <a:pt x="0" y="0"/>
                </a:lnTo>
                <a:lnTo>
                  <a:pt x="7" y="0"/>
                </a:lnTo>
                <a:close/>
              </a:path>
            </a:pathLst>
          </a:custGeom>
          <a:solidFill>
            <a:srgbClr val="E71E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807" name="Freeform 919"/>
          <p:cNvSpPr>
            <a:spLocks/>
          </p:cNvSpPr>
          <p:nvPr/>
        </p:nvSpPr>
        <p:spPr bwMode="auto">
          <a:xfrm>
            <a:off x="2342304" y="4728172"/>
            <a:ext cx="10891" cy="12445"/>
          </a:xfrm>
          <a:custGeom>
            <a:avLst/>
            <a:gdLst>
              <a:gd name="T0" fmla="*/ 7 w 7"/>
              <a:gd name="T1" fmla="*/ 0 h 8"/>
              <a:gd name="T2" fmla="*/ 7 w 7"/>
              <a:gd name="T3" fmla="*/ 8 h 8"/>
              <a:gd name="T4" fmla="*/ 0 w 7"/>
              <a:gd name="T5" fmla="*/ 2 h 8"/>
              <a:gd name="T6" fmla="*/ 7 w 7"/>
              <a:gd name="T7" fmla="*/ 0 h 8"/>
            </a:gdLst>
            <a:ahLst/>
            <a:cxnLst>
              <a:cxn ang="0">
                <a:pos x="T0" y="T1"/>
              </a:cxn>
              <a:cxn ang="0">
                <a:pos x="T2" y="T3"/>
              </a:cxn>
              <a:cxn ang="0">
                <a:pos x="T4" y="T5"/>
              </a:cxn>
              <a:cxn ang="0">
                <a:pos x="T6" y="T7"/>
              </a:cxn>
            </a:cxnLst>
            <a:rect l="0" t="0" r="r" b="b"/>
            <a:pathLst>
              <a:path w="7" h="8">
                <a:moveTo>
                  <a:pt x="7" y="0"/>
                </a:moveTo>
                <a:lnTo>
                  <a:pt x="7" y="8"/>
                </a:lnTo>
                <a:lnTo>
                  <a:pt x="0" y="2"/>
                </a:lnTo>
                <a:lnTo>
                  <a:pt x="7" y="0"/>
                </a:lnTo>
                <a:close/>
              </a:path>
            </a:pathLst>
          </a:custGeom>
          <a:solidFill>
            <a:srgbClr val="E71E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12" name="AutoShape 921"/>
          <p:cNvSpPr>
            <a:spLocks noChangeAspect="1" noChangeArrowheads="1" noTextEdit="1"/>
          </p:cNvSpPr>
          <p:nvPr/>
        </p:nvSpPr>
        <p:spPr bwMode="auto">
          <a:xfrm>
            <a:off x="94206" y="5350250"/>
            <a:ext cx="12213543" cy="1586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13" name="Rectangle 923"/>
          <p:cNvSpPr>
            <a:spLocks noChangeArrowheads="1"/>
          </p:cNvSpPr>
          <p:nvPr/>
        </p:nvSpPr>
        <p:spPr bwMode="auto">
          <a:xfrm>
            <a:off x="-59507" y="5375140"/>
            <a:ext cx="12371923" cy="1561890"/>
          </a:xfrm>
          <a:prstGeom prst="rect">
            <a:avLst/>
          </a:prstGeom>
          <a:solidFill>
            <a:srgbClr val="5E5E5E"/>
          </a:solidFill>
          <a:ln>
            <a:noFill/>
          </a:ln>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14" name="Rectangle 924"/>
          <p:cNvSpPr>
            <a:spLocks noChangeArrowheads="1"/>
          </p:cNvSpPr>
          <p:nvPr/>
        </p:nvSpPr>
        <p:spPr bwMode="auto">
          <a:xfrm flipV="1">
            <a:off x="-501770" y="5398475"/>
            <a:ext cx="12814186" cy="45700"/>
          </a:xfrm>
          <a:prstGeom prst="rect">
            <a:avLst/>
          </a:prstGeom>
          <a:solidFill>
            <a:schemeClr val="tx1"/>
          </a:solidFill>
          <a:ln>
            <a:noFill/>
          </a:ln>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grpSp>
        <p:nvGrpSpPr>
          <p:cNvPr id="451" name="Group 450"/>
          <p:cNvGrpSpPr/>
          <p:nvPr/>
        </p:nvGrpSpPr>
        <p:grpSpPr>
          <a:xfrm>
            <a:off x="2455867" y="4558269"/>
            <a:ext cx="628379" cy="1964950"/>
            <a:chOff x="5700713" y="1539875"/>
            <a:chExt cx="787400" cy="2462213"/>
          </a:xfrm>
        </p:grpSpPr>
        <p:sp>
          <p:nvSpPr>
            <p:cNvPr id="154" name="Rectangle 89"/>
            <p:cNvSpPr>
              <a:spLocks noChangeArrowheads="1"/>
            </p:cNvSpPr>
            <p:nvPr/>
          </p:nvSpPr>
          <p:spPr bwMode="auto">
            <a:xfrm>
              <a:off x="5929313" y="1965325"/>
              <a:ext cx="338137" cy="201613"/>
            </a:xfrm>
            <a:prstGeom prst="rect">
              <a:avLst/>
            </a:prstGeom>
            <a:solidFill>
              <a:srgbClr val="EC00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55" name="Freeform 90"/>
            <p:cNvSpPr>
              <a:spLocks/>
            </p:cNvSpPr>
            <p:nvPr/>
          </p:nvSpPr>
          <p:spPr bwMode="auto">
            <a:xfrm>
              <a:off x="5891213" y="1768475"/>
              <a:ext cx="412750" cy="85725"/>
            </a:xfrm>
            <a:custGeom>
              <a:avLst/>
              <a:gdLst>
                <a:gd name="T0" fmla="*/ 166 w 166"/>
                <a:gd name="T1" fmla="*/ 27 h 35"/>
                <a:gd name="T2" fmla="*/ 158 w 166"/>
                <a:gd name="T3" fmla="*/ 35 h 35"/>
                <a:gd name="T4" fmla="*/ 8 w 166"/>
                <a:gd name="T5" fmla="*/ 35 h 35"/>
                <a:gd name="T6" fmla="*/ 0 w 166"/>
                <a:gd name="T7" fmla="*/ 27 h 35"/>
                <a:gd name="T8" fmla="*/ 0 w 166"/>
                <a:gd name="T9" fmla="*/ 9 h 35"/>
                <a:gd name="T10" fmla="*/ 8 w 166"/>
                <a:gd name="T11" fmla="*/ 0 h 35"/>
                <a:gd name="T12" fmla="*/ 158 w 166"/>
                <a:gd name="T13" fmla="*/ 0 h 35"/>
                <a:gd name="T14" fmla="*/ 166 w 166"/>
                <a:gd name="T15" fmla="*/ 9 h 35"/>
                <a:gd name="T16" fmla="*/ 166 w 166"/>
                <a:gd name="T17" fmla="*/ 2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6" h="35">
                  <a:moveTo>
                    <a:pt x="166" y="27"/>
                  </a:moveTo>
                  <a:cubicBezTo>
                    <a:pt x="166" y="32"/>
                    <a:pt x="162" y="35"/>
                    <a:pt x="158" y="35"/>
                  </a:cubicBezTo>
                  <a:cubicBezTo>
                    <a:pt x="8" y="35"/>
                    <a:pt x="8" y="35"/>
                    <a:pt x="8" y="35"/>
                  </a:cubicBezTo>
                  <a:cubicBezTo>
                    <a:pt x="3" y="35"/>
                    <a:pt x="0" y="32"/>
                    <a:pt x="0" y="27"/>
                  </a:cubicBezTo>
                  <a:cubicBezTo>
                    <a:pt x="0" y="9"/>
                    <a:pt x="0" y="9"/>
                    <a:pt x="0" y="9"/>
                  </a:cubicBezTo>
                  <a:cubicBezTo>
                    <a:pt x="0" y="4"/>
                    <a:pt x="3" y="0"/>
                    <a:pt x="8" y="0"/>
                  </a:cubicBezTo>
                  <a:cubicBezTo>
                    <a:pt x="158" y="0"/>
                    <a:pt x="158" y="0"/>
                    <a:pt x="158" y="0"/>
                  </a:cubicBezTo>
                  <a:cubicBezTo>
                    <a:pt x="162" y="0"/>
                    <a:pt x="166" y="4"/>
                    <a:pt x="166" y="9"/>
                  </a:cubicBezTo>
                  <a:lnTo>
                    <a:pt x="166" y="27"/>
                  </a:lnTo>
                  <a:close/>
                </a:path>
              </a:pathLst>
            </a:custGeom>
            <a:solidFill>
              <a:srgbClr val="C69B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56" name="Rectangle 91"/>
            <p:cNvSpPr>
              <a:spLocks noChangeArrowheads="1"/>
            </p:cNvSpPr>
            <p:nvPr/>
          </p:nvSpPr>
          <p:spPr bwMode="auto">
            <a:xfrm>
              <a:off x="5886450" y="2089150"/>
              <a:ext cx="417512" cy="179388"/>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57" name="Rectangle 92"/>
            <p:cNvSpPr>
              <a:spLocks noChangeArrowheads="1"/>
            </p:cNvSpPr>
            <p:nvPr/>
          </p:nvSpPr>
          <p:spPr bwMode="auto">
            <a:xfrm>
              <a:off x="5868988" y="2898775"/>
              <a:ext cx="455612" cy="147638"/>
            </a:xfrm>
            <a:prstGeom prst="rect">
              <a:avLst/>
            </a:prstGeom>
            <a:solidFill>
              <a:srgbClr val="213C4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58" name="Rectangle 93"/>
            <p:cNvSpPr>
              <a:spLocks noChangeArrowheads="1"/>
            </p:cNvSpPr>
            <p:nvPr/>
          </p:nvSpPr>
          <p:spPr bwMode="auto">
            <a:xfrm>
              <a:off x="5868988" y="2898775"/>
              <a:ext cx="117475" cy="977900"/>
            </a:xfrm>
            <a:prstGeom prst="rect">
              <a:avLst/>
            </a:prstGeom>
            <a:solidFill>
              <a:srgbClr val="7373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59" name="Freeform 94"/>
            <p:cNvSpPr>
              <a:spLocks/>
            </p:cNvSpPr>
            <p:nvPr/>
          </p:nvSpPr>
          <p:spPr bwMode="auto">
            <a:xfrm>
              <a:off x="5715000" y="3860800"/>
              <a:ext cx="273050" cy="141288"/>
            </a:xfrm>
            <a:custGeom>
              <a:avLst/>
              <a:gdLst>
                <a:gd name="T0" fmla="*/ 62 w 110"/>
                <a:gd name="T1" fmla="*/ 0 h 57"/>
                <a:gd name="T2" fmla="*/ 0 w 110"/>
                <a:gd name="T3" fmla="*/ 57 h 57"/>
                <a:gd name="T4" fmla="*/ 62 w 110"/>
                <a:gd name="T5" fmla="*/ 57 h 57"/>
                <a:gd name="T6" fmla="*/ 110 w 110"/>
                <a:gd name="T7" fmla="*/ 57 h 57"/>
                <a:gd name="T8" fmla="*/ 110 w 110"/>
                <a:gd name="T9" fmla="*/ 0 h 57"/>
                <a:gd name="T10" fmla="*/ 62 w 110"/>
                <a:gd name="T11" fmla="*/ 0 h 57"/>
              </a:gdLst>
              <a:ahLst/>
              <a:cxnLst>
                <a:cxn ang="0">
                  <a:pos x="T0" y="T1"/>
                </a:cxn>
                <a:cxn ang="0">
                  <a:pos x="T2" y="T3"/>
                </a:cxn>
                <a:cxn ang="0">
                  <a:pos x="T4" y="T5"/>
                </a:cxn>
                <a:cxn ang="0">
                  <a:pos x="T6" y="T7"/>
                </a:cxn>
                <a:cxn ang="0">
                  <a:pos x="T8" y="T9"/>
                </a:cxn>
                <a:cxn ang="0">
                  <a:pos x="T10" y="T11"/>
                </a:cxn>
              </a:cxnLst>
              <a:rect l="0" t="0" r="r" b="b"/>
              <a:pathLst>
                <a:path w="110" h="57">
                  <a:moveTo>
                    <a:pt x="62" y="0"/>
                  </a:moveTo>
                  <a:cubicBezTo>
                    <a:pt x="30" y="0"/>
                    <a:pt x="3" y="25"/>
                    <a:pt x="0" y="57"/>
                  </a:cubicBezTo>
                  <a:cubicBezTo>
                    <a:pt x="62" y="57"/>
                    <a:pt x="62" y="57"/>
                    <a:pt x="62" y="57"/>
                  </a:cubicBezTo>
                  <a:cubicBezTo>
                    <a:pt x="110" y="57"/>
                    <a:pt x="110" y="57"/>
                    <a:pt x="110" y="57"/>
                  </a:cubicBezTo>
                  <a:cubicBezTo>
                    <a:pt x="110" y="0"/>
                    <a:pt x="110" y="0"/>
                    <a:pt x="110" y="0"/>
                  </a:cubicBezTo>
                  <a:lnTo>
                    <a:pt x="6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60" name="Rectangle 95"/>
            <p:cNvSpPr>
              <a:spLocks noChangeArrowheads="1"/>
            </p:cNvSpPr>
            <p:nvPr/>
          </p:nvSpPr>
          <p:spPr bwMode="auto">
            <a:xfrm>
              <a:off x="6210300" y="2898775"/>
              <a:ext cx="115887" cy="977900"/>
            </a:xfrm>
            <a:prstGeom prst="rect">
              <a:avLst/>
            </a:prstGeom>
            <a:solidFill>
              <a:srgbClr val="7373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61" name="Rectangle 96"/>
            <p:cNvSpPr>
              <a:spLocks noChangeArrowheads="1"/>
            </p:cNvSpPr>
            <p:nvPr/>
          </p:nvSpPr>
          <p:spPr bwMode="auto">
            <a:xfrm>
              <a:off x="6346825" y="2392363"/>
              <a:ext cx="122237" cy="723900"/>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62" name="Freeform 97"/>
            <p:cNvSpPr>
              <a:spLocks/>
            </p:cNvSpPr>
            <p:nvPr/>
          </p:nvSpPr>
          <p:spPr bwMode="auto">
            <a:xfrm>
              <a:off x="6346825" y="2992438"/>
              <a:ext cx="123825" cy="246063"/>
            </a:xfrm>
            <a:custGeom>
              <a:avLst/>
              <a:gdLst>
                <a:gd name="T0" fmla="*/ 0 w 50"/>
                <a:gd name="T1" fmla="*/ 0 h 100"/>
                <a:gd name="T2" fmla="*/ 0 w 50"/>
                <a:gd name="T3" fmla="*/ 100 h 100"/>
                <a:gd name="T4" fmla="*/ 50 w 50"/>
                <a:gd name="T5" fmla="*/ 50 h 100"/>
                <a:gd name="T6" fmla="*/ 0 w 50"/>
                <a:gd name="T7" fmla="*/ 0 h 100"/>
              </a:gdLst>
              <a:ahLst/>
              <a:cxnLst>
                <a:cxn ang="0">
                  <a:pos x="T0" y="T1"/>
                </a:cxn>
                <a:cxn ang="0">
                  <a:pos x="T2" y="T3"/>
                </a:cxn>
                <a:cxn ang="0">
                  <a:pos x="T4" y="T5"/>
                </a:cxn>
                <a:cxn ang="0">
                  <a:pos x="T6" y="T7"/>
                </a:cxn>
              </a:cxnLst>
              <a:rect l="0" t="0" r="r" b="b"/>
              <a:pathLst>
                <a:path w="50" h="100">
                  <a:moveTo>
                    <a:pt x="0" y="0"/>
                  </a:moveTo>
                  <a:cubicBezTo>
                    <a:pt x="0" y="100"/>
                    <a:pt x="0" y="100"/>
                    <a:pt x="0" y="100"/>
                  </a:cubicBezTo>
                  <a:cubicBezTo>
                    <a:pt x="28" y="100"/>
                    <a:pt x="50" y="78"/>
                    <a:pt x="50" y="50"/>
                  </a:cubicBezTo>
                  <a:cubicBezTo>
                    <a:pt x="50" y="23"/>
                    <a:pt x="28" y="0"/>
                    <a:pt x="0" y="0"/>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63" name="Rectangle 98"/>
            <p:cNvSpPr>
              <a:spLocks noChangeArrowheads="1"/>
            </p:cNvSpPr>
            <p:nvPr/>
          </p:nvSpPr>
          <p:spPr bwMode="auto">
            <a:xfrm>
              <a:off x="5727700" y="2392363"/>
              <a:ext cx="122237" cy="723900"/>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64" name="Freeform 99"/>
            <p:cNvSpPr>
              <a:spLocks/>
            </p:cNvSpPr>
            <p:nvPr/>
          </p:nvSpPr>
          <p:spPr bwMode="auto">
            <a:xfrm>
              <a:off x="5724525" y="2992438"/>
              <a:ext cx="125412" cy="246063"/>
            </a:xfrm>
            <a:custGeom>
              <a:avLst/>
              <a:gdLst>
                <a:gd name="T0" fmla="*/ 50 w 50"/>
                <a:gd name="T1" fmla="*/ 0 h 100"/>
                <a:gd name="T2" fmla="*/ 50 w 50"/>
                <a:gd name="T3" fmla="*/ 100 h 100"/>
                <a:gd name="T4" fmla="*/ 0 w 50"/>
                <a:gd name="T5" fmla="*/ 50 h 100"/>
                <a:gd name="T6" fmla="*/ 50 w 50"/>
                <a:gd name="T7" fmla="*/ 0 h 100"/>
              </a:gdLst>
              <a:ahLst/>
              <a:cxnLst>
                <a:cxn ang="0">
                  <a:pos x="T0" y="T1"/>
                </a:cxn>
                <a:cxn ang="0">
                  <a:pos x="T2" y="T3"/>
                </a:cxn>
                <a:cxn ang="0">
                  <a:pos x="T4" y="T5"/>
                </a:cxn>
                <a:cxn ang="0">
                  <a:pos x="T6" y="T7"/>
                </a:cxn>
              </a:cxnLst>
              <a:rect l="0" t="0" r="r" b="b"/>
              <a:pathLst>
                <a:path w="50" h="100">
                  <a:moveTo>
                    <a:pt x="50" y="0"/>
                  </a:moveTo>
                  <a:cubicBezTo>
                    <a:pt x="50" y="100"/>
                    <a:pt x="50" y="100"/>
                    <a:pt x="50" y="100"/>
                  </a:cubicBezTo>
                  <a:cubicBezTo>
                    <a:pt x="22" y="100"/>
                    <a:pt x="0" y="78"/>
                    <a:pt x="0" y="50"/>
                  </a:cubicBezTo>
                  <a:cubicBezTo>
                    <a:pt x="0" y="23"/>
                    <a:pt x="22" y="0"/>
                    <a:pt x="50" y="0"/>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65" name="Freeform 100"/>
            <p:cNvSpPr>
              <a:spLocks/>
            </p:cNvSpPr>
            <p:nvPr/>
          </p:nvSpPr>
          <p:spPr bwMode="auto">
            <a:xfrm>
              <a:off x="6026150" y="1924050"/>
              <a:ext cx="144462" cy="233363"/>
            </a:xfrm>
            <a:custGeom>
              <a:avLst/>
              <a:gdLst>
                <a:gd name="T0" fmla="*/ 45 w 91"/>
                <a:gd name="T1" fmla="*/ 147 h 147"/>
                <a:gd name="T2" fmla="*/ 0 w 91"/>
                <a:gd name="T3" fmla="*/ 104 h 147"/>
                <a:gd name="T4" fmla="*/ 0 w 91"/>
                <a:gd name="T5" fmla="*/ 0 h 147"/>
                <a:gd name="T6" fmla="*/ 91 w 91"/>
                <a:gd name="T7" fmla="*/ 0 h 147"/>
                <a:gd name="T8" fmla="*/ 91 w 91"/>
                <a:gd name="T9" fmla="*/ 104 h 147"/>
                <a:gd name="T10" fmla="*/ 45 w 91"/>
                <a:gd name="T11" fmla="*/ 147 h 147"/>
              </a:gdLst>
              <a:ahLst/>
              <a:cxnLst>
                <a:cxn ang="0">
                  <a:pos x="T0" y="T1"/>
                </a:cxn>
                <a:cxn ang="0">
                  <a:pos x="T2" y="T3"/>
                </a:cxn>
                <a:cxn ang="0">
                  <a:pos x="T4" y="T5"/>
                </a:cxn>
                <a:cxn ang="0">
                  <a:pos x="T6" y="T7"/>
                </a:cxn>
                <a:cxn ang="0">
                  <a:pos x="T8" y="T9"/>
                </a:cxn>
                <a:cxn ang="0">
                  <a:pos x="T10" y="T11"/>
                </a:cxn>
              </a:cxnLst>
              <a:rect l="0" t="0" r="r" b="b"/>
              <a:pathLst>
                <a:path w="91" h="147">
                  <a:moveTo>
                    <a:pt x="45" y="147"/>
                  </a:moveTo>
                  <a:lnTo>
                    <a:pt x="0" y="104"/>
                  </a:lnTo>
                  <a:lnTo>
                    <a:pt x="0" y="0"/>
                  </a:lnTo>
                  <a:lnTo>
                    <a:pt x="91" y="0"/>
                  </a:lnTo>
                  <a:lnTo>
                    <a:pt x="91" y="104"/>
                  </a:lnTo>
                  <a:lnTo>
                    <a:pt x="45" y="147"/>
                  </a:ln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66" name="Freeform 101"/>
            <p:cNvSpPr>
              <a:spLocks/>
            </p:cNvSpPr>
            <p:nvPr/>
          </p:nvSpPr>
          <p:spPr bwMode="auto">
            <a:xfrm>
              <a:off x="6026150" y="1924050"/>
              <a:ext cx="144462" cy="122238"/>
            </a:xfrm>
            <a:custGeom>
              <a:avLst/>
              <a:gdLst>
                <a:gd name="T0" fmla="*/ 0 w 58"/>
                <a:gd name="T1" fmla="*/ 46 h 50"/>
                <a:gd name="T2" fmla="*/ 28 w 58"/>
                <a:gd name="T3" fmla="*/ 50 h 50"/>
                <a:gd name="T4" fmla="*/ 58 w 58"/>
                <a:gd name="T5" fmla="*/ 46 h 50"/>
                <a:gd name="T6" fmla="*/ 58 w 58"/>
                <a:gd name="T7" fmla="*/ 0 h 50"/>
                <a:gd name="T8" fmla="*/ 0 w 58"/>
                <a:gd name="T9" fmla="*/ 0 h 50"/>
                <a:gd name="T10" fmla="*/ 0 w 58"/>
                <a:gd name="T11" fmla="*/ 46 h 50"/>
              </a:gdLst>
              <a:ahLst/>
              <a:cxnLst>
                <a:cxn ang="0">
                  <a:pos x="T0" y="T1"/>
                </a:cxn>
                <a:cxn ang="0">
                  <a:pos x="T2" y="T3"/>
                </a:cxn>
                <a:cxn ang="0">
                  <a:pos x="T4" y="T5"/>
                </a:cxn>
                <a:cxn ang="0">
                  <a:pos x="T6" y="T7"/>
                </a:cxn>
                <a:cxn ang="0">
                  <a:pos x="T8" y="T9"/>
                </a:cxn>
                <a:cxn ang="0">
                  <a:pos x="T10" y="T11"/>
                </a:cxn>
              </a:cxnLst>
              <a:rect l="0" t="0" r="r" b="b"/>
              <a:pathLst>
                <a:path w="58" h="50">
                  <a:moveTo>
                    <a:pt x="0" y="46"/>
                  </a:moveTo>
                  <a:cubicBezTo>
                    <a:pt x="9" y="49"/>
                    <a:pt x="18" y="50"/>
                    <a:pt x="28" y="50"/>
                  </a:cubicBezTo>
                  <a:cubicBezTo>
                    <a:pt x="39" y="50"/>
                    <a:pt x="48" y="49"/>
                    <a:pt x="58" y="46"/>
                  </a:cubicBezTo>
                  <a:cubicBezTo>
                    <a:pt x="58" y="0"/>
                    <a:pt x="58" y="0"/>
                    <a:pt x="58" y="0"/>
                  </a:cubicBezTo>
                  <a:cubicBezTo>
                    <a:pt x="0" y="0"/>
                    <a:pt x="0" y="0"/>
                    <a:pt x="0" y="0"/>
                  </a:cubicBezTo>
                  <a:lnTo>
                    <a:pt x="0" y="46"/>
                  </a:lnTo>
                  <a:close/>
                </a:path>
              </a:pathLst>
            </a:custGeom>
            <a:solidFill>
              <a:srgbClr val="C69B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67" name="Freeform 102"/>
            <p:cNvSpPr>
              <a:spLocks/>
            </p:cNvSpPr>
            <p:nvPr/>
          </p:nvSpPr>
          <p:spPr bwMode="auto">
            <a:xfrm>
              <a:off x="5929313" y="1701800"/>
              <a:ext cx="338137" cy="317500"/>
            </a:xfrm>
            <a:custGeom>
              <a:avLst/>
              <a:gdLst>
                <a:gd name="T0" fmla="*/ 0 w 136"/>
                <a:gd name="T1" fmla="*/ 0 h 129"/>
                <a:gd name="T2" fmla="*/ 0 w 136"/>
                <a:gd name="T3" fmla="*/ 107 h 129"/>
                <a:gd name="T4" fmla="*/ 0 w 136"/>
                <a:gd name="T5" fmla="*/ 107 h 129"/>
                <a:gd name="T6" fmla="*/ 67 w 136"/>
                <a:gd name="T7" fmla="*/ 129 h 129"/>
                <a:gd name="T8" fmla="*/ 135 w 136"/>
                <a:gd name="T9" fmla="*/ 107 h 129"/>
                <a:gd name="T10" fmla="*/ 136 w 136"/>
                <a:gd name="T11" fmla="*/ 107 h 129"/>
                <a:gd name="T12" fmla="*/ 136 w 136"/>
                <a:gd name="T13" fmla="*/ 0 h 129"/>
                <a:gd name="T14" fmla="*/ 0 w 136"/>
                <a:gd name="T15" fmla="*/ 0 h 1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6" h="129">
                  <a:moveTo>
                    <a:pt x="0" y="0"/>
                  </a:moveTo>
                  <a:cubicBezTo>
                    <a:pt x="0" y="107"/>
                    <a:pt x="0" y="107"/>
                    <a:pt x="0" y="107"/>
                  </a:cubicBezTo>
                  <a:cubicBezTo>
                    <a:pt x="0" y="107"/>
                    <a:pt x="0" y="107"/>
                    <a:pt x="0" y="107"/>
                  </a:cubicBezTo>
                  <a:cubicBezTo>
                    <a:pt x="19" y="121"/>
                    <a:pt x="42" y="129"/>
                    <a:pt x="67" y="129"/>
                  </a:cubicBezTo>
                  <a:cubicBezTo>
                    <a:pt x="93" y="129"/>
                    <a:pt x="116" y="121"/>
                    <a:pt x="135" y="107"/>
                  </a:cubicBezTo>
                  <a:cubicBezTo>
                    <a:pt x="136" y="107"/>
                    <a:pt x="136" y="107"/>
                    <a:pt x="136" y="107"/>
                  </a:cubicBezTo>
                  <a:cubicBezTo>
                    <a:pt x="136" y="0"/>
                    <a:pt x="136" y="0"/>
                    <a:pt x="136" y="0"/>
                  </a:cubicBezTo>
                  <a:lnTo>
                    <a:pt x="0" y="0"/>
                  </a:ln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68" name="Freeform 103"/>
            <p:cNvSpPr>
              <a:spLocks/>
            </p:cNvSpPr>
            <p:nvPr/>
          </p:nvSpPr>
          <p:spPr bwMode="auto">
            <a:xfrm>
              <a:off x="5926138" y="1539875"/>
              <a:ext cx="241300" cy="252413"/>
            </a:xfrm>
            <a:custGeom>
              <a:avLst/>
              <a:gdLst>
                <a:gd name="T0" fmla="*/ 97 w 97"/>
                <a:gd name="T1" fmla="*/ 6 h 102"/>
                <a:gd name="T2" fmla="*/ 69 w 97"/>
                <a:gd name="T3" fmla="*/ 0 h 102"/>
                <a:gd name="T4" fmla="*/ 0 w 97"/>
                <a:gd name="T5" fmla="*/ 68 h 102"/>
                <a:gd name="T6" fmla="*/ 0 w 97"/>
                <a:gd name="T7" fmla="*/ 102 h 102"/>
                <a:gd name="T8" fmla="*/ 97 w 97"/>
                <a:gd name="T9" fmla="*/ 6 h 102"/>
              </a:gdLst>
              <a:ahLst/>
              <a:cxnLst>
                <a:cxn ang="0">
                  <a:pos x="T0" y="T1"/>
                </a:cxn>
                <a:cxn ang="0">
                  <a:pos x="T2" y="T3"/>
                </a:cxn>
                <a:cxn ang="0">
                  <a:pos x="T4" y="T5"/>
                </a:cxn>
                <a:cxn ang="0">
                  <a:pos x="T6" y="T7"/>
                </a:cxn>
                <a:cxn ang="0">
                  <a:pos x="T8" y="T9"/>
                </a:cxn>
              </a:cxnLst>
              <a:rect l="0" t="0" r="r" b="b"/>
              <a:pathLst>
                <a:path w="97" h="102">
                  <a:moveTo>
                    <a:pt x="97" y="6"/>
                  </a:moveTo>
                  <a:cubicBezTo>
                    <a:pt x="88" y="2"/>
                    <a:pt x="79" y="0"/>
                    <a:pt x="69" y="0"/>
                  </a:cubicBezTo>
                  <a:cubicBezTo>
                    <a:pt x="31" y="0"/>
                    <a:pt x="0" y="31"/>
                    <a:pt x="0" y="68"/>
                  </a:cubicBezTo>
                  <a:cubicBezTo>
                    <a:pt x="0" y="102"/>
                    <a:pt x="0" y="102"/>
                    <a:pt x="0" y="102"/>
                  </a:cubicBezTo>
                  <a:cubicBezTo>
                    <a:pt x="51" y="97"/>
                    <a:pt x="91" y="57"/>
                    <a:pt x="97" y="6"/>
                  </a:cubicBezTo>
                  <a:close/>
                </a:path>
              </a:pathLst>
            </a:cu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69" name="Freeform 104"/>
            <p:cNvSpPr>
              <a:spLocks/>
            </p:cNvSpPr>
            <p:nvPr/>
          </p:nvSpPr>
          <p:spPr bwMode="auto">
            <a:xfrm>
              <a:off x="6027738" y="1539875"/>
              <a:ext cx="239712" cy="252413"/>
            </a:xfrm>
            <a:custGeom>
              <a:avLst/>
              <a:gdLst>
                <a:gd name="T0" fmla="*/ 0 w 96"/>
                <a:gd name="T1" fmla="*/ 6 h 102"/>
                <a:gd name="T2" fmla="*/ 28 w 96"/>
                <a:gd name="T3" fmla="*/ 0 h 102"/>
                <a:gd name="T4" fmla="*/ 96 w 96"/>
                <a:gd name="T5" fmla="*/ 68 h 102"/>
                <a:gd name="T6" fmla="*/ 96 w 96"/>
                <a:gd name="T7" fmla="*/ 102 h 102"/>
                <a:gd name="T8" fmla="*/ 0 w 96"/>
                <a:gd name="T9" fmla="*/ 6 h 102"/>
              </a:gdLst>
              <a:ahLst/>
              <a:cxnLst>
                <a:cxn ang="0">
                  <a:pos x="T0" y="T1"/>
                </a:cxn>
                <a:cxn ang="0">
                  <a:pos x="T2" y="T3"/>
                </a:cxn>
                <a:cxn ang="0">
                  <a:pos x="T4" y="T5"/>
                </a:cxn>
                <a:cxn ang="0">
                  <a:pos x="T6" y="T7"/>
                </a:cxn>
                <a:cxn ang="0">
                  <a:pos x="T8" y="T9"/>
                </a:cxn>
              </a:cxnLst>
              <a:rect l="0" t="0" r="r" b="b"/>
              <a:pathLst>
                <a:path w="96" h="102">
                  <a:moveTo>
                    <a:pt x="0" y="6"/>
                  </a:moveTo>
                  <a:cubicBezTo>
                    <a:pt x="8" y="2"/>
                    <a:pt x="18" y="0"/>
                    <a:pt x="28" y="0"/>
                  </a:cubicBezTo>
                  <a:cubicBezTo>
                    <a:pt x="66" y="0"/>
                    <a:pt x="96" y="31"/>
                    <a:pt x="96" y="68"/>
                  </a:cubicBezTo>
                  <a:cubicBezTo>
                    <a:pt x="96" y="102"/>
                    <a:pt x="96" y="102"/>
                    <a:pt x="96" y="102"/>
                  </a:cubicBezTo>
                  <a:cubicBezTo>
                    <a:pt x="46" y="97"/>
                    <a:pt x="5" y="57"/>
                    <a:pt x="0" y="6"/>
                  </a:cubicBezTo>
                  <a:close/>
                </a:path>
              </a:pathLst>
            </a:cu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70" name="Freeform 105"/>
            <p:cNvSpPr>
              <a:spLocks/>
            </p:cNvSpPr>
            <p:nvPr/>
          </p:nvSpPr>
          <p:spPr bwMode="auto">
            <a:xfrm>
              <a:off x="5700713" y="2090738"/>
              <a:ext cx="787400" cy="1279525"/>
            </a:xfrm>
            <a:custGeom>
              <a:avLst/>
              <a:gdLst>
                <a:gd name="T0" fmla="*/ 250 w 317"/>
                <a:gd name="T1" fmla="*/ 0 h 518"/>
                <a:gd name="T2" fmla="*/ 244 w 317"/>
                <a:gd name="T3" fmla="*/ 0 h 518"/>
                <a:gd name="T4" fmla="*/ 159 w 317"/>
                <a:gd name="T5" fmla="*/ 57 h 518"/>
                <a:gd name="T6" fmla="*/ 74 w 317"/>
                <a:gd name="T7" fmla="*/ 0 h 518"/>
                <a:gd name="T8" fmla="*/ 67 w 317"/>
                <a:gd name="T9" fmla="*/ 0 h 518"/>
                <a:gd name="T10" fmla="*/ 0 w 317"/>
                <a:gd name="T11" fmla="*/ 67 h 518"/>
                <a:gd name="T12" fmla="*/ 0 w 317"/>
                <a:gd name="T13" fmla="*/ 220 h 518"/>
                <a:gd name="T14" fmla="*/ 59 w 317"/>
                <a:gd name="T15" fmla="*/ 220 h 518"/>
                <a:gd name="T16" fmla="*/ 59 w 317"/>
                <a:gd name="T17" fmla="*/ 123 h 518"/>
                <a:gd name="T18" fmla="*/ 67 w 317"/>
                <a:gd name="T19" fmla="*/ 123 h 518"/>
                <a:gd name="T20" fmla="*/ 68 w 317"/>
                <a:gd name="T21" fmla="*/ 518 h 518"/>
                <a:gd name="T22" fmla="*/ 251 w 317"/>
                <a:gd name="T23" fmla="*/ 518 h 518"/>
                <a:gd name="T24" fmla="*/ 250 w 317"/>
                <a:gd name="T25" fmla="*/ 123 h 518"/>
                <a:gd name="T26" fmla="*/ 259 w 317"/>
                <a:gd name="T27" fmla="*/ 123 h 518"/>
                <a:gd name="T28" fmla="*/ 259 w 317"/>
                <a:gd name="T29" fmla="*/ 213 h 518"/>
                <a:gd name="T30" fmla="*/ 317 w 317"/>
                <a:gd name="T31" fmla="*/ 213 h 518"/>
                <a:gd name="T32" fmla="*/ 317 w 317"/>
                <a:gd name="T33" fmla="*/ 67 h 518"/>
                <a:gd name="T34" fmla="*/ 250 w 317"/>
                <a:gd name="T35" fmla="*/ 0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7" h="518">
                  <a:moveTo>
                    <a:pt x="250" y="0"/>
                  </a:moveTo>
                  <a:cubicBezTo>
                    <a:pt x="244" y="0"/>
                    <a:pt x="244" y="0"/>
                    <a:pt x="244" y="0"/>
                  </a:cubicBezTo>
                  <a:cubicBezTo>
                    <a:pt x="230" y="33"/>
                    <a:pt x="197" y="57"/>
                    <a:pt x="159" y="57"/>
                  </a:cubicBezTo>
                  <a:cubicBezTo>
                    <a:pt x="120" y="57"/>
                    <a:pt x="88" y="33"/>
                    <a:pt x="74" y="0"/>
                  </a:cubicBezTo>
                  <a:cubicBezTo>
                    <a:pt x="67" y="0"/>
                    <a:pt x="67" y="0"/>
                    <a:pt x="67" y="0"/>
                  </a:cubicBezTo>
                  <a:cubicBezTo>
                    <a:pt x="30" y="0"/>
                    <a:pt x="0" y="30"/>
                    <a:pt x="0" y="67"/>
                  </a:cubicBezTo>
                  <a:cubicBezTo>
                    <a:pt x="0" y="220"/>
                    <a:pt x="0" y="220"/>
                    <a:pt x="0" y="220"/>
                  </a:cubicBezTo>
                  <a:cubicBezTo>
                    <a:pt x="59" y="220"/>
                    <a:pt x="59" y="220"/>
                    <a:pt x="59" y="220"/>
                  </a:cubicBezTo>
                  <a:cubicBezTo>
                    <a:pt x="59" y="123"/>
                    <a:pt x="59" y="123"/>
                    <a:pt x="59" y="123"/>
                  </a:cubicBezTo>
                  <a:cubicBezTo>
                    <a:pt x="67" y="123"/>
                    <a:pt x="67" y="123"/>
                    <a:pt x="67" y="123"/>
                  </a:cubicBezTo>
                  <a:cubicBezTo>
                    <a:pt x="68" y="518"/>
                    <a:pt x="68" y="518"/>
                    <a:pt x="68" y="518"/>
                  </a:cubicBezTo>
                  <a:cubicBezTo>
                    <a:pt x="251" y="518"/>
                    <a:pt x="251" y="518"/>
                    <a:pt x="251" y="518"/>
                  </a:cubicBezTo>
                  <a:cubicBezTo>
                    <a:pt x="250" y="123"/>
                    <a:pt x="250" y="123"/>
                    <a:pt x="250" y="123"/>
                  </a:cubicBezTo>
                  <a:cubicBezTo>
                    <a:pt x="259" y="123"/>
                    <a:pt x="259" y="123"/>
                    <a:pt x="259" y="123"/>
                  </a:cubicBezTo>
                  <a:cubicBezTo>
                    <a:pt x="259" y="213"/>
                    <a:pt x="259" y="213"/>
                    <a:pt x="259" y="213"/>
                  </a:cubicBezTo>
                  <a:cubicBezTo>
                    <a:pt x="317" y="213"/>
                    <a:pt x="317" y="213"/>
                    <a:pt x="317" y="213"/>
                  </a:cubicBezTo>
                  <a:cubicBezTo>
                    <a:pt x="317" y="67"/>
                    <a:pt x="317" y="67"/>
                    <a:pt x="317" y="67"/>
                  </a:cubicBezTo>
                  <a:cubicBezTo>
                    <a:pt x="317" y="30"/>
                    <a:pt x="287" y="0"/>
                    <a:pt x="250" y="0"/>
                  </a:cubicBezTo>
                  <a:close/>
                </a:path>
              </a:pathLst>
            </a:custGeom>
            <a:solidFill>
              <a:srgbClr val="107C10"/>
            </a:solidFill>
            <a:ln>
              <a:noFill/>
            </a:ln>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71" name="Rectangle 106"/>
            <p:cNvSpPr>
              <a:spLocks noChangeArrowheads="1"/>
            </p:cNvSpPr>
            <p:nvPr/>
          </p:nvSpPr>
          <p:spPr bwMode="auto">
            <a:xfrm>
              <a:off x="5868988" y="2659063"/>
              <a:ext cx="455612" cy="53975"/>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72" name="Freeform 107"/>
            <p:cNvSpPr>
              <a:spLocks/>
            </p:cNvSpPr>
            <p:nvPr/>
          </p:nvSpPr>
          <p:spPr bwMode="auto">
            <a:xfrm>
              <a:off x="5740400" y="3860800"/>
              <a:ext cx="246062" cy="69850"/>
            </a:xfrm>
            <a:custGeom>
              <a:avLst/>
              <a:gdLst>
                <a:gd name="T0" fmla="*/ 52 w 99"/>
                <a:gd name="T1" fmla="*/ 0 h 28"/>
                <a:gd name="T2" fmla="*/ 0 w 99"/>
                <a:gd name="T3" fmla="*/ 28 h 28"/>
                <a:gd name="T4" fmla="*/ 67 w 99"/>
                <a:gd name="T5" fmla="*/ 28 h 28"/>
                <a:gd name="T6" fmla="*/ 99 w 99"/>
                <a:gd name="T7" fmla="*/ 0 h 28"/>
                <a:gd name="T8" fmla="*/ 52 w 99"/>
                <a:gd name="T9" fmla="*/ 0 h 28"/>
              </a:gdLst>
              <a:ahLst/>
              <a:cxnLst>
                <a:cxn ang="0">
                  <a:pos x="T0" y="T1"/>
                </a:cxn>
                <a:cxn ang="0">
                  <a:pos x="T2" y="T3"/>
                </a:cxn>
                <a:cxn ang="0">
                  <a:pos x="T4" y="T5"/>
                </a:cxn>
                <a:cxn ang="0">
                  <a:pos x="T6" y="T7"/>
                </a:cxn>
                <a:cxn ang="0">
                  <a:pos x="T8" y="T9"/>
                </a:cxn>
              </a:cxnLst>
              <a:rect l="0" t="0" r="r" b="b"/>
              <a:pathLst>
                <a:path w="99" h="28">
                  <a:moveTo>
                    <a:pt x="52" y="0"/>
                  </a:moveTo>
                  <a:cubicBezTo>
                    <a:pt x="30" y="0"/>
                    <a:pt x="11" y="11"/>
                    <a:pt x="0" y="28"/>
                  </a:cubicBezTo>
                  <a:cubicBezTo>
                    <a:pt x="67" y="28"/>
                    <a:pt x="67" y="28"/>
                    <a:pt x="67" y="28"/>
                  </a:cubicBezTo>
                  <a:cubicBezTo>
                    <a:pt x="84" y="28"/>
                    <a:pt x="97" y="16"/>
                    <a:pt x="99" y="0"/>
                  </a:cubicBezTo>
                  <a:lnTo>
                    <a:pt x="5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73" name="Freeform 108"/>
            <p:cNvSpPr>
              <a:spLocks/>
            </p:cNvSpPr>
            <p:nvPr/>
          </p:nvSpPr>
          <p:spPr bwMode="auto">
            <a:xfrm>
              <a:off x="6053138" y="3860800"/>
              <a:ext cx="273050" cy="141288"/>
            </a:xfrm>
            <a:custGeom>
              <a:avLst/>
              <a:gdLst>
                <a:gd name="T0" fmla="*/ 63 w 110"/>
                <a:gd name="T1" fmla="*/ 0 h 57"/>
                <a:gd name="T2" fmla="*/ 0 w 110"/>
                <a:gd name="T3" fmla="*/ 57 h 57"/>
                <a:gd name="T4" fmla="*/ 63 w 110"/>
                <a:gd name="T5" fmla="*/ 57 h 57"/>
                <a:gd name="T6" fmla="*/ 110 w 110"/>
                <a:gd name="T7" fmla="*/ 57 h 57"/>
                <a:gd name="T8" fmla="*/ 110 w 110"/>
                <a:gd name="T9" fmla="*/ 0 h 57"/>
                <a:gd name="T10" fmla="*/ 63 w 110"/>
                <a:gd name="T11" fmla="*/ 0 h 57"/>
              </a:gdLst>
              <a:ahLst/>
              <a:cxnLst>
                <a:cxn ang="0">
                  <a:pos x="T0" y="T1"/>
                </a:cxn>
                <a:cxn ang="0">
                  <a:pos x="T2" y="T3"/>
                </a:cxn>
                <a:cxn ang="0">
                  <a:pos x="T4" y="T5"/>
                </a:cxn>
                <a:cxn ang="0">
                  <a:pos x="T6" y="T7"/>
                </a:cxn>
                <a:cxn ang="0">
                  <a:pos x="T8" y="T9"/>
                </a:cxn>
                <a:cxn ang="0">
                  <a:pos x="T10" y="T11"/>
                </a:cxn>
              </a:cxnLst>
              <a:rect l="0" t="0" r="r" b="b"/>
              <a:pathLst>
                <a:path w="110" h="57">
                  <a:moveTo>
                    <a:pt x="63" y="0"/>
                  </a:moveTo>
                  <a:cubicBezTo>
                    <a:pt x="30" y="0"/>
                    <a:pt x="3" y="25"/>
                    <a:pt x="0" y="57"/>
                  </a:cubicBezTo>
                  <a:cubicBezTo>
                    <a:pt x="63" y="57"/>
                    <a:pt x="63" y="57"/>
                    <a:pt x="63" y="57"/>
                  </a:cubicBezTo>
                  <a:cubicBezTo>
                    <a:pt x="110" y="57"/>
                    <a:pt x="110" y="57"/>
                    <a:pt x="110" y="57"/>
                  </a:cubicBezTo>
                  <a:cubicBezTo>
                    <a:pt x="110" y="0"/>
                    <a:pt x="110" y="0"/>
                    <a:pt x="110" y="0"/>
                  </a:cubicBezTo>
                  <a:lnTo>
                    <a:pt x="63"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74" name="Freeform 109"/>
            <p:cNvSpPr>
              <a:spLocks/>
            </p:cNvSpPr>
            <p:nvPr/>
          </p:nvSpPr>
          <p:spPr bwMode="auto">
            <a:xfrm>
              <a:off x="6078538" y="3860800"/>
              <a:ext cx="246062" cy="69850"/>
            </a:xfrm>
            <a:custGeom>
              <a:avLst/>
              <a:gdLst>
                <a:gd name="T0" fmla="*/ 53 w 99"/>
                <a:gd name="T1" fmla="*/ 0 h 28"/>
                <a:gd name="T2" fmla="*/ 0 w 99"/>
                <a:gd name="T3" fmla="*/ 28 h 28"/>
                <a:gd name="T4" fmla="*/ 68 w 99"/>
                <a:gd name="T5" fmla="*/ 28 h 28"/>
                <a:gd name="T6" fmla="*/ 99 w 99"/>
                <a:gd name="T7" fmla="*/ 0 h 28"/>
                <a:gd name="T8" fmla="*/ 53 w 99"/>
                <a:gd name="T9" fmla="*/ 0 h 28"/>
              </a:gdLst>
              <a:ahLst/>
              <a:cxnLst>
                <a:cxn ang="0">
                  <a:pos x="T0" y="T1"/>
                </a:cxn>
                <a:cxn ang="0">
                  <a:pos x="T2" y="T3"/>
                </a:cxn>
                <a:cxn ang="0">
                  <a:pos x="T4" y="T5"/>
                </a:cxn>
                <a:cxn ang="0">
                  <a:pos x="T6" y="T7"/>
                </a:cxn>
                <a:cxn ang="0">
                  <a:pos x="T8" y="T9"/>
                </a:cxn>
              </a:cxnLst>
              <a:rect l="0" t="0" r="r" b="b"/>
              <a:pathLst>
                <a:path w="99" h="28">
                  <a:moveTo>
                    <a:pt x="53" y="0"/>
                  </a:moveTo>
                  <a:cubicBezTo>
                    <a:pt x="31" y="0"/>
                    <a:pt x="12" y="11"/>
                    <a:pt x="0" y="28"/>
                  </a:cubicBezTo>
                  <a:cubicBezTo>
                    <a:pt x="68" y="28"/>
                    <a:pt x="68" y="28"/>
                    <a:pt x="68" y="28"/>
                  </a:cubicBezTo>
                  <a:cubicBezTo>
                    <a:pt x="84" y="28"/>
                    <a:pt x="97" y="16"/>
                    <a:pt x="99" y="0"/>
                  </a:cubicBezTo>
                  <a:lnTo>
                    <a:pt x="53"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75" name="Freeform 110"/>
            <p:cNvSpPr>
              <a:spLocks/>
            </p:cNvSpPr>
            <p:nvPr/>
          </p:nvSpPr>
          <p:spPr bwMode="auto">
            <a:xfrm>
              <a:off x="5934075" y="1770063"/>
              <a:ext cx="320675" cy="109538"/>
            </a:xfrm>
            <a:custGeom>
              <a:avLst/>
              <a:gdLst>
                <a:gd name="T0" fmla="*/ 128 w 129"/>
                <a:gd name="T1" fmla="*/ 4 h 44"/>
                <a:gd name="T2" fmla="*/ 2 w 129"/>
                <a:gd name="T3" fmla="*/ 4 h 44"/>
                <a:gd name="T4" fmla="*/ 2 w 129"/>
                <a:gd name="T5" fmla="*/ 30 h 44"/>
                <a:gd name="T6" fmla="*/ 44 w 129"/>
                <a:gd name="T7" fmla="*/ 44 h 44"/>
                <a:gd name="T8" fmla="*/ 59 w 129"/>
                <a:gd name="T9" fmla="*/ 25 h 44"/>
                <a:gd name="T10" fmla="*/ 65 w 129"/>
                <a:gd name="T11" fmla="*/ 20 h 44"/>
                <a:gd name="T12" fmla="*/ 71 w 129"/>
                <a:gd name="T13" fmla="*/ 25 h 44"/>
                <a:gd name="T14" fmla="*/ 86 w 129"/>
                <a:gd name="T15" fmla="*/ 44 h 44"/>
                <a:gd name="T16" fmla="*/ 128 w 129"/>
                <a:gd name="T17" fmla="*/ 30 h 44"/>
                <a:gd name="T18" fmla="*/ 128 w 129"/>
                <a:gd name="T19" fmla="*/ 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9" h="44">
                  <a:moveTo>
                    <a:pt x="128" y="4"/>
                  </a:moveTo>
                  <a:cubicBezTo>
                    <a:pt x="113" y="0"/>
                    <a:pt x="16" y="0"/>
                    <a:pt x="2" y="4"/>
                  </a:cubicBezTo>
                  <a:cubicBezTo>
                    <a:pt x="0" y="14"/>
                    <a:pt x="2" y="30"/>
                    <a:pt x="2" y="30"/>
                  </a:cubicBezTo>
                  <a:cubicBezTo>
                    <a:pt x="6" y="38"/>
                    <a:pt x="37" y="44"/>
                    <a:pt x="44" y="44"/>
                  </a:cubicBezTo>
                  <a:cubicBezTo>
                    <a:pt x="51" y="44"/>
                    <a:pt x="57" y="31"/>
                    <a:pt x="59" y="25"/>
                  </a:cubicBezTo>
                  <a:cubicBezTo>
                    <a:pt x="61" y="19"/>
                    <a:pt x="65" y="20"/>
                    <a:pt x="65" y="20"/>
                  </a:cubicBezTo>
                  <a:cubicBezTo>
                    <a:pt x="65" y="20"/>
                    <a:pt x="69" y="19"/>
                    <a:pt x="71" y="25"/>
                  </a:cubicBezTo>
                  <a:cubicBezTo>
                    <a:pt x="73" y="31"/>
                    <a:pt x="79" y="44"/>
                    <a:pt x="86" y="44"/>
                  </a:cubicBezTo>
                  <a:cubicBezTo>
                    <a:pt x="93" y="44"/>
                    <a:pt x="124" y="38"/>
                    <a:pt x="128" y="30"/>
                  </a:cubicBezTo>
                  <a:cubicBezTo>
                    <a:pt x="128" y="30"/>
                    <a:pt x="129" y="14"/>
                    <a:pt x="128" y="4"/>
                  </a:cubicBezTo>
                  <a:close/>
                </a:path>
              </a:pathLst>
            </a:custGeom>
            <a:solidFill>
              <a:srgbClr val="5C5C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79" name="Freeform 114"/>
            <p:cNvSpPr>
              <a:spLocks/>
            </p:cNvSpPr>
            <p:nvPr/>
          </p:nvSpPr>
          <p:spPr bwMode="auto">
            <a:xfrm>
              <a:off x="5710238" y="2089150"/>
              <a:ext cx="315912" cy="868363"/>
            </a:xfrm>
            <a:custGeom>
              <a:avLst/>
              <a:gdLst>
                <a:gd name="T0" fmla="*/ 0 w 127"/>
                <a:gd name="T1" fmla="*/ 67 h 352"/>
                <a:gd name="T2" fmla="*/ 0 w 127"/>
                <a:gd name="T3" fmla="*/ 123 h 352"/>
                <a:gd name="T4" fmla="*/ 0 w 127"/>
                <a:gd name="T5" fmla="*/ 352 h 352"/>
                <a:gd name="T6" fmla="*/ 56 w 127"/>
                <a:gd name="T7" fmla="*/ 352 h 352"/>
                <a:gd name="T8" fmla="*/ 56 w 127"/>
                <a:gd name="T9" fmla="*/ 136 h 352"/>
                <a:gd name="T10" fmla="*/ 63 w 127"/>
                <a:gd name="T11" fmla="*/ 136 h 352"/>
                <a:gd name="T12" fmla="*/ 63 w 127"/>
                <a:gd name="T13" fmla="*/ 328 h 352"/>
                <a:gd name="T14" fmla="*/ 127 w 127"/>
                <a:gd name="T15" fmla="*/ 328 h 352"/>
                <a:gd name="T16" fmla="*/ 127 w 127"/>
                <a:gd name="T17" fmla="*/ 0 h 352"/>
                <a:gd name="T18" fmla="*/ 67 w 127"/>
                <a:gd name="T19" fmla="*/ 0 h 352"/>
                <a:gd name="T20" fmla="*/ 0 w 127"/>
                <a:gd name="T21" fmla="*/ 67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7" h="352">
                  <a:moveTo>
                    <a:pt x="0" y="67"/>
                  </a:moveTo>
                  <a:cubicBezTo>
                    <a:pt x="0" y="123"/>
                    <a:pt x="0" y="123"/>
                    <a:pt x="0" y="123"/>
                  </a:cubicBezTo>
                  <a:cubicBezTo>
                    <a:pt x="0" y="352"/>
                    <a:pt x="0" y="352"/>
                    <a:pt x="0" y="352"/>
                  </a:cubicBezTo>
                  <a:cubicBezTo>
                    <a:pt x="56" y="352"/>
                    <a:pt x="56" y="352"/>
                    <a:pt x="56" y="352"/>
                  </a:cubicBezTo>
                  <a:cubicBezTo>
                    <a:pt x="56" y="136"/>
                    <a:pt x="56" y="136"/>
                    <a:pt x="56" y="136"/>
                  </a:cubicBezTo>
                  <a:cubicBezTo>
                    <a:pt x="63" y="136"/>
                    <a:pt x="63" y="136"/>
                    <a:pt x="63" y="136"/>
                  </a:cubicBezTo>
                  <a:cubicBezTo>
                    <a:pt x="63" y="328"/>
                    <a:pt x="63" y="328"/>
                    <a:pt x="63" y="328"/>
                  </a:cubicBezTo>
                  <a:cubicBezTo>
                    <a:pt x="127" y="328"/>
                    <a:pt x="127" y="328"/>
                    <a:pt x="127" y="328"/>
                  </a:cubicBezTo>
                  <a:cubicBezTo>
                    <a:pt x="127" y="0"/>
                    <a:pt x="127" y="0"/>
                    <a:pt x="127" y="0"/>
                  </a:cubicBezTo>
                  <a:cubicBezTo>
                    <a:pt x="67" y="0"/>
                    <a:pt x="67" y="0"/>
                    <a:pt x="67" y="0"/>
                  </a:cubicBezTo>
                  <a:cubicBezTo>
                    <a:pt x="30" y="0"/>
                    <a:pt x="0" y="30"/>
                    <a:pt x="0" y="6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80" name="Freeform 115"/>
            <p:cNvSpPr>
              <a:spLocks/>
            </p:cNvSpPr>
            <p:nvPr/>
          </p:nvSpPr>
          <p:spPr bwMode="auto">
            <a:xfrm>
              <a:off x="6170613" y="2089150"/>
              <a:ext cx="312737" cy="868363"/>
            </a:xfrm>
            <a:custGeom>
              <a:avLst/>
              <a:gdLst>
                <a:gd name="T0" fmla="*/ 59 w 126"/>
                <a:gd name="T1" fmla="*/ 0 h 352"/>
                <a:gd name="T2" fmla="*/ 0 w 126"/>
                <a:gd name="T3" fmla="*/ 0 h 352"/>
                <a:gd name="T4" fmla="*/ 0 w 126"/>
                <a:gd name="T5" fmla="*/ 328 h 352"/>
                <a:gd name="T6" fmla="*/ 62 w 126"/>
                <a:gd name="T7" fmla="*/ 328 h 352"/>
                <a:gd name="T8" fmla="*/ 62 w 126"/>
                <a:gd name="T9" fmla="*/ 133 h 352"/>
                <a:gd name="T10" fmla="*/ 71 w 126"/>
                <a:gd name="T11" fmla="*/ 133 h 352"/>
                <a:gd name="T12" fmla="*/ 71 w 126"/>
                <a:gd name="T13" fmla="*/ 352 h 352"/>
                <a:gd name="T14" fmla="*/ 126 w 126"/>
                <a:gd name="T15" fmla="*/ 352 h 352"/>
                <a:gd name="T16" fmla="*/ 126 w 126"/>
                <a:gd name="T17" fmla="*/ 123 h 352"/>
                <a:gd name="T18" fmla="*/ 126 w 126"/>
                <a:gd name="T19" fmla="*/ 67 h 352"/>
                <a:gd name="T20" fmla="*/ 59 w 126"/>
                <a:gd name="T21" fmla="*/ 0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6" h="352">
                  <a:moveTo>
                    <a:pt x="59" y="0"/>
                  </a:moveTo>
                  <a:cubicBezTo>
                    <a:pt x="0" y="0"/>
                    <a:pt x="0" y="0"/>
                    <a:pt x="0" y="0"/>
                  </a:cubicBezTo>
                  <a:cubicBezTo>
                    <a:pt x="0" y="328"/>
                    <a:pt x="0" y="328"/>
                    <a:pt x="0" y="328"/>
                  </a:cubicBezTo>
                  <a:cubicBezTo>
                    <a:pt x="62" y="328"/>
                    <a:pt x="62" y="328"/>
                    <a:pt x="62" y="328"/>
                  </a:cubicBezTo>
                  <a:cubicBezTo>
                    <a:pt x="62" y="133"/>
                    <a:pt x="62" y="133"/>
                    <a:pt x="62" y="133"/>
                  </a:cubicBezTo>
                  <a:cubicBezTo>
                    <a:pt x="71" y="133"/>
                    <a:pt x="71" y="133"/>
                    <a:pt x="71" y="133"/>
                  </a:cubicBezTo>
                  <a:cubicBezTo>
                    <a:pt x="71" y="352"/>
                    <a:pt x="71" y="352"/>
                    <a:pt x="71" y="352"/>
                  </a:cubicBezTo>
                  <a:cubicBezTo>
                    <a:pt x="126" y="352"/>
                    <a:pt x="126" y="352"/>
                    <a:pt x="126" y="352"/>
                  </a:cubicBezTo>
                  <a:cubicBezTo>
                    <a:pt x="126" y="123"/>
                    <a:pt x="126" y="123"/>
                    <a:pt x="126" y="123"/>
                  </a:cubicBezTo>
                  <a:cubicBezTo>
                    <a:pt x="126" y="67"/>
                    <a:pt x="126" y="67"/>
                    <a:pt x="126" y="67"/>
                  </a:cubicBezTo>
                  <a:cubicBezTo>
                    <a:pt x="126" y="30"/>
                    <a:pt x="96" y="0"/>
                    <a:pt x="59"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81" name="Freeform 116"/>
            <p:cNvSpPr>
              <a:spLocks/>
            </p:cNvSpPr>
            <p:nvPr/>
          </p:nvSpPr>
          <p:spPr bwMode="auto">
            <a:xfrm>
              <a:off x="6170613" y="2089150"/>
              <a:ext cx="312737" cy="868363"/>
            </a:xfrm>
            <a:custGeom>
              <a:avLst/>
              <a:gdLst>
                <a:gd name="T0" fmla="*/ 126 w 126"/>
                <a:gd name="T1" fmla="*/ 352 h 352"/>
                <a:gd name="T2" fmla="*/ 126 w 126"/>
                <a:gd name="T3" fmla="*/ 123 h 352"/>
                <a:gd name="T4" fmla="*/ 126 w 126"/>
                <a:gd name="T5" fmla="*/ 67 h 352"/>
                <a:gd name="T6" fmla="*/ 59 w 126"/>
                <a:gd name="T7" fmla="*/ 0 h 352"/>
                <a:gd name="T8" fmla="*/ 0 w 126"/>
                <a:gd name="T9" fmla="*/ 0 h 352"/>
              </a:gdLst>
              <a:ahLst/>
              <a:cxnLst>
                <a:cxn ang="0">
                  <a:pos x="T0" y="T1"/>
                </a:cxn>
                <a:cxn ang="0">
                  <a:pos x="T2" y="T3"/>
                </a:cxn>
                <a:cxn ang="0">
                  <a:pos x="T4" y="T5"/>
                </a:cxn>
                <a:cxn ang="0">
                  <a:pos x="T6" y="T7"/>
                </a:cxn>
                <a:cxn ang="0">
                  <a:pos x="T8" y="T9"/>
                </a:cxn>
              </a:cxnLst>
              <a:rect l="0" t="0" r="r" b="b"/>
              <a:pathLst>
                <a:path w="126" h="352">
                  <a:moveTo>
                    <a:pt x="126" y="352"/>
                  </a:moveTo>
                  <a:cubicBezTo>
                    <a:pt x="126" y="123"/>
                    <a:pt x="126" y="123"/>
                    <a:pt x="126" y="123"/>
                  </a:cubicBezTo>
                  <a:cubicBezTo>
                    <a:pt x="126" y="67"/>
                    <a:pt x="126" y="67"/>
                    <a:pt x="126" y="67"/>
                  </a:cubicBezTo>
                  <a:cubicBezTo>
                    <a:pt x="126" y="30"/>
                    <a:pt x="96" y="0"/>
                    <a:pt x="59" y="0"/>
                  </a:cubicBezTo>
                  <a:cubicBezTo>
                    <a:pt x="0" y="0"/>
                    <a:pt x="0" y="0"/>
                    <a:pt x="0" y="0"/>
                  </a:cubicBezTo>
                </a:path>
              </a:pathLst>
            </a:custGeom>
            <a:noFill/>
            <a:ln w="17463" cap="flat">
              <a:solidFill>
                <a:srgbClr val="9B4F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82" name="Freeform 117"/>
            <p:cNvSpPr>
              <a:spLocks/>
            </p:cNvSpPr>
            <p:nvPr/>
          </p:nvSpPr>
          <p:spPr bwMode="auto">
            <a:xfrm>
              <a:off x="5710238" y="2089150"/>
              <a:ext cx="315912" cy="868363"/>
            </a:xfrm>
            <a:custGeom>
              <a:avLst/>
              <a:gdLst>
                <a:gd name="T0" fmla="*/ 0 w 127"/>
                <a:gd name="T1" fmla="*/ 352 h 352"/>
                <a:gd name="T2" fmla="*/ 0 w 127"/>
                <a:gd name="T3" fmla="*/ 123 h 352"/>
                <a:gd name="T4" fmla="*/ 0 w 127"/>
                <a:gd name="T5" fmla="*/ 67 h 352"/>
                <a:gd name="T6" fmla="*/ 67 w 127"/>
                <a:gd name="T7" fmla="*/ 0 h 352"/>
                <a:gd name="T8" fmla="*/ 127 w 127"/>
                <a:gd name="T9" fmla="*/ 0 h 352"/>
              </a:gdLst>
              <a:ahLst/>
              <a:cxnLst>
                <a:cxn ang="0">
                  <a:pos x="T0" y="T1"/>
                </a:cxn>
                <a:cxn ang="0">
                  <a:pos x="T2" y="T3"/>
                </a:cxn>
                <a:cxn ang="0">
                  <a:pos x="T4" y="T5"/>
                </a:cxn>
                <a:cxn ang="0">
                  <a:pos x="T6" y="T7"/>
                </a:cxn>
                <a:cxn ang="0">
                  <a:pos x="T8" y="T9"/>
                </a:cxn>
              </a:cxnLst>
              <a:rect l="0" t="0" r="r" b="b"/>
              <a:pathLst>
                <a:path w="127" h="352">
                  <a:moveTo>
                    <a:pt x="0" y="352"/>
                  </a:moveTo>
                  <a:cubicBezTo>
                    <a:pt x="0" y="123"/>
                    <a:pt x="0" y="123"/>
                    <a:pt x="0" y="123"/>
                  </a:cubicBezTo>
                  <a:cubicBezTo>
                    <a:pt x="0" y="67"/>
                    <a:pt x="0" y="67"/>
                    <a:pt x="0" y="67"/>
                  </a:cubicBezTo>
                  <a:cubicBezTo>
                    <a:pt x="0" y="30"/>
                    <a:pt x="30" y="0"/>
                    <a:pt x="67" y="0"/>
                  </a:cubicBezTo>
                  <a:cubicBezTo>
                    <a:pt x="127" y="0"/>
                    <a:pt x="127" y="0"/>
                    <a:pt x="127" y="0"/>
                  </a:cubicBezTo>
                </a:path>
              </a:pathLst>
            </a:custGeom>
            <a:noFill/>
            <a:ln w="17463" cap="flat">
              <a:solidFill>
                <a:srgbClr val="9B4F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83" name="Rectangle 118"/>
            <p:cNvSpPr>
              <a:spLocks noChangeArrowheads="1"/>
            </p:cNvSpPr>
            <p:nvPr/>
          </p:nvSpPr>
          <p:spPr bwMode="auto">
            <a:xfrm>
              <a:off x="6026150" y="2271713"/>
              <a:ext cx="17462" cy="62706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84" name="Freeform 119"/>
            <p:cNvSpPr>
              <a:spLocks/>
            </p:cNvSpPr>
            <p:nvPr/>
          </p:nvSpPr>
          <p:spPr bwMode="auto">
            <a:xfrm>
              <a:off x="5988050" y="2022475"/>
              <a:ext cx="38100" cy="219075"/>
            </a:xfrm>
            <a:custGeom>
              <a:avLst/>
              <a:gdLst>
                <a:gd name="T0" fmla="*/ 15 w 15"/>
                <a:gd name="T1" fmla="*/ 0 h 89"/>
                <a:gd name="T2" fmla="*/ 0 w 15"/>
                <a:gd name="T3" fmla="*/ 14 h 89"/>
                <a:gd name="T4" fmla="*/ 0 w 15"/>
                <a:gd name="T5" fmla="*/ 75 h 89"/>
                <a:gd name="T6" fmla="*/ 15 w 15"/>
                <a:gd name="T7" fmla="*/ 89 h 89"/>
                <a:gd name="T8" fmla="*/ 15 w 15"/>
                <a:gd name="T9" fmla="*/ 0 h 89"/>
              </a:gdLst>
              <a:ahLst/>
              <a:cxnLst>
                <a:cxn ang="0">
                  <a:pos x="T0" y="T1"/>
                </a:cxn>
                <a:cxn ang="0">
                  <a:pos x="T2" y="T3"/>
                </a:cxn>
                <a:cxn ang="0">
                  <a:pos x="T4" y="T5"/>
                </a:cxn>
                <a:cxn ang="0">
                  <a:pos x="T6" y="T7"/>
                </a:cxn>
                <a:cxn ang="0">
                  <a:pos x="T8" y="T9"/>
                </a:cxn>
              </a:cxnLst>
              <a:rect l="0" t="0" r="r" b="b"/>
              <a:pathLst>
                <a:path w="15" h="89">
                  <a:moveTo>
                    <a:pt x="15" y="0"/>
                  </a:moveTo>
                  <a:cubicBezTo>
                    <a:pt x="6" y="0"/>
                    <a:pt x="0" y="6"/>
                    <a:pt x="0" y="14"/>
                  </a:cubicBezTo>
                  <a:cubicBezTo>
                    <a:pt x="0" y="75"/>
                    <a:pt x="0" y="75"/>
                    <a:pt x="0" y="75"/>
                  </a:cubicBezTo>
                  <a:cubicBezTo>
                    <a:pt x="0" y="83"/>
                    <a:pt x="6" y="89"/>
                    <a:pt x="15" y="89"/>
                  </a:cubicBezTo>
                  <a:lnTo>
                    <a:pt x="1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85" name="Freeform 120"/>
            <p:cNvSpPr>
              <a:spLocks/>
            </p:cNvSpPr>
            <p:nvPr/>
          </p:nvSpPr>
          <p:spPr bwMode="auto">
            <a:xfrm>
              <a:off x="6170613" y="2022475"/>
              <a:ext cx="34925" cy="219075"/>
            </a:xfrm>
            <a:custGeom>
              <a:avLst/>
              <a:gdLst>
                <a:gd name="T0" fmla="*/ 0 w 14"/>
                <a:gd name="T1" fmla="*/ 89 h 89"/>
                <a:gd name="T2" fmla="*/ 14 w 14"/>
                <a:gd name="T3" fmla="*/ 75 h 89"/>
                <a:gd name="T4" fmla="*/ 14 w 14"/>
                <a:gd name="T5" fmla="*/ 14 h 89"/>
                <a:gd name="T6" fmla="*/ 0 w 14"/>
                <a:gd name="T7" fmla="*/ 0 h 89"/>
                <a:gd name="T8" fmla="*/ 0 w 14"/>
                <a:gd name="T9" fmla="*/ 89 h 89"/>
              </a:gdLst>
              <a:ahLst/>
              <a:cxnLst>
                <a:cxn ang="0">
                  <a:pos x="T0" y="T1"/>
                </a:cxn>
                <a:cxn ang="0">
                  <a:pos x="T2" y="T3"/>
                </a:cxn>
                <a:cxn ang="0">
                  <a:pos x="T4" y="T5"/>
                </a:cxn>
                <a:cxn ang="0">
                  <a:pos x="T6" y="T7"/>
                </a:cxn>
                <a:cxn ang="0">
                  <a:pos x="T8" y="T9"/>
                </a:cxn>
              </a:cxnLst>
              <a:rect l="0" t="0" r="r" b="b"/>
              <a:pathLst>
                <a:path w="14" h="89">
                  <a:moveTo>
                    <a:pt x="0" y="89"/>
                  </a:moveTo>
                  <a:cubicBezTo>
                    <a:pt x="8" y="89"/>
                    <a:pt x="14" y="83"/>
                    <a:pt x="14" y="75"/>
                  </a:cubicBezTo>
                  <a:cubicBezTo>
                    <a:pt x="14" y="14"/>
                    <a:pt x="14" y="14"/>
                    <a:pt x="14" y="14"/>
                  </a:cubicBezTo>
                  <a:cubicBezTo>
                    <a:pt x="14" y="6"/>
                    <a:pt x="8" y="0"/>
                    <a:pt x="0" y="0"/>
                  </a:cubicBezTo>
                  <a:lnTo>
                    <a:pt x="0" y="8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86" name="Rectangle 121"/>
            <p:cNvSpPr>
              <a:spLocks noChangeArrowheads="1"/>
            </p:cNvSpPr>
            <p:nvPr/>
          </p:nvSpPr>
          <p:spPr bwMode="auto">
            <a:xfrm>
              <a:off x="5737225" y="2871788"/>
              <a:ext cx="17462" cy="8572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87" name="Rectangle 122"/>
            <p:cNvSpPr>
              <a:spLocks noChangeArrowheads="1"/>
            </p:cNvSpPr>
            <p:nvPr/>
          </p:nvSpPr>
          <p:spPr bwMode="auto">
            <a:xfrm>
              <a:off x="6434138" y="2871788"/>
              <a:ext cx="17462" cy="8572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88" name="Rectangle 123"/>
            <p:cNvSpPr>
              <a:spLocks noChangeArrowheads="1"/>
            </p:cNvSpPr>
            <p:nvPr/>
          </p:nvSpPr>
          <p:spPr bwMode="auto">
            <a:xfrm>
              <a:off x="6026150" y="2913063"/>
              <a:ext cx="17462" cy="4921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89" name="Freeform 124"/>
            <p:cNvSpPr>
              <a:spLocks/>
            </p:cNvSpPr>
            <p:nvPr/>
          </p:nvSpPr>
          <p:spPr bwMode="auto">
            <a:xfrm>
              <a:off x="6205538" y="2335213"/>
              <a:ext cx="71437" cy="69850"/>
            </a:xfrm>
            <a:custGeom>
              <a:avLst/>
              <a:gdLst>
                <a:gd name="T0" fmla="*/ 39 w 45"/>
                <a:gd name="T1" fmla="*/ 44 h 44"/>
                <a:gd name="T2" fmla="*/ 0 w 45"/>
                <a:gd name="T3" fmla="*/ 6 h 44"/>
                <a:gd name="T4" fmla="*/ 8 w 45"/>
                <a:gd name="T5" fmla="*/ 0 h 44"/>
                <a:gd name="T6" fmla="*/ 45 w 45"/>
                <a:gd name="T7" fmla="*/ 38 h 44"/>
                <a:gd name="T8" fmla="*/ 39 w 45"/>
                <a:gd name="T9" fmla="*/ 44 h 44"/>
              </a:gdLst>
              <a:ahLst/>
              <a:cxnLst>
                <a:cxn ang="0">
                  <a:pos x="T0" y="T1"/>
                </a:cxn>
                <a:cxn ang="0">
                  <a:pos x="T2" y="T3"/>
                </a:cxn>
                <a:cxn ang="0">
                  <a:pos x="T4" y="T5"/>
                </a:cxn>
                <a:cxn ang="0">
                  <a:pos x="T6" y="T7"/>
                </a:cxn>
                <a:cxn ang="0">
                  <a:pos x="T8" y="T9"/>
                </a:cxn>
              </a:cxnLst>
              <a:rect l="0" t="0" r="r" b="b"/>
              <a:pathLst>
                <a:path w="45" h="44">
                  <a:moveTo>
                    <a:pt x="39" y="44"/>
                  </a:moveTo>
                  <a:lnTo>
                    <a:pt x="0" y="6"/>
                  </a:lnTo>
                  <a:lnTo>
                    <a:pt x="8" y="0"/>
                  </a:lnTo>
                  <a:lnTo>
                    <a:pt x="45" y="38"/>
                  </a:lnTo>
                  <a:lnTo>
                    <a:pt x="39" y="44"/>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90" name="Rectangle 125"/>
            <p:cNvSpPr>
              <a:spLocks noChangeArrowheads="1"/>
            </p:cNvSpPr>
            <p:nvPr/>
          </p:nvSpPr>
          <p:spPr bwMode="auto">
            <a:xfrm>
              <a:off x="6259513" y="2417763"/>
              <a:ext cx="17462" cy="460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91" name="Rectangle 126"/>
            <p:cNvSpPr>
              <a:spLocks noChangeArrowheads="1"/>
            </p:cNvSpPr>
            <p:nvPr/>
          </p:nvSpPr>
          <p:spPr bwMode="auto">
            <a:xfrm>
              <a:off x="5868988" y="3478213"/>
              <a:ext cx="117475" cy="4254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92" name="Rectangle 127"/>
            <p:cNvSpPr>
              <a:spLocks noChangeArrowheads="1"/>
            </p:cNvSpPr>
            <p:nvPr/>
          </p:nvSpPr>
          <p:spPr bwMode="auto">
            <a:xfrm>
              <a:off x="6210300" y="3478213"/>
              <a:ext cx="115887" cy="4254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93" name="Freeform 128"/>
            <p:cNvSpPr>
              <a:spLocks/>
            </p:cNvSpPr>
            <p:nvPr/>
          </p:nvSpPr>
          <p:spPr bwMode="auto">
            <a:xfrm>
              <a:off x="6038850" y="1933575"/>
              <a:ext cx="114300" cy="41275"/>
            </a:xfrm>
            <a:custGeom>
              <a:avLst/>
              <a:gdLst>
                <a:gd name="T0" fmla="*/ 17 w 46"/>
                <a:gd name="T1" fmla="*/ 17 h 17"/>
                <a:gd name="T2" fmla="*/ 29 w 46"/>
                <a:gd name="T3" fmla="*/ 17 h 17"/>
                <a:gd name="T4" fmla="*/ 46 w 46"/>
                <a:gd name="T5" fmla="*/ 0 h 17"/>
                <a:gd name="T6" fmla="*/ 23 w 46"/>
                <a:gd name="T7" fmla="*/ 1 h 17"/>
                <a:gd name="T8" fmla="*/ 0 w 46"/>
                <a:gd name="T9" fmla="*/ 0 h 17"/>
                <a:gd name="T10" fmla="*/ 17 w 46"/>
                <a:gd name="T11" fmla="*/ 17 h 17"/>
              </a:gdLst>
              <a:ahLst/>
              <a:cxnLst>
                <a:cxn ang="0">
                  <a:pos x="T0" y="T1"/>
                </a:cxn>
                <a:cxn ang="0">
                  <a:pos x="T2" y="T3"/>
                </a:cxn>
                <a:cxn ang="0">
                  <a:pos x="T4" y="T5"/>
                </a:cxn>
                <a:cxn ang="0">
                  <a:pos x="T6" y="T7"/>
                </a:cxn>
                <a:cxn ang="0">
                  <a:pos x="T8" y="T9"/>
                </a:cxn>
                <a:cxn ang="0">
                  <a:pos x="T10" y="T11"/>
                </a:cxn>
              </a:cxnLst>
              <a:rect l="0" t="0" r="r" b="b"/>
              <a:pathLst>
                <a:path w="46" h="17">
                  <a:moveTo>
                    <a:pt x="17" y="17"/>
                  </a:moveTo>
                  <a:cubicBezTo>
                    <a:pt x="29" y="17"/>
                    <a:pt x="29" y="17"/>
                    <a:pt x="29" y="17"/>
                  </a:cubicBezTo>
                  <a:cubicBezTo>
                    <a:pt x="38" y="17"/>
                    <a:pt x="46" y="8"/>
                    <a:pt x="46" y="0"/>
                  </a:cubicBezTo>
                  <a:cubicBezTo>
                    <a:pt x="23" y="1"/>
                    <a:pt x="23" y="1"/>
                    <a:pt x="23" y="1"/>
                  </a:cubicBezTo>
                  <a:cubicBezTo>
                    <a:pt x="0" y="0"/>
                    <a:pt x="0" y="0"/>
                    <a:pt x="0" y="0"/>
                  </a:cubicBezTo>
                  <a:cubicBezTo>
                    <a:pt x="0" y="8"/>
                    <a:pt x="8" y="17"/>
                    <a:pt x="17" y="17"/>
                  </a:cubicBezTo>
                  <a:close/>
                </a:path>
              </a:pathLst>
            </a:custGeom>
            <a:solidFill>
              <a:srgbClr val="F472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94" name="Freeform 129"/>
            <p:cNvSpPr>
              <a:spLocks/>
            </p:cNvSpPr>
            <p:nvPr/>
          </p:nvSpPr>
          <p:spPr bwMode="auto">
            <a:xfrm>
              <a:off x="6038850" y="1933575"/>
              <a:ext cx="114300" cy="26988"/>
            </a:xfrm>
            <a:custGeom>
              <a:avLst/>
              <a:gdLst>
                <a:gd name="T0" fmla="*/ 0 w 46"/>
                <a:gd name="T1" fmla="*/ 0 h 11"/>
                <a:gd name="T2" fmla="*/ 23 w 46"/>
                <a:gd name="T3" fmla="*/ 11 h 11"/>
                <a:gd name="T4" fmla="*/ 46 w 46"/>
                <a:gd name="T5" fmla="*/ 0 h 11"/>
                <a:gd name="T6" fmla="*/ 23 w 46"/>
                <a:gd name="T7" fmla="*/ 2 h 11"/>
                <a:gd name="T8" fmla="*/ 0 w 46"/>
                <a:gd name="T9" fmla="*/ 0 h 11"/>
              </a:gdLst>
              <a:ahLst/>
              <a:cxnLst>
                <a:cxn ang="0">
                  <a:pos x="T0" y="T1"/>
                </a:cxn>
                <a:cxn ang="0">
                  <a:pos x="T2" y="T3"/>
                </a:cxn>
                <a:cxn ang="0">
                  <a:pos x="T4" y="T5"/>
                </a:cxn>
                <a:cxn ang="0">
                  <a:pos x="T6" y="T7"/>
                </a:cxn>
                <a:cxn ang="0">
                  <a:pos x="T8" y="T9"/>
                </a:cxn>
              </a:cxnLst>
              <a:rect l="0" t="0" r="r" b="b"/>
              <a:pathLst>
                <a:path w="46" h="11">
                  <a:moveTo>
                    <a:pt x="0" y="0"/>
                  </a:moveTo>
                  <a:cubicBezTo>
                    <a:pt x="6" y="6"/>
                    <a:pt x="14" y="11"/>
                    <a:pt x="23" y="11"/>
                  </a:cubicBezTo>
                  <a:cubicBezTo>
                    <a:pt x="32" y="11"/>
                    <a:pt x="40" y="6"/>
                    <a:pt x="46" y="0"/>
                  </a:cubicBezTo>
                  <a:cubicBezTo>
                    <a:pt x="23" y="2"/>
                    <a:pt x="23" y="2"/>
                    <a:pt x="23" y="2"/>
                  </a:cubicBezTo>
                  <a:lnTo>
                    <a:pt x="0" y="0"/>
                  </a:ln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95" name="Freeform 130"/>
            <p:cNvSpPr>
              <a:spLocks/>
            </p:cNvSpPr>
            <p:nvPr/>
          </p:nvSpPr>
          <p:spPr bwMode="auto">
            <a:xfrm>
              <a:off x="6038850" y="1924050"/>
              <a:ext cx="114300" cy="19050"/>
            </a:xfrm>
            <a:custGeom>
              <a:avLst/>
              <a:gdLst>
                <a:gd name="T0" fmla="*/ 35 w 46"/>
                <a:gd name="T1" fmla="*/ 0 h 8"/>
                <a:gd name="T2" fmla="*/ 23 w 46"/>
                <a:gd name="T3" fmla="*/ 4 h 8"/>
                <a:gd name="T4" fmla="*/ 11 w 46"/>
                <a:gd name="T5" fmla="*/ 0 h 8"/>
                <a:gd name="T6" fmla="*/ 0 w 46"/>
                <a:gd name="T7" fmla="*/ 4 h 8"/>
                <a:gd name="T8" fmla="*/ 23 w 46"/>
                <a:gd name="T9" fmla="*/ 8 h 8"/>
                <a:gd name="T10" fmla="*/ 46 w 46"/>
                <a:gd name="T11" fmla="*/ 4 h 8"/>
                <a:gd name="T12" fmla="*/ 35 w 46"/>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46" h="8">
                  <a:moveTo>
                    <a:pt x="35" y="0"/>
                  </a:moveTo>
                  <a:cubicBezTo>
                    <a:pt x="30" y="0"/>
                    <a:pt x="26" y="2"/>
                    <a:pt x="23" y="4"/>
                  </a:cubicBezTo>
                  <a:cubicBezTo>
                    <a:pt x="20" y="2"/>
                    <a:pt x="15" y="0"/>
                    <a:pt x="11" y="0"/>
                  </a:cubicBezTo>
                  <a:cubicBezTo>
                    <a:pt x="7" y="0"/>
                    <a:pt x="3" y="1"/>
                    <a:pt x="0" y="4"/>
                  </a:cubicBezTo>
                  <a:cubicBezTo>
                    <a:pt x="7" y="6"/>
                    <a:pt x="15" y="8"/>
                    <a:pt x="23" y="8"/>
                  </a:cubicBezTo>
                  <a:cubicBezTo>
                    <a:pt x="31" y="8"/>
                    <a:pt x="39" y="6"/>
                    <a:pt x="46" y="4"/>
                  </a:cubicBezTo>
                  <a:cubicBezTo>
                    <a:pt x="43" y="1"/>
                    <a:pt x="39" y="0"/>
                    <a:pt x="35" y="0"/>
                  </a:cubicBezTo>
                  <a:close/>
                </a:path>
              </a:pathLst>
            </a:custGeom>
            <a:solidFill>
              <a:srgbClr val="B400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96" name="Freeform 131"/>
            <p:cNvSpPr>
              <a:spLocks/>
            </p:cNvSpPr>
            <p:nvPr/>
          </p:nvSpPr>
          <p:spPr bwMode="auto">
            <a:xfrm>
              <a:off x="6075363" y="1879600"/>
              <a:ext cx="39687" cy="19050"/>
            </a:xfrm>
            <a:custGeom>
              <a:avLst/>
              <a:gdLst>
                <a:gd name="T0" fmla="*/ 8 w 16"/>
                <a:gd name="T1" fmla="*/ 8 h 8"/>
                <a:gd name="T2" fmla="*/ 16 w 16"/>
                <a:gd name="T3" fmla="*/ 0 h 8"/>
                <a:gd name="T4" fmla="*/ 0 w 16"/>
                <a:gd name="T5" fmla="*/ 0 h 8"/>
                <a:gd name="T6" fmla="*/ 8 w 16"/>
                <a:gd name="T7" fmla="*/ 8 h 8"/>
              </a:gdLst>
              <a:ahLst/>
              <a:cxnLst>
                <a:cxn ang="0">
                  <a:pos x="T0" y="T1"/>
                </a:cxn>
                <a:cxn ang="0">
                  <a:pos x="T2" y="T3"/>
                </a:cxn>
                <a:cxn ang="0">
                  <a:pos x="T4" y="T5"/>
                </a:cxn>
                <a:cxn ang="0">
                  <a:pos x="T6" y="T7"/>
                </a:cxn>
              </a:cxnLst>
              <a:rect l="0" t="0" r="r" b="b"/>
              <a:pathLst>
                <a:path w="16" h="8">
                  <a:moveTo>
                    <a:pt x="8" y="8"/>
                  </a:moveTo>
                  <a:cubicBezTo>
                    <a:pt x="12" y="8"/>
                    <a:pt x="16" y="5"/>
                    <a:pt x="16" y="0"/>
                  </a:cubicBezTo>
                  <a:cubicBezTo>
                    <a:pt x="0" y="0"/>
                    <a:pt x="0" y="0"/>
                    <a:pt x="0" y="0"/>
                  </a:cubicBezTo>
                  <a:cubicBezTo>
                    <a:pt x="0" y="5"/>
                    <a:pt x="3" y="8"/>
                    <a:pt x="8" y="8"/>
                  </a:cubicBezTo>
                  <a:close/>
                </a:path>
              </a:pathLst>
            </a:custGeom>
            <a:solidFill>
              <a:srgbClr val="C69B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grpSp>
      <p:grpSp>
        <p:nvGrpSpPr>
          <p:cNvPr id="329" name="Group 328"/>
          <p:cNvGrpSpPr/>
          <p:nvPr/>
        </p:nvGrpSpPr>
        <p:grpSpPr>
          <a:xfrm>
            <a:off x="744266" y="4375378"/>
            <a:ext cx="781948" cy="2182481"/>
            <a:chOff x="692150" y="1233488"/>
            <a:chExt cx="569913" cy="1590675"/>
          </a:xfrm>
        </p:grpSpPr>
        <p:sp>
          <p:nvSpPr>
            <p:cNvPr id="266" name="Oval 191"/>
            <p:cNvSpPr>
              <a:spLocks noChangeArrowheads="1"/>
            </p:cNvSpPr>
            <p:nvPr/>
          </p:nvSpPr>
          <p:spPr bwMode="auto">
            <a:xfrm>
              <a:off x="727075" y="1233488"/>
              <a:ext cx="361950" cy="358775"/>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267" name="Freeform 192"/>
            <p:cNvSpPr>
              <a:spLocks/>
            </p:cNvSpPr>
            <p:nvPr/>
          </p:nvSpPr>
          <p:spPr bwMode="auto">
            <a:xfrm>
              <a:off x="787400" y="1474788"/>
              <a:ext cx="241300" cy="50800"/>
            </a:xfrm>
            <a:custGeom>
              <a:avLst/>
              <a:gdLst>
                <a:gd name="T0" fmla="*/ 0 w 157"/>
                <a:gd name="T1" fmla="*/ 25 h 33"/>
                <a:gd name="T2" fmla="*/ 8 w 157"/>
                <a:gd name="T3" fmla="*/ 33 h 33"/>
                <a:gd name="T4" fmla="*/ 149 w 157"/>
                <a:gd name="T5" fmla="*/ 33 h 33"/>
                <a:gd name="T6" fmla="*/ 157 w 157"/>
                <a:gd name="T7" fmla="*/ 25 h 33"/>
                <a:gd name="T8" fmla="*/ 157 w 157"/>
                <a:gd name="T9" fmla="*/ 8 h 33"/>
                <a:gd name="T10" fmla="*/ 149 w 157"/>
                <a:gd name="T11" fmla="*/ 0 h 33"/>
                <a:gd name="T12" fmla="*/ 8 w 157"/>
                <a:gd name="T13" fmla="*/ 0 h 33"/>
                <a:gd name="T14" fmla="*/ 0 w 157"/>
                <a:gd name="T15" fmla="*/ 8 h 33"/>
                <a:gd name="T16" fmla="*/ 0 w 157"/>
                <a:gd name="T17" fmla="*/ 25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7" h="33">
                  <a:moveTo>
                    <a:pt x="0" y="25"/>
                  </a:moveTo>
                  <a:cubicBezTo>
                    <a:pt x="0" y="29"/>
                    <a:pt x="4" y="33"/>
                    <a:pt x="8" y="33"/>
                  </a:cubicBezTo>
                  <a:cubicBezTo>
                    <a:pt x="149" y="33"/>
                    <a:pt x="149" y="33"/>
                    <a:pt x="149" y="33"/>
                  </a:cubicBezTo>
                  <a:cubicBezTo>
                    <a:pt x="154" y="33"/>
                    <a:pt x="157" y="29"/>
                    <a:pt x="157" y="25"/>
                  </a:cubicBezTo>
                  <a:cubicBezTo>
                    <a:pt x="157" y="8"/>
                    <a:pt x="157" y="8"/>
                    <a:pt x="157" y="8"/>
                  </a:cubicBezTo>
                  <a:cubicBezTo>
                    <a:pt x="157" y="3"/>
                    <a:pt x="154" y="0"/>
                    <a:pt x="149" y="0"/>
                  </a:cubicBezTo>
                  <a:cubicBezTo>
                    <a:pt x="8" y="0"/>
                    <a:pt x="8" y="0"/>
                    <a:pt x="8" y="0"/>
                  </a:cubicBezTo>
                  <a:cubicBezTo>
                    <a:pt x="4" y="0"/>
                    <a:pt x="0" y="3"/>
                    <a:pt x="0" y="8"/>
                  </a:cubicBezTo>
                  <a:lnTo>
                    <a:pt x="0" y="25"/>
                  </a:lnTo>
                  <a:close/>
                </a:path>
              </a:pathLst>
            </a:custGeom>
            <a:solidFill>
              <a:srgbClr val="4937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268" name="Freeform 193"/>
            <p:cNvSpPr>
              <a:spLocks/>
            </p:cNvSpPr>
            <p:nvPr/>
          </p:nvSpPr>
          <p:spPr bwMode="auto">
            <a:xfrm>
              <a:off x="971550" y="2741613"/>
              <a:ext cx="158750" cy="82550"/>
            </a:xfrm>
            <a:custGeom>
              <a:avLst/>
              <a:gdLst>
                <a:gd name="T0" fmla="*/ 45 w 103"/>
                <a:gd name="T1" fmla="*/ 0 h 54"/>
                <a:gd name="T2" fmla="*/ 103 w 103"/>
                <a:gd name="T3" fmla="*/ 54 h 54"/>
                <a:gd name="T4" fmla="*/ 45 w 103"/>
                <a:gd name="T5" fmla="*/ 54 h 54"/>
                <a:gd name="T6" fmla="*/ 0 w 103"/>
                <a:gd name="T7" fmla="*/ 54 h 54"/>
                <a:gd name="T8" fmla="*/ 0 w 103"/>
                <a:gd name="T9" fmla="*/ 0 h 54"/>
                <a:gd name="T10" fmla="*/ 45 w 103"/>
                <a:gd name="T11" fmla="*/ 0 h 54"/>
              </a:gdLst>
              <a:ahLst/>
              <a:cxnLst>
                <a:cxn ang="0">
                  <a:pos x="T0" y="T1"/>
                </a:cxn>
                <a:cxn ang="0">
                  <a:pos x="T2" y="T3"/>
                </a:cxn>
                <a:cxn ang="0">
                  <a:pos x="T4" y="T5"/>
                </a:cxn>
                <a:cxn ang="0">
                  <a:pos x="T6" y="T7"/>
                </a:cxn>
                <a:cxn ang="0">
                  <a:pos x="T8" y="T9"/>
                </a:cxn>
                <a:cxn ang="0">
                  <a:pos x="T10" y="T11"/>
                </a:cxn>
              </a:cxnLst>
              <a:rect l="0" t="0" r="r" b="b"/>
              <a:pathLst>
                <a:path w="103" h="54">
                  <a:moveTo>
                    <a:pt x="45" y="0"/>
                  </a:moveTo>
                  <a:cubicBezTo>
                    <a:pt x="75" y="0"/>
                    <a:pt x="101" y="24"/>
                    <a:pt x="103" y="54"/>
                  </a:cubicBezTo>
                  <a:cubicBezTo>
                    <a:pt x="45" y="54"/>
                    <a:pt x="45" y="54"/>
                    <a:pt x="45" y="54"/>
                  </a:cubicBezTo>
                  <a:cubicBezTo>
                    <a:pt x="0" y="54"/>
                    <a:pt x="0" y="54"/>
                    <a:pt x="0" y="54"/>
                  </a:cubicBezTo>
                  <a:cubicBezTo>
                    <a:pt x="0" y="0"/>
                    <a:pt x="0" y="0"/>
                    <a:pt x="0" y="0"/>
                  </a:cubicBezTo>
                  <a:lnTo>
                    <a:pt x="45"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269" name="Freeform 194"/>
            <p:cNvSpPr>
              <a:spLocks/>
            </p:cNvSpPr>
            <p:nvPr/>
          </p:nvSpPr>
          <p:spPr bwMode="auto">
            <a:xfrm>
              <a:off x="774700" y="2133601"/>
              <a:ext cx="266700" cy="244475"/>
            </a:xfrm>
            <a:custGeom>
              <a:avLst/>
              <a:gdLst>
                <a:gd name="T0" fmla="*/ 0 w 168"/>
                <a:gd name="T1" fmla="*/ 0 h 154"/>
                <a:gd name="T2" fmla="*/ 168 w 168"/>
                <a:gd name="T3" fmla="*/ 0 h 154"/>
                <a:gd name="T4" fmla="*/ 168 w 168"/>
                <a:gd name="T5" fmla="*/ 154 h 154"/>
                <a:gd name="T6" fmla="*/ 124 w 168"/>
                <a:gd name="T7" fmla="*/ 154 h 154"/>
                <a:gd name="T8" fmla="*/ 124 w 168"/>
                <a:gd name="T9" fmla="*/ 55 h 154"/>
                <a:gd name="T10" fmla="*/ 44 w 168"/>
                <a:gd name="T11" fmla="*/ 55 h 154"/>
                <a:gd name="T12" fmla="*/ 44 w 168"/>
                <a:gd name="T13" fmla="*/ 154 h 154"/>
                <a:gd name="T14" fmla="*/ 1 w 168"/>
                <a:gd name="T15" fmla="*/ 154 h 154"/>
                <a:gd name="T16" fmla="*/ 0 w 168"/>
                <a:gd name="T17"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8" h="154">
                  <a:moveTo>
                    <a:pt x="0" y="0"/>
                  </a:moveTo>
                  <a:lnTo>
                    <a:pt x="168" y="0"/>
                  </a:lnTo>
                  <a:lnTo>
                    <a:pt x="168" y="154"/>
                  </a:lnTo>
                  <a:lnTo>
                    <a:pt x="124" y="154"/>
                  </a:lnTo>
                  <a:lnTo>
                    <a:pt x="124" y="55"/>
                  </a:lnTo>
                  <a:lnTo>
                    <a:pt x="44" y="55"/>
                  </a:lnTo>
                  <a:lnTo>
                    <a:pt x="44" y="154"/>
                  </a:lnTo>
                  <a:lnTo>
                    <a:pt x="1" y="154"/>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270" name="Freeform 195"/>
            <p:cNvSpPr>
              <a:spLocks/>
            </p:cNvSpPr>
            <p:nvPr/>
          </p:nvSpPr>
          <p:spPr bwMode="auto">
            <a:xfrm>
              <a:off x="774700" y="2741613"/>
              <a:ext cx="160338" cy="82550"/>
            </a:xfrm>
            <a:custGeom>
              <a:avLst/>
              <a:gdLst>
                <a:gd name="T0" fmla="*/ 45 w 104"/>
                <a:gd name="T1" fmla="*/ 0 h 54"/>
                <a:gd name="T2" fmla="*/ 104 w 104"/>
                <a:gd name="T3" fmla="*/ 54 h 54"/>
                <a:gd name="T4" fmla="*/ 45 w 104"/>
                <a:gd name="T5" fmla="*/ 54 h 54"/>
                <a:gd name="T6" fmla="*/ 0 w 104"/>
                <a:gd name="T7" fmla="*/ 54 h 54"/>
                <a:gd name="T8" fmla="*/ 0 w 104"/>
                <a:gd name="T9" fmla="*/ 0 h 54"/>
                <a:gd name="T10" fmla="*/ 45 w 104"/>
                <a:gd name="T11" fmla="*/ 0 h 54"/>
              </a:gdLst>
              <a:ahLst/>
              <a:cxnLst>
                <a:cxn ang="0">
                  <a:pos x="T0" y="T1"/>
                </a:cxn>
                <a:cxn ang="0">
                  <a:pos x="T2" y="T3"/>
                </a:cxn>
                <a:cxn ang="0">
                  <a:pos x="T4" y="T5"/>
                </a:cxn>
                <a:cxn ang="0">
                  <a:pos x="T6" y="T7"/>
                </a:cxn>
                <a:cxn ang="0">
                  <a:pos x="T8" y="T9"/>
                </a:cxn>
                <a:cxn ang="0">
                  <a:pos x="T10" y="T11"/>
                </a:cxn>
              </a:cxnLst>
              <a:rect l="0" t="0" r="r" b="b"/>
              <a:pathLst>
                <a:path w="104" h="54">
                  <a:moveTo>
                    <a:pt x="45" y="0"/>
                  </a:moveTo>
                  <a:cubicBezTo>
                    <a:pt x="76" y="0"/>
                    <a:pt x="101" y="24"/>
                    <a:pt x="104" y="54"/>
                  </a:cubicBezTo>
                  <a:cubicBezTo>
                    <a:pt x="45" y="54"/>
                    <a:pt x="45" y="54"/>
                    <a:pt x="45" y="54"/>
                  </a:cubicBezTo>
                  <a:cubicBezTo>
                    <a:pt x="0" y="54"/>
                    <a:pt x="0" y="54"/>
                    <a:pt x="0" y="54"/>
                  </a:cubicBezTo>
                  <a:cubicBezTo>
                    <a:pt x="0" y="0"/>
                    <a:pt x="0" y="0"/>
                    <a:pt x="0" y="0"/>
                  </a:cubicBezTo>
                  <a:lnTo>
                    <a:pt x="45"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271" name="Rectangle 196"/>
            <p:cNvSpPr>
              <a:spLocks noChangeArrowheads="1"/>
            </p:cNvSpPr>
            <p:nvPr/>
          </p:nvSpPr>
          <p:spPr bwMode="auto">
            <a:xfrm>
              <a:off x="692150" y="1751013"/>
              <a:ext cx="71438" cy="463550"/>
            </a:xfrm>
            <a:prstGeom prst="rect">
              <a:avLst/>
            </a:prstGeom>
            <a:solidFill>
              <a:srgbClr val="6D563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272" name="Freeform 197"/>
            <p:cNvSpPr>
              <a:spLocks/>
            </p:cNvSpPr>
            <p:nvPr/>
          </p:nvSpPr>
          <p:spPr bwMode="auto">
            <a:xfrm>
              <a:off x="692150" y="2143126"/>
              <a:ext cx="71438" cy="139700"/>
            </a:xfrm>
            <a:custGeom>
              <a:avLst/>
              <a:gdLst>
                <a:gd name="T0" fmla="*/ 46 w 46"/>
                <a:gd name="T1" fmla="*/ 0 h 92"/>
                <a:gd name="T2" fmla="*/ 46 w 46"/>
                <a:gd name="T3" fmla="*/ 92 h 92"/>
                <a:gd name="T4" fmla="*/ 0 w 46"/>
                <a:gd name="T5" fmla="*/ 46 h 92"/>
                <a:gd name="T6" fmla="*/ 46 w 46"/>
                <a:gd name="T7" fmla="*/ 0 h 92"/>
              </a:gdLst>
              <a:ahLst/>
              <a:cxnLst>
                <a:cxn ang="0">
                  <a:pos x="T0" y="T1"/>
                </a:cxn>
                <a:cxn ang="0">
                  <a:pos x="T2" y="T3"/>
                </a:cxn>
                <a:cxn ang="0">
                  <a:pos x="T4" y="T5"/>
                </a:cxn>
                <a:cxn ang="0">
                  <a:pos x="T6" y="T7"/>
                </a:cxn>
              </a:cxnLst>
              <a:rect l="0" t="0" r="r" b="b"/>
              <a:pathLst>
                <a:path w="46" h="92">
                  <a:moveTo>
                    <a:pt x="46" y="0"/>
                  </a:moveTo>
                  <a:cubicBezTo>
                    <a:pt x="46" y="92"/>
                    <a:pt x="46" y="92"/>
                    <a:pt x="46" y="92"/>
                  </a:cubicBezTo>
                  <a:cubicBezTo>
                    <a:pt x="21" y="92"/>
                    <a:pt x="0" y="71"/>
                    <a:pt x="0" y="46"/>
                  </a:cubicBezTo>
                  <a:cubicBezTo>
                    <a:pt x="0" y="21"/>
                    <a:pt x="21" y="0"/>
                    <a:pt x="46" y="0"/>
                  </a:cubicBez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273" name="Freeform 198"/>
            <p:cNvSpPr>
              <a:spLocks/>
            </p:cNvSpPr>
            <p:nvPr/>
          </p:nvSpPr>
          <p:spPr bwMode="auto">
            <a:xfrm>
              <a:off x="865188" y="1565276"/>
              <a:ext cx="85725" cy="166688"/>
            </a:xfrm>
            <a:custGeom>
              <a:avLst/>
              <a:gdLst>
                <a:gd name="T0" fmla="*/ 27 w 54"/>
                <a:gd name="T1" fmla="*/ 105 h 105"/>
                <a:gd name="T2" fmla="*/ 54 w 54"/>
                <a:gd name="T3" fmla="*/ 100 h 105"/>
                <a:gd name="T4" fmla="*/ 54 w 54"/>
                <a:gd name="T5" fmla="*/ 0 h 105"/>
                <a:gd name="T6" fmla="*/ 0 w 54"/>
                <a:gd name="T7" fmla="*/ 0 h 105"/>
                <a:gd name="T8" fmla="*/ 0 w 54"/>
                <a:gd name="T9" fmla="*/ 105 h 105"/>
                <a:gd name="T10" fmla="*/ 27 w 54"/>
                <a:gd name="T11" fmla="*/ 105 h 105"/>
              </a:gdLst>
              <a:ahLst/>
              <a:cxnLst>
                <a:cxn ang="0">
                  <a:pos x="T0" y="T1"/>
                </a:cxn>
                <a:cxn ang="0">
                  <a:pos x="T2" y="T3"/>
                </a:cxn>
                <a:cxn ang="0">
                  <a:pos x="T4" y="T5"/>
                </a:cxn>
                <a:cxn ang="0">
                  <a:pos x="T6" y="T7"/>
                </a:cxn>
                <a:cxn ang="0">
                  <a:pos x="T8" y="T9"/>
                </a:cxn>
                <a:cxn ang="0">
                  <a:pos x="T10" y="T11"/>
                </a:cxn>
              </a:cxnLst>
              <a:rect l="0" t="0" r="r" b="b"/>
              <a:pathLst>
                <a:path w="54" h="105">
                  <a:moveTo>
                    <a:pt x="27" y="105"/>
                  </a:moveTo>
                  <a:lnTo>
                    <a:pt x="54" y="100"/>
                  </a:lnTo>
                  <a:lnTo>
                    <a:pt x="54" y="0"/>
                  </a:lnTo>
                  <a:lnTo>
                    <a:pt x="0" y="0"/>
                  </a:lnTo>
                  <a:lnTo>
                    <a:pt x="0" y="105"/>
                  </a:lnTo>
                  <a:lnTo>
                    <a:pt x="27" y="105"/>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274" name="Freeform 199"/>
            <p:cNvSpPr>
              <a:spLocks/>
            </p:cNvSpPr>
            <p:nvPr/>
          </p:nvSpPr>
          <p:spPr bwMode="auto">
            <a:xfrm>
              <a:off x="865188" y="1565276"/>
              <a:ext cx="85725" cy="71438"/>
            </a:xfrm>
            <a:custGeom>
              <a:avLst/>
              <a:gdLst>
                <a:gd name="T0" fmla="*/ 55 w 55"/>
                <a:gd name="T1" fmla="*/ 44 h 47"/>
                <a:gd name="T2" fmla="*/ 28 w 55"/>
                <a:gd name="T3" fmla="*/ 47 h 47"/>
                <a:gd name="T4" fmla="*/ 0 w 55"/>
                <a:gd name="T5" fmla="*/ 44 h 47"/>
                <a:gd name="T6" fmla="*/ 0 w 55"/>
                <a:gd name="T7" fmla="*/ 0 h 47"/>
                <a:gd name="T8" fmla="*/ 55 w 55"/>
                <a:gd name="T9" fmla="*/ 0 h 47"/>
                <a:gd name="T10" fmla="*/ 55 w 55"/>
                <a:gd name="T11" fmla="*/ 44 h 47"/>
              </a:gdLst>
              <a:ahLst/>
              <a:cxnLst>
                <a:cxn ang="0">
                  <a:pos x="T0" y="T1"/>
                </a:cxn>
                <a:cxn ang="0">
                  <a:pos x="T2" y="T3"/>
                </a:cxn>
                <a:cxn ang="0">
                  <a:pos x="T4" y="T5"/>
                </a:cxn>
                <a:cxn ang="0">
                  <a:pos x="T6" y="T7"/>
                </a:cxn>
                <a:cxn ang="0">
                  <a:pos x="T8" y="T9"/>
                </a:cxn>
                <a:cxn ang="0">
                  <a:pos x="T10" y="T11"/>
                </a:cxn>
              </a:cxnLst>
              <a:rect l="0" t="0" r="r" b="b"/>
              <a:pathLst>
                <a:path w="55" h="47">
                  <a:moveTo>
                    <a:pt x="55" y="44"/>
                  </a:moveTo>
                  <a:cubicBezTo>
                    <a:pt x="46" y="46"/>
                    <a:pt x="37" y="47"/>
                    <a:pt x="28" y="47"/>
                  </a:cubicBezTo>
                  <a:cubicBezTo>
                    <a:pt x="18" y="47"/>
                    <a:pt x="9" y="46"/>
                    <a:pt x="0" y="44"/>
                  </a:cubicBezTo>
                  <a:cubicBezTo>
                    <a:pt x="0" y="0"/>
                    <a:pt x="0" y="0"/>
                    <a:pt x="0" y="0"/>
                  </a:cubicBezTo>
                  <a:cubicBezTo>
                    <a:pt x="55" y="0"/>
                    <a:pt x="55" y="0"/>
                    <a:pt x="55" y="0"/>
                  </a:cubicBezTo>
                  <a:lnTo>
                    <a:pt x="55" y="44"/>
                  </a:lnTo>
                  <a:close/>
                </a:path>
              </a:pathLst>
            </a:custGeom>
            <a:solidFill>
              <a:srgbClr val="4937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275" name="Freeform 200"/>
            <p:cNvSpPr>
              <a:spLocks/>
            </p:cNvSpPr>
            <p:nvPr/>
          </p:nvSpPr>
          <p:spPr bwMode="auto">
            <a:xfrm>
              <a:off x="809625" y="1333501"/>
              <a:ext cx="196850" cy="134938"/>
            </a:xfrm>
            <a:custGeom>
              <a:avLst/>
              <a:gdLst>
                <a:gd name="T0" fmla="*/ 64 w 129"/>
                <a:gd name="T1" fmla="*/ 0 h 88"/>
                <a:gd name="T2" fmla="*/ 129 w 129"/>
                <a:gd name="T3" fmla="*/ 64 h 88"/>
                <a:gd name="T4" fmla="*/ 129 w 129"/>
                <a:gd name="T5" fmla="*/ 88 h 88"/>
                <a:gd name="T6" fmla="*/ 0 w 129"/>
                <a:gd name="T7" fmla="*/ 88 h 88"/>
                <a:gd name="T8" fmla="*/ 0 w 129"/>
                <a:gd name="T9" fmla="*/ 64 h 88"/>
                <a:gd name="T10" fmla="*/ 64 w 129"/>
                <a:gd name="T11" fmla="*/ 0 h 88"/>
              </a:gdLst>
              <a:ahLst/>
              <a:cxnLst>
                <a:cxn ang="0">
                  <a:pos x="T0" y="T1"/>
                </a:cxn>
                <a:cxn ang="0">
                  <a:pos x="T2" y="T3"/>
                </a:cxn>
                <a:cxn ang="0">
                  <a:pos x="T4" y="T5"/>
                </a:cxn>
                <a:cxn ang="0">
                  <a:pos x="T6" y="T7"/>
                </a:cxn>
                <a:cxn ang="0">
                  <a:pos x="T8" y="T9"/>
                </a:cxn>
                <a:cxn ang="0">
                  <a:pos x="T10" y="T11"/>
                </a:cxn>
              </a:cxnLst>
              <a:rect l="0" t="0" r="r" b="b"/>
              <a:pathLst>
                <a:path w="129" h="88">
                  <a:moveTo>
                    <a:pt x="64" y="0"/>
                  </a:moveTo>
                  <a:cubicBezTo>
                    <a:pt x="100" y="0"/>
                    <a:pt x="129" y="28"/>
                    <a:pt x="129" y="64"/>
                  </a:cubicBezTo>
                  <a:cubicBezTo>
                    <a:pt x="129" y="88"/>
                    <a:pt x="129" y="88"/>
                    <a:pt x="129" y="88"/>
                  </a:cubicBezTo>
                  <a:cubicBezTo>
                    <a:pt x="0" y="88"/>
                    <a:pt x="0" y="88"/>
                    <a:pt x="0" y="88"/>
                  </a:cubicBezTo>
                  <a:cubicBezTo>
                    <a:pt x="0" y="64"/>
                    <a:pt x="0" y="64"/>
                    <a:pt x="0" y="64"/>
                  </a:cubicBezTo>
                  <a:cubicBezTo>
                    <a:pt x="0" y="28"/>
                    <a:pt x="29" y="0"/>
                    <a:pt x="64"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276" name="Freeform 201"/>
            <p:cNvSpPr>
              <a:spLocks/>
            </p:cNvSpPr>
            <p:nvPr/>
          </p:nvSpPr>
          <p:spPr bwMode="auto">
            <a:xfrm>
              <a:off x="809625" y="1435101"/>
              <a:ext cx="196850" cy="185738"/>
            </a:xfrm>
            <a:custGeom>
              <a:avLst/>
              <a:gdLst>
                <a:gd name="T0" fmla="*/ 129 w 129"/>
                <a:gd name="T1" fmla="*/ 0 h 122"/>
                <a:gd name="T2" fmla="*/ 129 w 129"/>
                <a:gd name="T3" fmla="*/ 101 h 122"/>
                <a:gd name="T4" fmla="*/ 65 w 129"/>
                <a:gd name="T5" fmla="*/ 122 h 122"/>
                <a:gd name="T6" fmla="*/ 0 w 129"/>
                <a:gd name="T7" fmla="*/ 101 h 122"/>
                <a:gd name="T8" fmla="*/ 0 w 129"/>
                <a:gd name="T9" fmla="*/ 0 h 122"/>
                <a:gd name="T10" fmla="*/ 129 w 129"/>
                <a:gd name="T11" fmla="*/ 0 h 122"/>
              </a:gdLst>
              <a:ahLst/>
              <a:cxnLst>
                <a:cxn ang="0">
                  <a:pos x="T0" y="T1"/>
                </a:cxn>
                <a:cxn ang="0">
                  <a:pos x="T2" y="T3"/>
                </a:cxn>
                <a:cxn ang="0">
                  <a:pos x="T4" y="T5"/>
                </a:cxn>
                <a:cxn ang="0">
                  <a:pos x="T6" y="T7"/>
                </a:cxn>
                <a:cxn ang="0">
                  <a:pos x="T8" y="T9"/>
                </a:cxn>
                <a:cxn ang="0">
                  <a:pos x="T10" y="T11"/>
                </a:cxn>
              </a:cxnLst>
              <a:rect l="0" t="0" r="r" b="b"/>
              <a:pathLst>
                <a:path w="129" h="122">
                  <a:moveTo>
                    <a:pt x="129" y="0"/>
                  </a:moveTo>
                  <a:cubicBezTo>
                    <a:pt x="129" y="101"/>
                    <a:pt x="129" y="101"/>
                    <a:pt x="129" y="101"/>
                  </a:cubicBezTo>
                  <a:cubicBezTo>
                    <a:pt x="111" y="114"/>
                    <a:pt x="89" y="122"/>
                    <a:pt x="65" y="122"/>
                  </a:cubicBezTo>
                  <a:cubicBezTo>
                    <a:pt x="30" y="122"/>
                    <a:pt x="0" y="101"/>
                    <a:pt x="0" y="101"/>
                  </a:cubicBezTo>
                  <a:cubicBezTo>
                    <a:pt x="0" y="0"/>
                    <a:pt x="0" y="0"/>
                    <a:pt x="0" y="0"/>
                  </a:cubicBezTo>
                  <a:lnTo>
                    <a:pt x="129" y="0"/>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277" name="Freeform 202"/>
            <p:cNvSpPr>
              <a:spLocks/>
            </p:cNvSpPr>
            <p:nvPr/>
          </p:nvSpPr>
          <p:spPr bwMode="auto">
            <a:xfrm>
              <a:off x="1190625" y="1724026"/>
              <a:ext cx="71438" cy="142875"/>
            </a:xfrm>
            <a:custGeom>
              <a:avLst/>
              <a:gdLst>
                <a:gd name="T0" fmla="*/ 0 w 47"/>
                <a:gd name="T1" fmla="*/ 94 h 94"/>
                <a:gd name="T2" fmla="*/ 0 w 47"/>
                <a:gd name="T3" fmla="*/ 0 h 94"/>
                <a:gd name="T4" fmla="*/ 47 w 47"/>
                <a:gd name="T5" fmla="*/ 47 h 94"/>
                <a:gd name="T6" fmla="*/ 0 w 47"/>
                <a:gd name="T7" fmla="*/ 94 h 94"/>
              </a:gdLst>
              <a:ahLst/>
              <a:cxnLst>
                <a:cxn ang="0">
                  <a:pos x="T0" y="T1"/>
                </a:cxn>
                <a:cxn ang="0">
                  <a:pos x="T2" y="T3"/>
                </a:cxn>
                <a:cxn ang="0">
                  <a:pos x="T4" y="T5"/>
                </a:cxn>
                <a:cxn ang="0">
                  <a:pos x="T6" y="T7"/>
                </a:cxn>
              </a:cxnLst>
              <a:rect l="0" t="0" r="r" b="b"/>
              <a:pathLst>
                <a:path w="47" h="94">
                  <a:moveTo>
                    <a:pt x="0" y="94"/>
                  </a:moveTo>
                  <a:cubicBezTo>
                    <a:pt x="0" y="0"/>
                    <a:pt x="0" y="0"/>
                    <a:pt x="0" y="0"/>
                  </a:cubicBezTo>
                  <a:cubicBezTo>
                    <a:pt x="26" y="0"/>
                    <a:pt x="47" y="21"/>
                    <a:pt x="47" y="47"/>
                  </a:cubicBezTo>
                  <a:cubicBezTo>
                    <a:pt x="47" y="73"/>
                    <a:pt x="26" y="94"/>
                    <a:pt x="0" y="94"/>
                  </a:cubicBez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278" name="Freeform 203"/>
            <p:cNvSpPr>
              <a:spLocks/>
            </p:cNvSpPr>
            <p:nvPr/>
          </p:nvSpPr>
          <p:spPr bwMode="auto">
            <a:xfrm>
              <a:off x="1012825" y="1660526"/>
              <a:ext cx="192088" cy="192088"/>
            </a:xfrm>
            <a:custGeom>
              <a:avLst/>
              <a:gdLst>
                <a:gd name="T0" fmla="*/ 42 w 125"/>
                <a:gd name="T1" fmla="*/ 9 h 125"/>
                <a:gd name="T2" fmla="*/ 9 w 125"/>
                <a:gd name="T3" fmla="*/ 9 h 125"/>
                <a:gd name="T4" fmla="*/ 9 w 125"/>
                <a:gd name="T5" fmla="*/ 42 h 125"/>
                <a:gd name="T6" fmla="*/ 92 w 125"/>
                <a:gd name="T7" fmla="*/ 125 h 125"/>
                <a:gd name="T8" fmla="*/ 125 w 125"/>
                <a:gd name="T9" fmla="*/ 92 h 125"/>
                <a:gd name="T10" fmla="*/ 42 w 125"/>
                <a:gd name="T11" fmla="*/ 9 h 125"/>
              </a:gdLst>
              <a:ahLst/>
              <a:cxnLst>
                <a:cxn ang="0">
                  <a:pos x="T0" y="T1"/>
                </a:cxn>
                <a:cxn ang="0">
                  <a:pos x="T2" y="T3"/>
                </a:cxn>
                <a:cxn ang="0">
                  <a:pos x="T4" y="T5"/>
                </a:cxn>
                <a:cxn ang="0">
                  <a:pos x="T6" y="T7"/>
                </a:cxn>
                <a:cxn ang="0">
                  <a:pos x="T8" y="T9"/>
                </a:cxn>
                <a:cxn ang="0">
                  <a:pos x="T10" y="T11"/>
                </a:cxn>
              </a:cxnLst>
              <a:rect l="0" t="0" r="r" b="b"/>
              <a:pathLst>
                <a:path w="125" h="125">
                  <a:moveTo>
                    <a:pt x="42" y="9"/>
                  </a:moveTo>
                  <a:cubicBezTo>
                    <a:pt x="33" y="0"/>
                    <a:pt x="18" y="0"/>
                    <a:pt x="9" y="9"/>
                  </a:cubicBezTo>
                  <a:cubicBezTo>
                    <a:pt x="0" y="18"/>
                    <a:pt x="0" y="33"/>
                    <a:pt x="9" y="42"/>
                  </a:cubicBezTo>
                  <a:cubicBezTo>
                    <a:pt x="92" y="125"/>
                    <a:pt x="92" y="125"/>
                    <a:pt x="92" y="125"/>
                  </a:cubicBezTo>
                  <a:cubicBezTo>
                    <a:pt x="125" y="92"/>
                    <a:pt x="125" y="92"/>
                    <a:pt x="125" y="92"/>
                  </a:cubicBezTo>
                  <a:lnTo>
                    <a:pt x="42" y="9"/>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279" name="Freeform 204"/>
            <p:cNvSpPr>
              <a:spLocks/>
            </p:cNvSpPr>
            <p:nvPr/>
          </p:nvSpPr>
          <p:spPr bwMode="auto">
            <a:xfrm>
              <a:off x="1135063" y="1703388"/>
              <a:ext cx="90488" cy="184150"/>
            </a:xfrm>
            <a:custGeom>
              <a:avLst/>
              <a:gdLst>
                <a:gd name="T0" fmla="*/ 59 w 59"/>
                <a:gd name="T1" fmla="*/ 117 h 120"/>
                <a:gd name="T2" fmla="*/ 57 w 59"/>
                <a:gd name="T3" fmla="*/ 120 h 120"/>
                <a:gd name="T4" fmla="*/ 2 w 59"/>
                <a:gd name="T5" fmla="*/ 120 h 120"/>
                <a:gd name="T6" fmla="*/ 0 w 59"/>
                <a:gd name="T7" fmla="*/ 117 h 120"/>
                <a:gd name="T8" fmla="*/ 0 w 59"/>
                <a:gd name="T9" fmla="*/ 2 h 120"/>
                <a:gd name="T10" fmla="*/ 2 w 59"/>
                <a:gd name="T11" fmla="*/ 0 h 120"/>
                <a:gd name="T12" fmla="*/ 57 w 59"/>
                <a:gd name="T13" fmla="*/ 0 h 120"/>
                <a:gd name="T14" fmla="*/ 59 w 59"/>
                <a:gd name="T15" fmla="*/ 2 h 120"/>
                <a:gd name="T16" fmla="*/ 59 w 59"/>
                <a:gd name="T17" fmla="*/ 117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120">
                  <a:moveTo>
                    <a:pt x="59" y="117"/>
                  </a:moveTo>
                  <a:cubicBezTo>
                    <a:pt x="59" y="119"/>
                    <a:pt x="58" y="120"/>
                    <a:pt x="57" y="120"/>
                  </a:cubicBezTo>
                  <a:cubicBezTo>
                    <a:pt x="2" y="120"/>
                    <a:pt x="2" y="120"/>
                    <a:pt x="2" y="120"/>
                  </a:cubicBezTo>
                  <a:cubicBezTo>
                    <a:pt x="1" y="120"/>
                    <a:pt x="0" y="119"/>
                    <a:pt x="0" y="117"/>
                  </a:cubicBezTo>
                  <a:cubicBezTo>
                    <a:pt x="0" y="2"/>
                    <a:pt x="0" y="2"/>
                    <a:pt x="0" y="2"/>
                  </a:cubicBezTo>
                  <a:cubicBezTo>
                    <a:pt x="0" y="1"/>
                    <a:pt x="1" y="0"/>
                    <a:pt x="2" y="0"/>
                  </a:cubicBezTo>
                  <a:cubicBezTo>
                    <a:pt x="57" y="0"/>
                    <a:pt x="57" y="0"/>
                    <a:pt x="57" y="0"/>
                  </a:cubicBezTo>
                  <a:cubicBezTo>
                    <a:pt x="58" y="0"/>
                    <a:pt x="59" y="1"/>
                    <a:pt x="59" y="2"/>
                  </a:cubicBezTo>
                  <a:lnTo>
                    <a:pt x="59" y="11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280" name="Rectangle 205"/>
            <p:cNvSpPr>
              <a:spLocks noChangeArrowheads="1"/>
            </p:cNvSpPr>
            <p:nvPr/>
          </p:nvSpPr>
          <p:spPr bwMode="auto">
            <a:xfrm>
              <a:off x="1143000" y="1741488"/>
              <a:ext cx="15875" cy="158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281" name="Rectangle 206"/>
            <p:cNvSpPr>
              <a:spLocks noChangeArrowheads="1"/>
            </p:cNvSpPr>
            <p:nvPr/>
          </p:nvSpPr>
          <p:spPr bwMode="auto">
            <a:xfrm>
              <a:off x="1160463" y="1741488"/>
              <a:ext cx="19050" cy="158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282" name="Rectangle 207"/>
            <p:cNvSpPr>
              <a:spLocks noChangeArrowheads="1"/>
            </p:cNvSpPr>
            <p:nvPr/>
          </p:nvSpPr>
          <p:spPr bwMode="auto">
            <a:xfrm>
              <a:off x="1181100" y="1741488"/>
              <a:ext cx="15875" cy="158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283" name="Rectangle 208"/>
            <p:cNvSpPr>
              <a:spLocks noChangeArrowheads="1"/>
            </p:cNvSpPr>
            <p:nvPr/>
          </p:nvSpPr>
          <p:spPr bwMode="auto">
            <a:xfrm>
              <a:off x="1200150" y="1741488"/>
              <a:ext cx="17463" cy="158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284" name="Rectangle 209"/>
            <p:cNvSpPr>
              <a:spLocks noChangeArrowheads="1"/>
            </p:cNvSpPr>
            <p:nvPr/>
          </p:nvSpPr>
          <p:spPr bwMode="auto">
            <a:xfrm>
              <a:off x="1143000" y="1797051"/>
              <a:ext cx="36513" cy="36513"/>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285" name="Rectangle 210"/>
            <p:cNvSpPr>
              <a:spLocks noChangeArrowheads="1"/>
            </p:cNvSpPr>
            <p:nvPr/>
          </p:nvSpPr>
          <p:spPr bwMode="auto">
            <a:xfrm>
              <a:off x="1143000" y="1836738"/>
              <a:ext cx="74613" cy="26988"/>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286" name="Rectangle 211"/>
            <p:cNvSpPr>
              <a:spLocks noChangeArrowheads="1"/>
            </p:cNvSpPr>
            <p:nvPr/>
          </p:nvSpPr>
          <p:spPr bwMode="auto">
            <a:xfrm>
              <a:off x="1181100" y="1797051"/>
              <a:ext cx="15875" cy="190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287" name="Rectangle 212"/>
            <p:cNvSpPr>
              <a:spLocks noChangeArrowheads="1"/>
            </p:cNvSpPr>
            <p:nvPr/>
          </p:nvSpPr>
          <p:spPr bwMode="auto">
            <a:xfrm>
              <a:off x="1200150" y="1797051"/>
              <a:ext cx="17463" cy="19050"/>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288" name="Rectangle 213"/>
            <p:cNvSpPr>
              <a:spLocks noChangeArrowheads="1"/>
            </p:cNvSpPr>
            <p:nvPr/>
          </p:nvSpPr>
          <p:spPr bwMode="auto">
            <a:xfrm>
              <a:off x="1181100" y="1817688"/>
              <a:ext cx="15875" cy="158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289" name="Rectangle 214"/>
            <p:cNvSpPr>
              <a:spLocks noChangeArrowheads="1"/>
            </p:cNvSpPr>
            <p:nvPr/>
          </p:nvSpPr>
          <p:spPr bwMode="auto">
            <a:xfrm>
              <a:off x="1200150" y="1817688"/>
              <a:ext cx="17463" cy="158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290" name="Rectangle 215"/>
            <p:cNvSpPr>
              <a:spLocks noChangeArrowheads="1"/>
            </p:cNvSpPr>
            <p:nvPr/>
          </p:nvSpPr>
          <p:spPr bwMode="auto">
            <a:xfrm>
              <a:off x="1143000" y="1758951"/>
              <a:ext cx="15875" cy="19050"/>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291" name="Rectangle 216"/>
            <p:cNvSpPr>
              <a:spLocks noChangeArrowheads="1"/>
            </p:cNvSpPr>
            <p:nvPr/>
          </p:nvSpPr>
          <p:spPr bwMode="auto">
            <a:xfrm>
              <a:off x="1160463" y="1758951"/>
              <a:ext cx="36513" cy="20638"/>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292" name="Rectangle 217"/>
            <p:cNvSpPr>
              <a:spLocks noChangeArrowheads="1"/>
            </p:cNvSpPr>
            <p:nvPr/>
          </p:nvSpPr>
          <p:spPr bwMode="auto">
            <a:xfrm>
              <a:off x="1200150" y="1758951"/>
              <a:ext cx="17463" cy="19050"/>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293" name="Rectangle 218"/>
            <p:cNvSpPr>
              <a:spLocks noChangeArrowheads="1"/>
            </p:cNvSpPr>
            <p:nvPr/>
          </p:nvSpPr>
          <p:spPr bwMode="auto">
            <a:xfrm>
              <a:off x="1143000" y="1779588"/>
              <a:ext cx="15875" cy="15875"/>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294" name="Rectangle 219"/>
            <p:cNvSpPr>
              <a:spLocks noChangeArrowheads="1"/>
            </p:cNvSpPr>
            <p:nvPr/>
          </p:nvSpPr>
          <p:spPr bwMode="auto">
            <a:xfrm>
              <a:off x="1160463" y="1779588"/>
              <a:ext cx="36513" cy="1587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295" name="Rectangle 220"/>
            <p:cNvSpPr>
              <a:spLocks noChangeArrowheads="1"/>
            </p:cNvSpPr>
            <p:nvPr/>
          </p:nvSpPr>
          <p:spPr bwMode="auto">
            <a:xfrm>
              <a:off x="1200150" y="1779588"/>
              <a:ext cx="17463" cy="1587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296" name="Freeform 221"/>
            <p:cNvSpPr>
              <a:spLocks/>
            </p:cNvSpPr>
            <p:nvPr/>
          </p:nvSpPr>
          <p:spPr bwMode="auto">
            <a:xfrm>
              <a:off x="1147763" y="1873251"/>
              <a:ext cx="1588" cy="6350"/>
            </a:xfrm>
            <a:custGeom>
              <a:avLst/>
              <a:gdLst>
                <a:gd name="T0" fmla="*/ 1 w 1"/>
                <a:gd name="T1" fmla="*/ 4 h 4"/>
                <a:gd name="T2" fmla="*/ 0 w 1"/>
                <a:gd name="T3" fmla="*/ 2 h 4"/>
                <a:gd name="T4" fmla="*/ 1 w 1"/>
                <a:gd name="T5" fmla="*/ 0 h 4"/>
              </a:gdLst>
              <a:ahLst/>
              <a:cxnLst>
                <a:cxn ang="0">
                  <a:pos x="T0" y="T1"/>
                </a:cxn>
                <a:cxn ang="0">
                  <a:pos x="T2" y="T3"/>
                </a:cxn>
                <a:cxn ang="0">
                  <a:pos x="T4" y="T5"/>
                </a:cxn>
              </a:cxnLst>
              <a:rect l="0" t="0" r="r" b="b"/>
              <a:pathLst>
                <a:path w="1" h="4">
                  <a:moveTo>
                    <a:pt x="1" y="4"/>
                  </a:moveTo>
                  <a:lnTo>
                    <a:pt x="0" y="2"/>
                  </a:lnTo>
                  <a:lnTo>
                    <a:pt x="1" y="0"/>
                  </a:lnTo>
                </a:path>
              </a:pathLst>
            </a:custGeom>
            <a:noFill/>
            <a:ln w="1588" cap="rnd">
              <a:solidFill>
                <a:srgbClr val="9696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297" name="Line 222"/>
            <p:cNvSpPr>
              <a:spLocks noChangeShapeType="1"/>
            </p:cNvSpPr>
            <p:nvPr/>
          </p:nvSpPr>
          <p:spPr bwMode="auto">
            <a:xfrm>
              <a:off x="1147763" y="1876426"/>
              <a:ext cx="4763" cy="0"/>
            </a:xfrm>
            <a:prstGeom prst="line">
              <a:avLst/>
            </a:prstGeom>
            <a:noFill/>
            <a:ln w="1588"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298" name="Oval 223"/>
            <p:cNvSpPr>
              <a:spLocks noChangeArrowheads="1"/>
            </p:cNvSpPr>
            <p:nvPr/>
          </p:nvSpPr>
          <p:spPr bwMode="auto">
            <a:xfrm>
              <a:off x="1206500" y="1873251"/>
              <a:ext cx="4763" cy="4763"/>
            </a:xfrm>
            <a:prstGeom prst="ellipse">
              <a:avLst/>
            </a:prstGeom>
            <a:noFill/>
            <a:ln w="1588" cap="rnd">
              <a:solidFill>
                <a:srgbClr val="9696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299" name="Line 224"/>
            <p:cNvSpPr>
              <a:spLocks noChangeShapeType="1"/>
            </p:cNvSpPr>
            <p:nvPr/>
          </p:nvSpPr>
          <p:spPr bwMode="auto">
            <a:xfrm flipH="1">
              <a:off x="1206500" y="1878013"/>
              <a:ext cx="1588" cy="1588"/>
            </a:xfrm>
            <a:prstGeom prst="line">
              <a:avLst/>
            </a:prstGeom>
            <a:noFill/>
            <a:ln w="1588"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300" name="Freeform 225"/>
            <p:cNvSpPr>
              <a:spLocks/>
            </p:cNvSpPr>
            <p:nvPr/>
          </p:nvSpPr>
          <p:spPr bwMode="auto">
            <a:xfrm>
              <a:off x="1179513" y="1873251"/>
              <a:ext cx="3175" cy="3175"/>
            </a:xfrm>
            <a:custGeom>
              <a:avLst/>
              <a:gdLst>
                <a:gd name="T0" fmla="*/ 0 w 2"/>
                <a:gd name="T1" fmla="*/ 2 h 2"/>
                <a:gd name="T2" fmla="*/ 2 w 2"/>
                <a:gd name="T3" fmla="*/ 2 h 2"/>
                <a:gd name="T4" fmla="*/ 2 w 2"/>
                <a:gd name="T5" fmla="*/ 0 h 2"/>
                <a:gd name="T6" fmla="*/ 0 w 2"/>
                <a:gd name="T7" fmla="*/ 1 h 2"/>
                <a:gd name="T8" fmla="*/ 0 w 2"/>
                <a:gd name="T9" fmla="*/ 2 h 2"/>
              </a:gdLst>
              <a:ahLst/>
              <a:cxnLst>
                <a:cxn ang="0">
                  <a:pos x="T0" y="T1"/>
                </a:cxn>
                <a:cxn ang="0">
                  <a:pos x="T2" y="T3"/>
                </a:cxn>
                <a:cxn ang="0">
                  <a:pos x="T4" y="T5"/>
                </a:cxn>
                <a:cxn ang="0">
                  <a:pos x="T6" y="T7"/>
                </a:cxn>
                <a:cxn ang="0">
                  <a:pos x="T8" y="T9"/>
                </a:cxn>
              </a:cxnLst>
              <a:rect l="0" t="0" r="r" b="b"/>
              <a:pathLst>
                <a:path w="2" h="2">
                  <a:moveTo>
                    <a:pt x="0" y="2"/>
                  </a:moveTo>
                  <a:lnTo>
                    <a:pt x="2" y="2"/>
                  </a:lnTo>
                  <a:lnTo>
                    <a:pt x="2" y="0"/>
                  </a:lnTo>
                  <a:lnTo>
                    <a:pt x="0" y="1"/>
                  </a:lnTo>
                  <a:lnTo>
                    <a:pt x="0" y="2"/>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301" name="Rectangle 226"/>
            <p:cNvSpPr>
              <a:spLocks noChangeArrowheads="1"/>
            </p:cNvSpPr>
            <p:nvPr/>
          </p:nvSpPr>
          <p:spPr bwMode="auto">
            <a:xfrm>
              <a:off x="1176338" y="1874838"/>
              <a:ext cx="3175" cy="158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302" name="Rectangle 227"/>
            <p:cNvSpPr>
              <a:spLocks noChangeArrowheads="1"/>
            </p:cNvSpPr>
            <p:nvPr/>
          </p:nvSpPr>
          <p:spPr bwMode="auto">
            <a:xfrm>
              <a:off x="1179513" y="1876426"/>
              <a:ext cx="3175" cy="317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303" name="Freeform 228"/>
            <p:cNvSpPr>
              <a:spLocks/>
            </p:cNvSpPr>
            <p:nvPr/>
          </p:nvSpPr>
          <p:spPr bwMode="auto">
            <a:xfrm>
              <a:off x="1176338" y="1876426"/>
              <a:ext cx="3175" cy="3175"/>
            </a:xfrm>
            <a:custGeom>
              <a:avLst/>
              <a:gdLst>
                <a:gd name="T0" fmla="*/ 2 w 2"/>
                <a:gd name="T1" fmla="*/ 0 h 2"/>
                <a:gd name="T2" fmla="*/ 0 w 2"/>
                <a:gd name="T3" fmla="*/ 0 h 2"/>
                <a:gd name="T4" fmla="*/ 0 w 2"/>
                <a:gd name="T5" fmla="*/ 1 h 2"/>
                <a:gd name="T6" fmla="*/ 2 w 2"/>
                <a:gd name="T7" fmla="*/ 2 h 2"/>
                <a:gd name="T8" fmla="*/ 2 w 2"/>
                <a:gd name="T9" fmla="*/ 0 h 2"/>
              </a:gdLst>
              <a:ahLst/>
              <a:cxnLst>
                <a:cxn ang="0">
                  <a:pos x="T0" y="T1"/>
                </a:cxn>
                <a:cxn ang="0">
                  <a:pos x="T2" y="T3"/>
                </a:cxn>
                <a:cxn ang="0">
                  <a:pos x="T4" y="T5"/>
                </a:cxn>
                <a:cxn ang="0">
                  <a:pos x="T6" y="T7"/>
                </a:cxn>
                <a:cxn ang="0">
                  <a:pos x="T8" y="T9"/>
                </a:cxn>
              </a:cxnLst>
              <a:rect l="0" t="0" r="r" b="b"/>
              <a:pathLst>
                <a:path w="2" h="2">
                  <a:moveTo>
                    <a:pt x="2" y="0"/>
                  </a:moveTo>
                  <a:lnTo>
                    <a:pt x="0" y="0"/>
                  </a:lnTo>
                  <a:lnTo>
                    <a:pt x="0" y="1"/>
                  </a:lnTo>
                  <a:lnTo>
                    <a:pt x="2" y="2"/>
                  </a:lnTo>
                  <a:lnTo>
                    <a:pt x="2"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304" name="Rectangle 229"/>
            <p:cNvSpPr>
              <a:spLocks noChangeArrowheads="1"/>
            </p:cNvSpPr>
            <p:nvPr/>
          </p:nvSpPr>
          <p:spPr bwMode="auto">
            <a:xfrm>
              <a:off x="1220788" y="1839913"/>
              <a:ext cx="6350"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305" name="Freeform 230"/>
            <p:cNvSpPr>
              <a:spLocks/>
            </p:cNvSpPr>
            <p:nvPr/>
          </p:nvSpPr>
          <p:spPr bwMode="auto">
            <a:xfrm>
              <a:off x="1169988" y="1712913"/>
              <a:ext cx="22225" cy="3175"/>
            </a:xfrm>
            <a:custGeom>
              <a:avLst/>
              <a:gdLst>
                <a:gd name="T0" fmla="*/ 14 w 14"/>
                <a:gd name="T1" fmla="*/ 1 h 2"/>
                <a:gd name="T2" fmla="*/ 13 w 14"/>
                <a:gd name="T3" fmla="*/ 2 h 2"/>
                <a:gd name="T4" fmla="*/ 1 w 14"/>
                <a:gd name="T5" fmla="*/ 2 h 2"/>
                <a:gd name="T6" fmla="*/ 0 w 14"/>
                <a:gd name="T7" fmla="*/ 1 h 2"/>
                <a:gd name="T8" fmla="*/ 0 w 14"/>
                <a:gd name="T9" fmla="*/ 1 h 2"/>
                <a:gd name="T10" fmla="*/ 1 w 14"/>
                <a:gd name="T11" fmla="*/ 0 h 2"/>
                <a:gd name="T12" fmla="*/ 13 w 14"/>
                <a:gd name="T13" fmla="*/ 0 h 2"/>
                <a:gd name="T14" fmla="*/ 14 w 14"/>
                <a:gd name="T15" fmla="*/ 1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2">
                  <a:moveTo>
                    <a:pt x="14" y="1"/>
                  </a:moveTo>
                  <a:cubicBezTo>
                    <a:pt x="14" y="2"/>
                    <a:pt x="14" y="2"/>
                    <a:pt x="13" y="2"/>
                  </a:cubicBezTo>
                  <a:cubicBezTo>
                    <a:pt x="1" y="2"/>
                    <a:pt x="1" y="2"/>
                    <a:pt x="1" y="2"/>
                  </a:cubicBezTo>
                  <a:cubicBezTo>
                    <a:pt x="0" y="2"/>
                    <a:pt x="0" y="2"/>
                    <a:pt x="0" y="1"/>
                  </a:cubicBezTo>
                  <a:cubicBezTo>
                    <a:pt x="0" y="1"/>
                    <a:pt x="0" y="1"/>
                    <a:pt x="0" y="1"/>
                  </a:cubicBezTo>
                  <a:cubicBezTo>
                    <a:pt x="0" y="1"/>
                    <a:pt x="0" y="0"/>
                    <a:pt x="1" y="0"/>
                  </a:cubicBezTo>
                  <a:cubicBezTo>
                    <a:pt x="13" y="0"/>
                    <a:pt x="13" y="0"/>
                    <a:pt x="13" y="0"/>
                  </a:cubicBezTo>
                  <a:cubicBezTo>
                    <a:pt x="14" y="0"/>
                    <a:pt x="14" y="1"/>
                    <a:pt x="14" y="1"/>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306" name="Rectangle 231"/>
            <p:cNvSpPr>
              <a:spLocks noChangeArrowheads="1"/>
            </p:cNvSpPr>
            <p:nvPr/>
          </p:nvSpPr>
          <p:spPr bwMode="auto">
            <a:xfrm>
              <a:off x="1144588" y="1727201"/>
              <a:ext cx="1588" cy="31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307" name="Rectangle 232"/>
            <p:cNvSpPr>
              <a:spLocks noChangeArrowheads="1"/>
            </p:cNvSpPr>
            <p:nvPr/>
          </p:nvSpPr>
          <p:spPr bwMode="auto">
            <a:xfrm>
              <a:off x="1143000" y="1728788"/>
              <a:ext cx="1588" cy="15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308" name="Rectangle 233"/>
            <p:cNvSpPr>
              <a:spLocks noChangeArrowheads="1"/>
            </p:cNvSpPr>
            <p:nvPr/>
          </p:nvSpPr>
          <p:spPr bwMode="auto">
            <a:xfrm>
              <a:off x="1141413" y="1728788"/>
              <a:ext cx="1588" cy="15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309" name="Rectangle 234"/>
            <p:cNvSpPr>
              <a:spLocks noChangeArrowheads="1"/>
            </p:cNvSpPr>
            <p:nvPr/>
          </p:nvSpPr>
          <p:spPr bwMode="auto">
            <a:xfrm>
              <a:off x="1141413" y="1730376"/>
              <a:ext cx="1588" cy="15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310" name="Rectangle 235"/>
            <p:cNvSpPr>
              <a:spLocks noChangeArrowheads="1"/>
            </p:cNvSpPr>
            <p:nvPr/>
          </p:nvSpPr>
          <p:spPr bwMode="auto">
            <a:xfrm>
              <a:off x="1139825" y="1730376"/>
              <a:ext cx="1588" cy="15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311" name="Rectangle 236"/>
            <p:cNvSpPr>
              <a:spLocks noChangeArrowheads="1"/>
            </p:cNvSpPr>
            <p:nvPr/>
          </p:nvSpPr>
          <p:spPr bwMode="auto">
            <a:xfrm>
              <a:off x="1204913" y="1727201"/>
              <a:ext cx="3175" cy="31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312" name="Rectangle 237"/>
            <p:cNvSpPr>
              <a:spLocks noChangeArrowheads="1"/>
            </p:cNvSpPr>
            <p:nvPr/>
          </p:nvSpPr>
          <p:spPr bwMode="auto">
            <a:xfrm>
              <a:off x="1201738" y="1728788"/>
              <a:ext cx="1588" cy="15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313" name="Rectangle 238"/>
            <p:cNvSpPr>
              <a:spLocks noChangeArrowheads="1"/>
            </p:cNvSpPr>
            <p:nvPr/>
          </p:nvSpPr>
          <p:spPr bwMode="auto">
            <a:xfrm>
              <a:off x="776288" y="2378076"/>
              <a:ext cx="68263" cy="363538"/>
            </a:xfrm>
            <a:prstGeom prst="rect">
              <a:avLst/>
            </a:prstGeom>
            <a:solidFill>
              <a:srgbClr val="6D563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314" name="Rectangle 239"/>
            <p:cNvSpPr>
              <a:spLocks noChangeArrowheads="1"/>
            </p:cNvSpPr>
            <p:nvPr/>
          </p:nvSpPr>
          <p:spPr bwMode="auto">
            <a:xfrm>
              <a:off x="973138" y="2378076"/>
              <a:ext cx="68263" cy="363538"/>
            </a:xfrm>
            <a:prstGeom prst="rect">
              <a:avLst/>
            </a:prstGeom>
            <a:solidFill>
              <a:srgbClr val="6D563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315" name="Rectangle 240"/>
            <p:cNvSpPr>
              <a:spLocks noChangeArrowheads="1"/>
            </p:cNvSpPr>
            <p:nvPr/>
          </p:nvSpPr>
          <p:spPr bwMode="auto">
            <a:xfrm>
              <a:off x="971550" y="2576513"/>
              <a:ext cx="69850" cy="1651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316" name="Rectangle 241"/>
            <p:cNvSpPr>
              <a:spLocks noChangeArrowheads="1"/>
            </p:cNvSpPr>
            <p:nvPr/>
          </p:nvSpPr>
          <p:spPr bwMode="auto">
            <a:xfrm>
              <a:off x="971550" y="2635251"/>
              <a:ext cx="69850" cy="12700"/>
            </a:xfrm>
            <a:prstGeom prst="rect">
              <a:avLst/>
            </a:prstGeom>
            <a:solidFill>
              <a:srgbClr val="FF33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317" name="Rectangle 242"/>
            <p:cNvSpPr>
              <a:spLocks noChangeArrowheads="1"/>
            </p:cNvSpPr>
            <p:nvPr/>
          </p:nvSpPr>
          <p:spPr bwMode="auto">
            <a:xfrm>
              <a:off x="971550" y="2601913"/>
              <a:ext cx="69850" cy="14288"/>
            </a:xfrm>
            <a:prstGeom prst="rect">
              <a:avLst/>
            </a:prstGeom>
            <a:solidFill>
              <a:srgbClr val="FF33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318" name="Rectangle 243"/>
            <p:cNvSpPr>
              <a:spLocks noChangeArrowheads="1"/>
            </p:cNvSpPr>
            <p:nvPr/>
          </p:nvSpPr>
          <p:spPr bwMode="auto">
            <a:xfrm>
              <a:off x="776288" y="2576513"/>
              <a:ext cx="68263" cy="1651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319" name="Rectangle 244"/>
            <p:cNvSpPr>
              <a:spLocks noChangeArrowheads="1"/>
            </p:cNvSpPr>
            <p:nvPr/>
          </p:nvSpPr>
          <p:spPr bwMode="auto">
            <a:xfrm>
              <a:off x="776288" y="2635251"/>
              <a:ext cx="68263" cy="12700"/>
            </a:xfrm>
            <a:prstGeom prst="rect">
              <a:avLst/>
            </a:prstGeom>
            <a:solidFill>
              <a:srgbClr val="FF33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320" name="Rectangle 245"/>
            <p:cNvSpPr>
              <a:spLocks noChangeArrowheads="1"/>
            </p:cNvSpPr>
            <p:nvPr/>
          </p:nvSpPr>
          <p:spPr bwMode="auto">
            <a:xfrm>
              <a:off x="776288" y="2601913"/>
              <a:ext cx="68263" cy="14288"/>
            </a:xfrm>
            <a:prstGeom prst="rect">
              <a:avLst/>
            </a:prstGeom>
            <a:solidFill>
              <a:srgbClr val="FF33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321" name="Freeform 246"/>
            <p:cNvSpPr>
              <a:spLocks/>
            </p:cNvSpPr>
            <p:nvPr/>
          </p:nvSpPr>
          <p:spPr bwMode="auto">
            <a:xfrm>
              <a:off x="692150" y="1660526"/>
              <a:ext cx="398463" cy="473075"/>
            </a:xfrm>
            <a:custGeom>
              <a:avLst/>
              <a:gdLst>
                <a:gd name="T0" fmla="*/ 259 w 259"/>
                <a:gd name="T1" fmla="*/ 31 h 309"/>
                <a:gd name="T2" fmla="*/ 228 w 259"/>
                <a:gd name="T3" fmla="*/ 0 h 309"/>
                <a:gd name="T4" fmla="*/ 205 w 259"/>
                <a:gd name="T5" fmla="*/ 0 h 309"/>
                <a:gd name="T6" fmla="*/ 168 w 259"/>
                <a:gd name="T7" fmla="*/ 0 h 309"/>
                <a:gd name="T8" fmla="*/ 140 w 259"/>
                <a:gd name="T9" fmla="*/ 36 h 309"/>
                <a:gd name="T10" fmla="*/ 113 w 259"/>
                <a:gd name="T11" fmla="*/ 0 h 309"/>
                <a:gd name="T12" fmla="*/ 31 w 259"/>
                <a:gd name="T13" fmla="*/ 0 h 309"/>
                <a:gd name="T14" fmla="*/ 0 w 259"/>
                <a:gd name="T15" fmla="*/ 31 h 309"/>
                <a:gd name="T16" fmla="*/ 0 w 259"/>
                <a:gd name="T17" fmla="*/ 64 h 309"/>
                <a:gd name="T18" fmla="*/ 54 w 259"/>
                <a:gd name="T19" fmla="*/ 64 h 309"/>
                <a:gd name="T20" fmla="*/ 54 w 259"/>
                <a:gd name="T21" fmla="*/ 309 h 309"/>
                <a:gd name="T22" fmla="*/ 228 w 259"/>
                <a:gd name="T23" fmla="*/ 309 h 309"/>
                <a:gd name="T24" fmla="*/ 228 w 259"/>
                <a:gd name="T25" fmla="*/ 43 h 309"/>
                <a:gd name="T26" fmla="*/ 259 w 259"/>
                <a:gd name="T27" fmla="*/ 43 h 309"/>
                <a:gd name="T28" fmla="*/ 259 w 259"/>
                <a:gd name="T29" fmla="*/ 31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9" h="309">
                  <a:moveTo>
                    <a:pt x="259" y="31"/>
                  </a:moveTo>
                  <a:cubicBezTo>
                    <a:pt x="259" y="14"/>
                    <a:pt x="245" y="0"/>
                    <a:pt x="228" y="0"/>
                  </a:cubicBezTo>
                  <a:cubicBezTo>
                    <a:pt x="205" y="0"/>
                    <a:pt x="205" y="0"/>
                    <a:pt x="205" y="0"/>
                  </a:cubicBezTo>
                  <a:cubicBezTo>
                    <a:pt x="168" y="0"/>
                    <a:pt x="168" y="0"/>
                    <a:pt x="168" y="0"/>
                  </a:cubicBezTo>
                  <a:cubicBezTo>
                    <a:pt x="140" y="36"/>
                    <a:pt x="140" y="36"/>
                    <a:pt x="140" y="36"/>
                  </a:cubicBezTo>
                  <a:cubicBezTo>
                    <a:pt x="113" y="0"/>
                    <a:pt x="113" y="0"/>
                    <a:pt x="113" y="0"/>
                  </a:cubicBezTo>
                  <a:cubicBezTo>
                    <a:pt x="31" y="0"/>
                    <a:pt x="31" y="0"/>
                    <a:pt x="31" y="0"/>
                  </a:cubicBezTo>
                  <a:cubicBezTo>
                    <a:pt x="14" y="0"/>
                    <a:pt x="0" y="14"/>
                    <a:pt x="0" y="31"/>
                  </a:cubicBezTo>
                  <a:cubicBezTo>
                    <a:pt x="0" y="64"/>
                    <a:pt x="0" y="64"/>
                    <a:pt x="0" y="64"/>
                  </a:cubicBezTo>
                  <a:cubicBezTo>
                    <a:pt x="54" y="64"/>
                    <a:pt x="54" y="64"/>
                    <a:pt x="54" y="64"/>
                  </a:cubicBezTo>
                  <a:cubicBezTo>
                    <a:pt x="54" y="309"/>
                    <a:pt x="54" y="309"/>
                    <a:pt x="54" y="309"/>
                  </a:cubicBezTo>
                  <a:cubicBezTo>
                    <a:pt x="228" y="309"/>
                    <a:pt x="228" y="309"/>
                    <a:pt x="228" y="309"/>
                  </a:cubicBezTo>
                  <a:cubicBezTo>
                    <a:pt x="228" y="43"/>
                    <a:pt x="228" y="43"/>
                    <a:pt x="228" y="43"/>
                  </a:cubicBezTo>
                  <a:cubicBezTo>
                    <a:pt x="259" y="43"/>
                    <a:pt x="259" y="43"/>
                    <a:pt x="259" y="43"/>
                  </a:cubicBezTo>
                  <a:lnTo>
                    <a:pt x="259" y="31"/>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322" name="Rectangle 247"/>
            <p:cNvSpPr>
              <a:spLocks noChangeArrowheads="1"/>
            </p:cNvSpPr>
            <p:nvPr/>
          </p:nvSpPr>
          <p:spPr bwMode="auto">
            <a:xfrm>
              <a:off x="692150" y="1758951"/>
              <a:ext cx="71438" cy="38417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323" name="Freeform 248"/>
            <p:cNvSpPr>
              <a:spLocks/>
            </p:cNvSpPr>
            <p:nvPr/>
          </p:nvSpPr>
          <p:spPr bwMode="auto">
            <a:xfrm>
              <a:off x="776288" y="1785938"/>
              <a:ext cx="265113" cy="266700"/>
            </a:xfrm>
            <a:custGeom>
              <a:avLst/>
              <a:gdLst>
                <a:gd name="T0" fmla="*/ 167 w 167"/>
                <a:gd name="T1" fmla="*/ 0 h 168"/>
                <a:gd name="T2" fmla="*/ 0 w 167"/>
                <a:gd name="T3" fmla="*/ 142 h 168"/>
                <a:gd name="T4" fmla="*/ 0 w 167"/>
                <a:gd name="T5" fmla="*/ 168 h 168"/>
                <a:gd name="T6" fmla="*/ 167 w 167"/>
                <a:gd name="T7" fmla="*/ 25 h 168"/>
                <a:gd name="T8" fmla="*/ 167 w 167"/>
                <a:gd name="T9" fmla="*/ 0 h 168"/>
              </a:gdLst>
              <a:ahLst/>
              <a:cxnLst>
                <a:cxn ang="0">
                  <a:pos x="T0" y="T1"/>
                </a:cxn>
                <a:cxn ang="0">
                  <a:pos x="T2" y="T3"/>
                </a:cxn>
                <a:cxn ang="0">
                  <a:pos x="T4" y="T5"/>
                </a:cxn>
                <a:cxn ang="0">
                  <a:pos x="T6" y="T7"/>
                </a:cxn>
                <a:cxn ang="0">
                  <a:pos x="T8" y="T9"/>
                </a:cxn>
              </a:cxnLst>
              <a:rect l="0" t="0" r="r" b="b"/>
              <a:pathLst>
                <a:path w="167" h="168">
                  <a:moveTo>
                    <a:pt x="167" y="0"/>
                  </a:moveTo>
                  <a:lnTo>
                    <a:pt x="0" y="142"/>
                  </a:lnTo>
                  <a:lnTo>
                    <a:pt x="0" y="168"/>
                  </a:lnTo>
                  <a:lnTo>
                    <a:pt x="167" y="25"/>
                  </a:lnTo>
                  <a:lnTo>
                    <a:pt x="16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324" name="Freeform 249"/>
            <p:cNvSpPr>
              <a:spLocks/>
            </p:cNvSpPr>
            <p:nvPr/>
          </p:nvSpPr>
          <p:spPr bwMode="auto">
            <a:xfrm>
              <a:off x="776288" y="1706563"/>
              <a:ext cx="265113" cy="268288"/>
            </a:xfrm>
            <a:custGeom>
              <a:avLst/>
              <a:gdLst>
                <a:gd name="T0" fmla="*/ 167 w 167"/>
                <a:gd name="T1" fmla="*/ 0 h 169"/>
                <a:gd name="T2" fmla="*/ 0 w 167"/>
                <a:gd name="T3" fmla="*/ 143 h 169"/>
                <a:gd name="T4" fmla="*/ 0 w 167"/>
                <a:gd name="T5" fmla="*/ 169 h 169"/>
                <a:gd name="T6" fmla="*/ 167 w 167"/>
                <a:gd name="T7" fmla="*/ 26 h 169"/>
                <a:gd name="T8" fmla="*/ 167 w 167"/>
                <a:gd name="T9" fmla="*/ 0 h 169"/>
              </a:gdLst>
              <a:ahLst/>
              <a:cxnLst>
                <a:cxn ang="0">
                  <a:pos x="T0" y="T1"/>
                </a:cxn>
                <a:cxn ang="0">
                  <a:pos x="T2" y="T3"/>
                </a:cxn>
                <a:cxn ang="0">
                  <a:pos x="T4" y="T5"/>
                </a:cxn>
                <a:cxn ang="0">
                  <a:pos x="T6" y="T7"/>
                </a:cxn>
                <a:cxn ang="0">
                  <a:pos x="T8" y="T9"/>
                </a:cxn>
              </a:cxnLst>
              <a:rect l="0" t="0" r="r" b="b"/>
              <a:pathLst>
                <a:path w="167" h="169">
                  <a:moveTo>
                    <a:pt x="167" y="0"/>
                  </a:moveTo>
                  <a:lnTo>
                    <a:pt x="0" y="143"/>
                  </a:lnTo>
                  <a:lnTo>
                    <a:pt x="0" y="169"/>
                  </a:lnTo>
                  <a:lnTo>
                    <a:pt x="167" y="26"/>
                  </a:lnTo>
                  <a:lnTo>
                    <a:pt x="16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325" name="Oval 250"/>
            <p:cNvSpPr>
              <a:spLocks noChangeArrowheads="1"/>
            </p:cNvSpPr>
            <p:nvPr/>
          </p:nvSpPr>
          <p:spPr bwMode="auto">
            <a:xfrm>
              <a:off x="841375" y="1493838"/>
              <a:ext cx="15875" cy="1270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326" name="Oval 251"/>
            <p:cNvSpPr>
              <a:spLocks noChangeArrowheads="1"/>
            </p:cNvSpPr>
            <p:nvPr/>
          </p:nvSpPr>
          <p:spPr bwMode="auto">
            <a:xfrm>
              <a:off x="965200" y="1493838"/>
              <a:ext cx="14288" cy="1270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327" name="Freeform 252"/>
            <p:cNvSpPr>
              <a:spLocks/>
            </p:cNvSpPr>
            <p:nvPr/>
          </p:nvSpPr>
          <p:spPr bwMode="auto">
            <a:xfrm>
              <a:off x="879475" y="1568451"/>
              <a:ext cx="58738" cy="22225"/>
            </a:xfrm>
            <a:custGeom>
              <a:avLst/>
              <a:gdLst>
                <a:gd name="T0" fmla="*/ 0 w 38"/>
                <a:gd name="T1" fmla="*/ 0 h 15"/>
                <a:gd name="T2" fmla="*/ 19 w 38"/>
                <a:gd name="T3" fmla="*/ 15 h 15"/>
                <a:gd name="T4" fmla="*/ 38 w 38"/>
                <a:gd name="T5" fmla="*/ 0 h 15"/>
                <a:gd name="T6" fmla="*/ 0 w 38"/>
                <a:gd name="T7" fmla="*/ 0 h 15"/>
              </a:gdLst>
              <a:ahLst/>
              <a:cxnLst>
                <a:cxn ang="0">
                  <a:pos x="T0" y="T1"/>
                </a:cxn>
                <a:cxn ang="0">
                  <a:pos x="T2" y="T3"/>
                </a:cxn>
                <a:cxn ang="0">
                  <a:pos x="T4" y="T5"/>
                </a:cxn>
                <a:cxn ang="0">
                  <a:pos x="T6" y="T7"/>
                </a:cxn>
              </a:cxnLst>
              <a:rect l="0" t="0" r="r" b="b"/>
              <a:pathLst>
                <a:path w="38" h="15">
                  <a:moveTo>
                    <a:pt x="0" y="0"/>
                  </a:moveTo>
                  <a:cubicBezTo>
                    <a:pt x="2" y="9"/>
                    <a:pt x="10" y="15"/>
                    <a:pt x="19" y="15"/>
                  </a:cubicBezTo>
                  <a:cubicBezTo>
                    <a:pt x="28" y="15"/>
                    <a:pt x="36" y="9"/>
                    <a:pt x="38"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328" name="Freeform 253"/>
            <p:cNvSpPr>
              <a:spLocks/>
            </p:cNvSpPr>
            <p:nvPr/>
          </p:nvSpPr>
          <p:spPr bwMode="auto">
            <a:xfrm>
              <a:off x="893763" y="1536701"/>
              <a:ext cx="30163" cy="11113"/>
            </a:xfrm>
            <a:custGeom>
              <a:avLst/>
              <a:gdLst>
                <a:gd name="T0" fmla="*/ 0 w 20"/>
                <a:gd name="T1" fmla="*/ 0 h 8"/>
                <a:gd name="T2" fmla="*/ 10 w 20"/>
                <a:gd name="T3" fmla="*/ 8 h 8"/>
                <a:gd name="T4" fmla="*/ 20 w 20"/>
                <a:gd name="T5" fmla="*/ 0 h 8"/>
                <a:gd name="T6" fmla="*/ 0 w 20"/>
                <a:gd name="T7" fmla="*/ 0 h 8"/>
              </a:gdLst>
              <a:ahLst/>
              <a:cxnLst>
                <a:cxn ang="0">
                  <a:pos x="T0" y="T1"/>
                </a:cxn>
                <a:cxn ang="0">
                  <a:pos x="T2" y="T3"/>
                </a:cxn>
                <a:cxn ang="0">
                  <a:pos x="T4" y="T5"/>
                </a:cxn>
                <a:cxn ang="0">
                  <a:pos x="T6" y="T7"/>
                </a:cxn>
              </a:cxnLst>
              <a:rect l="0" t="0" r="r" b="b"/>
              <a:pathLst>
                <a:path w="20" h="8">
                  <a:moveTo>
                    <a:pt x="0" y="0"/>
                  </a:moveTo>
                  <a:cubicBezTo>
                    <a:pt x="1" y="5"/>
                    <a:pt x="5" y="8"/>
                    <a:pt x="10" y="8"/>
                  </a:cubicBezTo>
                  <a:cubicBezTo>
                    <a:pt x="15" y="8"/>
                    <a:pt x="19" y="5"/>
                    <a:pt x="20" y="0"/>
                  </a:cubicBezTo>
                  <a:lnTo>
                    <a:pt x="0" y="0"/>
                  </a:lnTo>
                  <a:close/>
                </a:path>
              </a:pathLst>
            </a:custGeom>
            <a:solidFill>
              <a:srgbClr val="4937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grpSp>
      <p:grpSp>
        <p:nvGrpSpPr>
          <p:cNvPr id="3" name="Group 2"/>
          <p:cNvGrpSpPr/>
          <p:nvPr/>
        </p:nvGrpSpPr>
        <p:grpSpPr>
          <a:xfrm flipH="1">
            <a:off x="8870965" y="4403956"/>
            <a:ext cx="588316" cy="1013858"/>
            <a:chOff x="3834238" y="7433895"/>
            <a:chExt cx="714537" cy="1231379"/>
          </a:xfrm>
        </p:grpSpPr>
        <p:sp>
          <p:nvSpPr>
            <p:cNvPr id="332" name="Rectangle 257"/>
            <p:cNvSpPr>
              <a:spLocks noChangeArrowheads="1"/>
            </p:cNvSpPr>
            <p:nvPr/>
          </p:nvSpPr>
          <p:spPr bwMode="auto">
            <a:xfrm>
              <a:off x="4386541" y="7693646"/>
              <a:ext cx="96631" cy="78901"/>
            </a:xfrm>
            <a:prstGeom prst="rect">
              <a:avLst/>
            </a:prstGeom>
            <a:solidFill>
              <a:srgbClr val="E0BB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333" name="Freeform 258"/>
            <p:cNvSpPr>
              <a:spLocks/>
            </p:cNvSpPr>
            <p:nvPr/>
          </p:nvSpPr>
          <p:spPr bwMode="auto">
            <a:xfrm>
              <a:off x="4386541" y="7714923"/>
              <a:ext cx="96631" cy="46986"/>
            </a:xfrm>
            <a:custGeom>
              <a:avLst/>
              <a:gdLst>
                <a:gd name="T0" fmla="*/ 0 w 109"/>
                <a:gd name="T1" fmla="*/ 20 h 53"/>
                <a:gd name="T2" fmla="*/ 109 w 109"/>
                <a:gd name="T3" fmla="*/ 0 h 53"/>
                <a:gd name="T4" fmla="*/ 0 w 109"/>
                <a:gd name="T5" fmla="*/ 53 h 53"/>
                <a:gd name="T6" fmla="*/ 0 w 109"/>
                <a:gd name="T7" fmla="*/ 20 h 53"/>
              </a:gdLst>
              <a:ahLst/>
              <a:cxnLst>
                <a:cxn ang="0">
                  <a:pos x="T0" y="T1"/>
                </a:cxn>
                <a:cxn ang="0">
                  <a:pos x="T2" y="T3"/>
                </a:cxn>
                <a:cxn ang="0">
                  <a:pos x="T4" y="T5"/>
                </a:cxn>
                <a:cxn ang="0">
                  <a:pos x="T6" y="T7"/>
                </a:cxn>
              </a:cxnLst>
              <a:rect l="0" t="0" r="r" b="b"/>
              <a:pathLst>
                <a:path w="109" h="53">
                  <a:moveTo>
                    <a:pt x="0" y="20"/>
                  </a:moveTo>
                  <a:lnTo>
                    <a:pt x="109" y="0"/>
                  </a:lnTo>
                  <a:lnTo>
                    <a:pt x="0" y="53"/>
                  </a:lnTo>
                  <a:lnTo>
                    <a:pt x="0" y="20"/>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334" name="Freeform 259"/>
            <p:cNvSpPr>
              <a:spLocks/>
            </p:cNvSpPr>
            <p:nvPr/>
          </p:nvSpPr>
          <p:spPr bwMode="auto">
            <a:xfrm>
              <a:off x="4219875" y="7467583"/>
              <a:ext cx="310283" cy="285460"/>
            </a:xfrm>
            <a:custGeom>
              <a:avLst/>
              <a:gdLst>
                <a:gd name="T0" fmla="*/ 196 w 203"/>
                <a:gd name="T1" fmla="*/ 75 h 187"/>
                <a:gd name="T2" fmla="*/ 100 w 203"/>
                <a:gd name="T3" fmla="*/ 8 h 187"/>
                <a:gd name="T4" fmla="*/ 24 w 203"/>
                <a:gd name="T5" fmla="*/ 21 h 187"/>
                <a:gd name="T6" fmla="*/ 14 w 203"/>
                <a:gd name="T7" fmla="*/ 94 h 187"/>
                <a:gd name="T8" fmla="*/ 0 w 203"/>
                <a:gd name="T9" fmla="*/ 115 h 187"/>
                <a:gd name="T10" fmla="*/ 2 w 203"/>
                <a:gd name="T11" fmla="*/ 131 h 187"/>
                <a:gd name="T12" fmla="*/ 22 w 203"/>
                <a:gd name="T13" fmla="*/ 128 h 187"/>
                <a:gd name="T14" fmla="*/ 32 w 203"/>
                <a:gd name="T15" fmla="*/ 187 h 187"/>
                <a:gd name="T16" fmla="*/ 128 w 203"/>
                <a:gd name="T17" fmla="*/ 170 h 187"/>
                <a:gd name="T18" fmla="*/ 128 w 203"/>
                <a:gd name="T19" fmla="*/ 171 h 187"/>
                <a:gd name="T20" fmla="*/ 129 w 203"/>
                <a:gd name="T21" fmla="*/ 170 h 187"/>
                <a:gd name="T22" fmla="*/ 129 w 203"/>
                <a:gd name="T23" fmla="*/ 170 h 187"/>
                <a:gd name="T24" fmla="*/ 129 w 203"/>
                <a:gd name="T25" fmla="*/ 170 h 187"/>
                <a:gd name="T26" fmla="*/ 196 w 203"/>
                <a:gd name="T27" fmla="*/ 75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3" h="187">
                  <a:moveTo>
                    <a:pt x="196" y="75"/>
                  </a:moveTo>
                  <a:cubicBezTo>
                    <a:pt x="188" y="30"/>
                    <a:pt x="145" y="0"/>
                    <a:pt x="100" y="8"/>
                  </a:cubicBezTo>
                  <a:cubicBezTo>
                    <a:pt x="24" y="21"/>
                    <a:pt x="24" y="21"/>
                    <a:pt x="24" y="21"/>
                  </a:cubicBezTo>
                  <a:cubicBezTo>
                    <a:pt x="24" y="21"/>
                    <a:pt x="15" y="91"/>
                    <a:pt x="14" y="94"/>
                  </a:cubicBezTo>
                  <a:cubicBezTo>
                    <a:pt x="13" y="103"/>
                    <a:pt x="8" y="110"/>
                    <a:pt x="0" y="115"/>
                  </a:cubicBezTo>
                  <a:cubicBezTo>
                    <a:pt x="2" y="131"/>
                    <a:pt x="2" y="131"/>
                    <a:pt x="2" y="131"/>
                  </a:cubicBezTo>
                  <a:cubicBezTo>
                    <a:pt x="22" y="128"/>
                    <a:pt x="22" y="128"/>
                    <a:pt x="22" y="128"/>
                  </a:cubicBezTo>
                  <a:cubicBezTo>
                    <a:pt x="32" y="187"/>
                    <a:pt x="32" y="187"/>
                    <a:pt x="32" y="187"/>
                  </a:cubicBezTo>
                  <a:cubicBezTo>
                    <a:pt x="128" y="170"/>
                    <a:pt x="128" y="170"/>
                    <a:pt x="128" y="170"/>
                  </a:cubicBezTo>
                  <a:cubicBezTo>
                    <a:pt x="128" y="171"/>
                    <a:pt x="128" y="171"/>
                    <a:pt x="128" y="171"/>
                  </a:cubicBezTo>
                  <a:cubicBezTo>
                    <a:pt x="129" y="171"/>
                    <a:pt x="129" y="170"/>
                    <a:pt x="129" y="170"/>
                  </a:cubicBezTo>
                  <a:cubicBezTo>
                    <a:pt x="129" y="170"/>
                    <a:pt x="129" y="170"/>
                    <a:pt x="129" y="170"/>
                  </a:cubicBezTo>
                  <a:cubicBezTo>
                    <a:pt x="129" y="170"/>
                    <a:pt x="129" y="170"/>
                    <a:pt x="129" y="170"/>
                  </a:cubicBezTo>
                  <a:cubicBezTo>
                    <a:pt x="174" y="162"/>
                    <a:pt x="203" y="120"/>
                    <a:pt x="196" y="75"/>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335" name="Freeform 260"/>
            <p:cNvSpPr>
              <a:spLocks/>
            </p:cNvSpPr>
            <p:nvPr/>
          </p:nvSpPr>
          <p:spPr bwMode="auto">
            <a:xfrm>
              <a:off x="4238492" y="7433895"/>
              <a:ext cx="310283" cy="304964"/>
            </a:xfrm>
            <a:custGeom>
              <a:avLst/>
              <a:gdLst>
                <a:gd name="T0" fmla="*/ 121 w 203"/>
                <a:gd name="T1" fmla="*/ 6 h 200"/>
                <a:gd name="T2" fmla="*/ 52 w 203"/>
                <a:gd name="T3" fmla="*/ 18 h 200"/>
                <a:gd name="T4" fmla="*/ 27 w 203"/>
                <a:gd name="T5" fmla="*/ 0 h 200"/>
                <a:gd name="T6" fmla="*/ 31 w 203"/>
                <a:gd name="T7" fmla="*/ 22 h 200"/>
                <a:gd name="T8" fmla="*/ 0 w 203"/>
                <a:gd name="T9" fmla="*/ 1 h 200"/>
                <a:gd name="T10" fmla="*/ 8 w 203"/>
                <a:gd name="T11" fmla="*/ 46 h 200"/>
                <a:gd name="T12" fmla="*/ 57 w 203"/>
                <a:gd name="T13" fmla="*/ 83 h 200"/>
                <a:gd name="T14" fmla="*/ 68 w 203"/>
                <a:gd name="T15" fmla="*/ 150 h 200"/>
                <a:gd name="T16" fmla="*/ 91 w 203"/>
                <a:gd name="T17" fmla="*/ 146 h 200"/>
                <a:gd name="T18" fmla="*/ 86 w 203"/>
                <a:gd name="T19" fmla="*/ 120 h 200"/>
                <a:gd name="T20" fmla="*/ 152 w 203"/>
                <a:gd name="T21" fmla="*/ 186 h 200"/>
                <a:gd name="T22" fmla="*/ 203 w 203"/>
                <a:gd name="T23" fmla="*/ 200 h 200"/>
                <a:gd name="T24" fmla="*/ 174 w 203"/>
                <a:gd name="T25" fmla="*/ 43 h 200"/>
                <a:gd name="T26" fmla="*/ 121 w 203"/>
                <a:gd name="T27" fmla="*/ 6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3" h="200">
                  <a:moveTo>
                    <a:pt x="121" y="6"/>
                  </a:moveTo>
                  <a:cubicBezTo>
                    <a:pt x="52" y="18"/>
                    <a:pt x="52" y="18"/>
                    <a:pt x="52" y="18"/>
                  </a:cubicBezTo>
                  <a:cubicBezTo>
                    <a:pt x="27" y="0"/>
                    <a:pt x="27" y="0"/>
                    <a:pt x="27" y="0"/>
                  </a:cubicBezTo>
                  <a:cubicBezTo>
                    <a:pt x="31" y="22"/>
                    <a:pt x="31" y="22"/>
                    <a:pt x="31" y="22"/>
                  </a:cubicBezTo>
                  <a:cubicBezTo>
                    <a:pt x="0" y="1"/>
                    <a:pt x="0" y="1"/>
                    <a:pt x="0" y="1"/>
                  </a:cubicBezTo>
                  <a:cubicBezTo>
                    <a:pt x="8" y="46"/>
                    <a:pt x="8" y="46"/>
                    <a:pt x="8" y="46"/>
                  </a:cubicBezTo>
                  <a:cubicBezTo>
                    <a:pt x="12" y="69"/>
                    <a:pt x="34" y="85"/>
                    <a:pt x="57" y="83"/>
                  </a:cubicBezTo>
                  <a:cubicBezTo>
                    <a:pt x="68" y="150"/>
                    <a:pt x="68" y="150"/>
                    <a:pt x="68" y="150"/>
                  </a:cubicBezTo>
                  <a:cubicBezTo>
                    <a:pt x="91" y="146"/>
                    <a:pt x="91" y="146"/>
                    <a:pt x="91" y="146"/>
                  </a:cubicBezTo>
                  <a:cubicBezTo>
                    <a:pt x="86" y="120"/>
                    <a:pt x="86" y="120"/>
                    <a:pt x="86" y="120"/>
                  </a:cubicBezTo>
                  <a:cubicBezTo>
                    <a:pt x="152" y="186"/>
                    <a:pt x="152" y="186"/>
                    <a:pt x="152" y="186"/>
                  </a:cubicBezTo>
                  <a:cubicBezTo>
                    <a:pt x="203" y="200"/>
                    <a:pt x="203" y="200"/>
                    <a:pt x="203" y="200"/>
                  </a:cubicBezTo>
                  <a:cubicBezTo>
                    <a:pt x="174" y="43"/>
                    <a:pt x="174" y="43"/>
                    <a:pt x="174" y="43"/>
                  </a:cubicBezTo>
                  <a:cubicBezTo>
                    <a:pt x="170" y="18"/>
                    <a:pt x="146" y="2"/>
                    <a:pt x="121" y="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336" name="Freeform 261"/>
            <p:cNvSpPr>
              <a:spLocks/>
            </p:cNvSpPr>
            <p:nvPr/>
          </p:nvSpPr>
          <p:spPr bwMode="auto">
            <a:xfrm>
              <a:off x="4361719" y="7567760"/>
              <a:ext cx="46099" cy="76241"/>
            </a:xfrm>
            <a:custGeom>
              <a:avLst/>
              <a:gdLst>
                <a:gd name="T0" fmla="*/ 0 w 30"/>
                <a:gd name="T1" fmla="*/ 2 h 50"/>
                <a:gd name="T2" fmla="*/ 8 w 30"/>
                <a:gd name="T3" fmla="*/ 50 h 50"/>
                <a:gd name="T4" fmla="*/ 28 w 30"/>
                <a:gd name="T5" fmla="*/ 22 h 50"/>
                <a:gd name="T6" fmla="*/ 0 w 30"/>
                <a:gd name="T7" fmla="*/ 2 h 50"/>
              </a:gdLst>
              <a:ahLst/>
              <a:cxnLst>
                <a:cxn ang="0">
                  <a:pos x="T0" y="T1"/>
                </a:cxn>
                <a:cxn ang="0">
                  <a:pos x="T2" y="T3"/>
                </a:cxn>
                <a:cxn ang="0">
                  <a:pos x="T4" y="T5"/>
                </a:cxn>
                <a:cxn ang="0">
                  <a:pos x="T6" y="T7"/>
                </a:cxn>
              </a:cxnLst>
              <a:rect l="0" t="0" r="r" b="b"/>
              <a:pathLst>
                <a:path w="30" h="50">
                  <a:moveTo>
                    <a:pt x="0" y="2"/>
                  </a:moveTo>
                  <a:cubicBezTo>
                    <a:pt x="8" y="50"/>
                    <a:pt x="8" y="50"/>
                    <a:pt x="8" y="50"/>
                  </a:cubicBezTo>
                  <a:cubicBezTo>
                    <a:pt x="21" y="48"/>
                    <a:pt x="30" y="35"/>
                    <a:pt x="28" y="22"/>
                  </a:cubicBezTo>
                  <a:cubicBezTo>
                    <a:pt x="26" y="9"/>
                    <a:pt x="13" y="0"/>
                    <a:pt x="0" y="2"/>
                  </a:cubicBez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337" name="Oval 262"/>
            <p:cNvSpPr>
              <a:spLocks noChangeArrowheads="1"/>
            </p:cNvSpPr>
            <p:nvPr/>
          </p:nvSpPr>
          <p:spPr bwMode="auto">
            <a:xfrm>
              <a:off x="4272180" y="7620065"/>
              <a:ext cx="17730" cy="1861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338" name="Freeform 263"/>
            <p:cNvSpPr>
              <a:spLocks/>
            </p:cNvSpPr>
            <p:nvPr/>
          </p:nvSpPr>
          <p:spPr bwMode="auto">
            <a:xfrm>
              <a:off x="4257995" y="7681235"/>
              <a:ext cx="50532" cy="39894"/>
            </a:xfrm>
            <a:custGeom>
              <a:avLst/>
              <a:gdLst>
                <a:gd name="T0" fmla="*/ 0 w 33"/>
                <a:gd name="T1" fmla="*/ 6 h 26"/>
                <a:gd name="T2" fmla="*/ 3 w 33"/>
                <a:gd name="T3" fmla="*/ 26 h 26"/>
                <a:gd name="T4" fmla="*/ 33 w 33"/>
                <a:gd name="T5" fmla="*/ 0 h 26"/>
                <a:gd name="T6" fmla="*/ 0 w 33"/>
                <a:gd name="T7" fmla="*/ 6 h 26"/>
              </a:gdLst>
              <a:ahLst/>
              <a:cxnLst>
                <a:cxn ang="0">
                  <a:pos x="T0" y="T1"/>
                </a:cxn>
                <a:cxn ang="0">
                  <a:pos x="T2" y="T3"/>
                </a:cxn>
                <a:cxn ang="0">
                  <a:pos x="T4" y="T5"/>
                </a:cxn>
                <a:cxn ang="0">
                  <a:pos x="T6" y="T7"/>
                </a:cxn>
              </a:cxnLst>
              <a:rect l="0" t="0" r="r" b="b"/>
              <a:pathLst>
                <a:path w="33" h="26">
                  <a:moveTo>
                    <a:pt x="0" y="6"/>
                  </a:moveTo>
                  <a:cubicBezTo>
                    <a:pt x="3" y="26"/>
                    <a:pt x="3" y="26"/>
                    <a:pt x="3" y="26"/>
                  </a:cubicBezTo>
                  <a:cubicBezTo>
                    <a:pt x="18" y="23"/>
                    <a:pt x="29" y="13"/>
                    <a:pt x="33" y="0"/>
                  </a:cubicBezTo>
                  <a:lnTo>
                    <a:pt x="0"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339" name="Freeform 264"/>
            <p:cNvSpPr>
              <a:spLocks/>
            </p:cNvSpPr>
            <p:nvPr/>
          </p:nvSpPr>
          <p:spPr bwMode="auto">
            <a:xfrm>
              <a:off x="4299662" y="7668824"/>
              <a:ext cx="21277" cy="23050"/>
            </a:xfrm>
            <a:custGeom>
              <a:avLst/>
              <a:gdLst>
                <a:gd name="T0" fmla="*/ 12 w 14"/>
                <a:gd name="T1" fmla="*/ 15 h 15"/>
                <a:gd name="T2" fmla="*/ 11 w 14"/>
                <a:gd name="T3" fmla="*/ 4 h 15"/>
                <a:gd name="T4" fmla="*/ 0 w 14"/>
                <a:gd name="T5" fmla="*/ 2 h 15"/>
                <a:gd name="T6" fmla="*/ 12 w 14"/>
                <a:gd name="T7" fmla="*/ 15 h 15"/>
              </a:gdLst>
              <a:ahLst/>
              <a:cxnLst>
                <a:cxn ang="0">
                  <a:pos x="T0" y="T1"/>
                </a:cxn>
                <a:cxn ang="0">
                  <a:pos x="T2" y="T3"/>
                </a:cxn>
                <a:cxn ang="0">
                  <a:pos x="T4" y="T5"/>
                </a:cxn>
                <a:cxn ang="0">
                  <a:pos x="T6" y="T7"/>
                </a:cxn>
              </a:cxnLst>
              <a:rect l="0" t="0" r="r" b="b"/>
              <a:pathLst>
                <a:path w="14" h="15">
                  <a:moveTo>
                    <a:pt x="12" y="15"/>
                  </a:moveTo>
                  <a:cubicBezTo>
                    <a:pt x="14" y="11"/>
                    <a:pt x="14" y="7"/>
                    <a:pt x="11" y="4"/>
                  </a:cubicBezTo>
                  <a:cubicBezTo>
                    <a:pt x="8" y="1"/>
                    <a:pt x="3" y="0"/>
                    <a:pt x="0" y="2"/>
                  </a:cubicBezTo>
                  <a:lnTo>
                    <a:pt x="12" y="15"/>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340" name="Freeform 265"/>
            <p:cNvSpPr>
              <a:spLocks/>
            </p:cNvSpPr>
            <p:nvPr/>
          </p:nvSpPr>
          <p:spPr bwMode="auto">
            <a:xfrm>
              <a:off x="3939734" y="8140453"/>
              <a:ext cx="543438" cy="129432"/>
            </a:xfrm>
            <a:custGeom>
              <a:avLst/>
              <a:gdLst>
                <a:gd name="T0" fmla="*/ 42 w 355"/>
                <a:gd name="T1" fmla="*/ 0 h 85"/>
                <a:gd name="T2" fmla="*/ 0 w 355"/>
                <a:gd name="T3" fmla="*/ 43 h 85"/>
                <a:gd name="T4" fmla="*/ 42 w 355"/>
                <a:gd name="T5" fmla="*/ 85 h 85"/>
                <a:gd name="T6" fmla="*/ 312 w 355"/>
                <a:gd name="T7" fmla="*/ 85 h 85"/>
                <a:gd name="T8" fmla="*/ 355 w 355"/>
                <a:gd name="T9" fmla="*/ 43 h 85"/>
                <a:gd name="T10" fmla="*/ 355 w 355"/>
                <a:gd name="T11" fmla="*/ 0 h 85"/>
                <a:gd name="T12" fmla="*/ 42 w 355"/>
                <a:gd name="T13" fmla="*/ 0 h 85"/>
              </a:gdLst>
              <a:ahLst/>
              <a:cxnLst>
                <a:cxn ang="0">
                  <a:pos x="T0" y="T1"/>
                </a:cxn>
                <a:cxn ang="0">
                  <a:pos x="T2" y="T3"/>
                </a:cxn>
                <a:cxn ang="0">
                  <a:pos x="T4" y="T5"/>
                </a:cxn>
                <a:cxn ang="0">
                  <a:pos x="T6" y="T7"/>
                </a:cxn>
                <a:cxn ang="0">
                  <a:pos x="T8" y="T9"/>
                </a:cxn>
                <a:cxn ang="0">
                  <a:pos x="T10" y="T11"/>
                </a:cxn>
                <a:cxn ang="0">
                  <a:pos x="T12" y="T13"/>
                </a:cxn>
              </a:cxnLst>
              <a:rect l="0" t="0" r="r" b="b"/>
              <a:pathLst>
                <a:path w="355" h="85">
                  <a:moveTo>
                    <a:pt x="42" y="0"/>
                  </a:moveTo>
                  <a:cubicBezTo>
                    <a:pt x="19" y="0"/>
                    <a:pt x="0" y="19"/>
                    <a:pt x="0" y="43"/>
                  </a:cubicBezTo>
                  <a:cubicBezTo>
                    <a:pt x="0" y="66"/>
                    <a:pt x="19" y="85"/>
                    <a:pt x="42" y="85"/>
                  </a:cubicBezTo>
                  <a:cubicBezTo>
                    <a:pt x="312" y="85"/>
                    <a:pt x="312" y="85"/>
                    <a:pt x="312" y="85"/>
                  </a:cubicBezTo>
                  <a:cubicBezTo>
                    <a:pt x="336" y="85"/>
                    <a:pt x="355" y="66"/>
                    <a:pt x="355" y="43"/>
                  </a:cubicBezTo>
                  <a:cubicBezTo>
                    <a:pt x="355" y="0"/>
                    <a:pt x="355" y="0"/>
                    <a:pt x="355" y="0"/>
                  </a:cubicBezTo>
                  <a:lnTo>
                    <a:pt x="42" y="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341" name="Freeform 266"/>
            <p:cNvSpPr>
              <a:spLocks/>
            </p:cNvSpPr>
            <p:nvPr/>
          </p:nvSpPr>
          <p:spPr bwMode="auto">
            <a:xfrm>
              <a:off x="4319166" y="7761908"/>
              <a:ext cx="164007" cy="380318"/>
            </a:xfrm>
            <a:custGeom>
              <a:avLst/>
              <a:gdLst>
                <a:gd name="T0" fmla="*/ 75 w 107"/>
                <a:gd name="T1" fmla="*/ 0 h 249"/>
                <a:gd name="T2" fmla="*/ 0 w 107"/>
                <a:gd name="T3" fmla="*/ 124 h 249"/>
                <a:gd name="T4" fmla="*/ 0 w 107"/>
                <a:gd name="T5" fmla="*/ 249 h 249"/>
                <a:gd name="T6" fmla="*/ 107 w 107"/>
                <a:gd name="T7" fmla="*/ 249 h 249"/>
                <a:gd name="T8" fmla="*/ 107 w 107"/>
                <a:gd name="T9" fmla="*/ 0 h 249"/>
                <a:gd name="T10" fmla="*/ 75 w 107"/>
                <a:gd name="T11" fmla="*/ 0 h 249"/>
              </a:gdLst>
              <a:ahLst/>
              <a:cxnLst>
                <a:cxn ang="0">
                  <a:pos x="T0" y="T1"/>
                </a:cxn>
                <a:cxn ang="0">
                  <a:pos x="T2" y="T3"/>
                </a:cxn>
                <a:cxn ang="0">
                  <a:pos x="T4" y="T5"/>
                </a:cxn>
                <a:cxn ang="0">
                  <a:pos x="T6" y="T7"/>
                </a:cxn>
                <a:cxn ang="0">
                  <a:pos x="T8" y="T9"/>
                </a:cxn>
                <a:cxn ang="0">
                  <a:pos x="T10" y="T11"/>
                </a:cxn>
              </a:cxnLst>
              <a:rect l="0" t="0" r="r" b="b"/>
              <a:pathLst>
                <a:path w="107" h="249">
                  <a:moveTo>
                    <a:pt x="75" y="0"/>
                  </a:moveTo>
                  <a:cubicBezTo>
                    <a:pt x="9" y="0"/>
                    <a:pt x="0" y="76"/>
                    <a:pt x="0" y="124"/>
                  </a:cubicBezTo>
                  <a:cubicBezTo>
                    <a:pt x="0" y="249"/>
                    <a:pt x="0" y="249"/>
                    <a:pt x="0" y="249"/>
                  </a:cubicBezTo>
                  <a:cubicBezTo>
                    <a:pt x="107" y="249"/>
                    <a:pt x="107" y="249"/>
                    <a:pt x="107" y="249"/>
                  </a:cubicBezTo>
                  <a:cubicBezTo>
                    <a:pt x="107" y="0"/>
                    <a:pt x="107" y="0"/>
                    <a:pt x="107" y="0"/>
                  </a:cubicBezTo>
                  <a:cubicBezTo>
                    <a:pt x="107" y="0"/>
                    <a:pt x="78" y="0"/>
                    <a:pt x="75" y="0"/>
                  </a:cubicBez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342" name="Freeform 267"/>
            <p:cNvSpPr>
              <a:spLocks/>
            </p:cNvSpPr>
            <p:nvPr/>
          </p:nvSpPr>
          <p:spPr bwMode="auto">
            <a:xfrm>
              <a:off x="3834238" y="8576622"/>
              <a:ext cx="200354" cy="88652"/>
            </a:xfrm>
            <a:custGeom>
              <a:avLst/>
              <a:gdLst>
                <a:gd name="T0" fmla="*/ 64 w 131"/>
                <a:gd name="T1" fmla="*/ 0 h 58"/>
                <a:gd name="T2" fmla="*/ 0 w 131"/>
                <a:gd name="T3" fmla="*/ 58 h 58"/>
                <a:gd name="T4" fmla="*/ 64 w 131"/>
                <a:gd name="T5" fmla="*/ 58 h 58"/>
                <a:gd name="T6" fmla="*/ 131 w 131"/>
                <a:gd name="T7" fmla="*/ 58 h 58"/>
                <a:gd name="T8" fmla="*/ 131 w 131"/>
                <a:gd name="T9" fmla="*/ 0 h 58"/>
                <a:gd name="T10" fmla="*/ 64 w 131"/>
                <a:gd name="T11" fmla="*/ 0 h 58"/>
              </a:gdLst>
              <a:ahLst/>
              <a:cxnLst>
                <a:cxn ang="0">
                  <a:pos x="T0" y="T1"/>
                </a:cxn>
                <a:cxn ang="0">
                  <a:pos x="T2" y="T3"/>
                </a:cxn>
                <a:cxn ang="0">
                  <a:pos x="T4" y="T5"/>
                </a:cxn>
                <a:cxn ang="0">
                  <a:pos x="T6" y="T7"/>
                </a:cxn>
                <a:cxn ang="0">
                  <a:pos x="T8" y="T9"/>
                </a:cxn>
                <a:cxn ang="0">
                  <a:pos x="T10" y="T11"/>
                </a:cxn>
              </a:cxnLst>
              <a:rect l="0" t="0" r="r" b="b"/>
              <a:pathLst>
                <a:path w="131" h="58">
                  <a:moveTo>
                    <a:pt x="64" y="0"/>
                  </a:moveTo>
                  <a:cubicBezTo>
                    <a:pt x="31" y="0"/>
                    <a:pt x="3" y="25"/>
                    <a:pt x="0" y="58"/>
                  </a:cubicBezTo>
                  <a:cubicBezTo>
                    <a:pt x="64" y="58"/>
                    <a:pt x="64" y="58"/>
                    <a:pt x="64" y="58"/>
                  </a:cubicBezTo>
                  <a:cubicBezTo>
                    <a:pt x="131" y="58"/>
                    <a:pt x="131" y="58"/>
                    <a:pt x="131" y="58"/>
                  </a:cubicBezTo>
                  <a:cubicBezTo>
                    <a:pt x="131" y="0"/>
                    <a:pt x="131" y="0"/>
                    <a:pt x="131" y="0"/>
                  </a:cubicBezTo>
                  <a:lnTo>
                    <a:pt x="64" y="0"/>
                  </a:lnTo>
                  <a:close/>
                </a:path>
              </a:pathLst>
            </a:custGeom>
            <a:solidFill>
              <a:srgbClr val="DD5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343" name="Rectangle 268"/>
            <p:cNvSpPr>
              <a:spLocks noChangeArrowheads="1"/>
            </p:cNvSpPr>
            <p:nvPr/>
          </p:nvSpPr>
          <p:spPr bwMode="auto">
            <a:xfrm>
              <a:off x="3939734" y="8202510"/>
              <a:ext cx="136524" cy="374112"/>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360" name="Freeform 285"/>
            <p:cNvSpPr>
              <a:spLocks/>
            </p:cNvSpPr>
            <p:nvPr/>
          </p:nvSpPr>
          <p:spPr bwMode="auto">
            <a:xfrm>
              <a:off x="4013315" y="8120063"/>
              <a:ext cx="238475" cy="20390"/>
            </a:xfrm>
            <a:custGeom>
              <a:avLst/>
              <a:gdLst>
                <a:gd name="T0" fmla="*/ 0 w 269"/>
                <a:gd name="T1" fmla="*/ 0 h 23"/>
                <a:gd name="T2" fmla="*/ 269 w 269"/>
                <a:gd name="T3" fmla="*/ 12 h 23"/>
                <a:gd name="T4" fmla="*/ 269 w 269"/>
                <a:gd name="T5" fmla="*/ 23 h 23"/>
                <a:gd name="T6" fmla="*/ 0 w 269"/>
                <a:gd name="T7" fmla="*/ 23 h 23"/>
                <a:gd name="T8" fmla="*/ 0 w 269"/>
                <a:gd name="T9" fmla="*/ 0 h 23"/>
              </a:gdLst>
              <a:ahLst/>
              <a:cxnLst>
                <a:cxn ang="0">
                  <a:pos x="T0" y="T1"/>
                </a:cxn>
                <a:cxn ang="0">
                  <a:pos x="T2" y="T3"/>
                </a:cxn>
                <a:cxn ang="0">
                  <a:pos x="T4" y="T5"/>
                </a:cxn>
                <a:cxn ang="0">
                  <a:pos x="T6" y="T7"/>
                </a:cxn>
                <a:cxn ang="0">
                  <a:pos x="T8" y="T9"/>
                </a:cxn>
              </a:cxnLst>
              <a:rect l="0" t="0" r="r" b="b"/>
              <a:pathLst>
                <a:path w="269" h="23">
                  <a:moveTo>
                    <a:pt x="0" y="0"/>
                  </a:moveTo>
                  <a:lnTo>
                    <a:pt x="269" y="12"/>
                  </a:lnTo>
                  <a:lnTo>
                    <a:pt x="269" y="23"/>
                  </a:lnTo>
                  <a:lnTo>
                    <a:pt x="0" y="23"/>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361" name="Freeform 286"/>
            <p:cNvSpPr>
              <a:spLocks/>
            </p:cNvSpPr>
            <p:nvPr/>
          </p:nvSpPr>
          <p:spPr bwMode="auto">
            <a:xfrm>
              <a:off x="3937075" y="7895773"/>
              <a:ext cx="80674" cy="232269"/>
            </a:xfrm>
            <a:custGeom>
              <a:avLst/>
              <a:gdLst>
                <a:gd name="T0" fmla="*/ 69 w 91"/>
                <a:gd name="T1" fmla="*/ 262 h 262"/>
                <a:gd name="T2" fmla="*/ 0 w 91"/>
                <a:gd name="T3" fmla="*/ 2 h 262"/>
                <a:gd name="T4" fmla="*/ 7 w 91"/>
                <a:gd name="T5" fmla="*/ 0 h 262"/>
                <a:gd name="T6" fmla="*/ 91 w 91"/>
                <a:gd name="T7" fmla="*/ 253 h 262"/>
                <a:gd name="T8" fmla="*/ 69 w 91"/>
                <a:gd name="T9" fmla="*/ 262 h 262"/>
              </a:gdLst>
              <a:ahLst/>
              <a:cxnLst>
                <a:cxn ang="0">
                  <a:pos x="T0" y="T1"/>
                </a:cxn>
                <a:cxn ang="0">
                  <a:pos x="T2" y="T3"/>
                </a:cxn>
                <a:cxn ang="0">
                  <a:pos x="T4" y="T5"/>
                </a:cxn>
                <a:cxn ang="0">
                  <a:pos x="T6" y="T7"/>
                </a:cxn>
                <a:cxn ang="0">
                  <a:pos x="T8" y="T9"/>
                </a:cxn>
              </a:cxnLst>
              <a:rect l="0" t="0" r="r" b="b"/>
              <a:pathLst>
                <a:path w="91" h="262">
                  <a:moveTo>
                    <a:pt x="69" y="262"/>
                  </a:moveTo>
                  <a:lnTo>
                    <a:pt x="0" y="2"/>
                  </a:lnTo>
                  <a:lnTo>
                    <a:pt x="7" y="0"/>
                  </a:lnTo>
                  <a:lnTo>
                    <a:pt x="91" y="253"/>
                  </a:lnTo>
                  <a:lnTo>
                    <a:pt x="69" y="2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362" name="Oval 287"/>
            <p:cNvSpPr>
              <a:spLocks noChangeArrowheads="1"/>
            </p:cNvSpPr>
            <p:nvPr/>
          </p:nvSpPr>
          <p:spPr bwMode="auto">
            <a:xfrm>
              <a:off x="3998245" y="8111198"/>
              <a:ext cx="30142" cy="29255"/>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363" name="Freeform 288"/>
            <p:cNvSpPr>
              <a:spLocks/>
            </p:cNvSpPr>
            <p:nvPr/>
          </p:nvSpPr>
          <p:spPr bwMode="auto">
            <a:xfrm>
              <a:off x="4384768" y="7815099"/>
              <a:ext cx="79787" cy="327127"/>
            </a:xfrm>
            <a:custGeom>
              <a:avLst/>
              <a:gdLst>
                <a:gd name="T0" fmla="*/ 52 w 52"/>
                <a:gd name="T1" fmla="*/ 188 h 214"/>
                <a:gd name="T2" fmla="*/ 26 w 52"/>
                <a:gd name="T3" fmla="*/ 214 h 214"/>
                <a:gd name="T4" fmla="*/ 26 w 52"/>
                <a:gd name="T5" fmla="*/ 214 h 214"/>
                <a:gd name="T6" fmla="*/ 0 w 52"/>
                <a:gd name="T7" fmla="*/ 188 h 214"/>
                <a:gd name="T8" fmla="*/ 0 w 52"/>
                <a:gd name="T9" fmla="*/ 25 h 214"/>
                <a:gd name="T10" fmla="*/ 26 w 52"/>
                <a:gd name="T11" fmla="*/ 0 h 214"/>
                <a:gd name="T12" fmla="*/ 26 w 52"/>
                <a:gd name="T13" fmla="*/ 0 h 214"/>
                <a:gd name="T14" fmla="*/ 52 w 52"/>
                <a:gd name="T15" fmla="*/ 25 h 214"/>
                <a:gd name="T16" fmla="*/ 52 w 52"/>
                <a:gd name="T17" fmla="*/ 188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214">
                  <a:moveTo>
                    <a:pt x="52" y="188"/>
                  </a:moveTo>
                  <a:cubicBezTo>
                    <a:pt x="52" y="202"/>
                    <a:pt x="40" y="214"/>
                    <a:pt x="26" y="214"/>
                  </a:cubicBezTo>
                  <a:cubicBezTo>
                    <a:pt x="26" y="214"/>
                    <a:pt x="26" y="214"/>
                    <a:pt x="26" y="214"/>
                  </a:cubicBezTo>
                  <a:cubicBezTo>
                    <a:pt x="12" y="214"/>
                    <a:pt x="0" y="202"/>
                    <a:pt x="0" y="188"/>
                  </a:cubicBezTo>
                  <a:cubicBezTo>
                    <a:pt x="0" y="25"/>
                    <a:pt x="0" y="25"/>
                    <a:pt x="0" y="25"/>
                  </a:cubicBezTo>
                  <a:cubicBezTo>
                    <a:pt x="0" y="11"/>
                    <a:pt x="12" y="0"/>
                    <a:pt x="26" y="0"/>
                  </a:cubicBezTo>
                  <a:cubicBezTo>
                    <a:pt x="26" y="0"/>
                    <a:pt x="26" y="0"/>
                    <a:pt x="26" y="0"/>
                  </a:cubicBezTo>
                  <a:cubicBezTo>
                    <a:pt x="40" y="0"/>
                    <a:pt x="52" y="11"/>
                    <a:pt x="52" y="25"/>
                  </a:cubicBezTo>
                  <a:lnTo>
                    <a:pt x="52" y="188"/>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364" name="Freeform 289"/>
            <p:cNvSpPr>
              <a:spLocks/>
            </p:cNvSpPr>
            <p:nvPr/>
          </p:nvSpPr>
          <p:spPr bwMode="auto">
            <a:xfrm>
              <a:off x="4160478" y="8062439"/>
              <a:ext cx="304077" cy="79787"/>
            </a:xfrm>
            <a:custGeom>
              <a:avLst/>
              <a:gdLst>
                <a:gd name="T0" fmla="*/ 173 w 199"/>
                <a:gd name="T1" fmla="*/ 0 h 52"/>
                <a:gd name="T2" fmla="*/ 199 w 199"/>
                <a:gd name="T3" fmla="*/ 26 h 52"/>
                <a:gd name="T4" fmla="*/ 199 w 199"/>
                <a:gd name="T5" fmla="*/ 26 h 52"/>
                <a:gd name="T6" fmla="*/ 173 w 199"/>
                <a:gd name="T7" fmla="*/ 52 h 52"/>
                <a:gd name="T8" fmla="*/ 25 w 199"/>
                <a:gd name="T9" fmla="*/ 52 h 52"/>
                <a:gd name="T10" fmla="*/ 0 w 199"/>
                <a:gd name="T11" fmla="*/ 26 h 52"/>
                <a:gd name="T12" fmla="*/ 0 w 199"/>
                <a:gd name="T13" fmla="*/ 26 h 52"/>
                <a:gd name="T14" fmla="*/ 25 w 199"/>
                <a:gd name="T15" fmla="*/ 0 h 52"/>
                <a:gd name="T16" fmla="*/ 173 w 199"/>
                <a:gd name="T17"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9" h="52">
                  <a:moveTo>
                    <a:pt x="173" y="0"/>
                  </a:moveTo>
                  <a:cubicBezTo>
                    <a:pt x="187" y="0"/>
                    <a:pt x="199" y="11"/>
                    <a:pt x="199" y="26"/>
                  </a:cubicBezTo>
                  <a:cubicBezTo>
                    <a:pt x="199" y="26"/>
                    <a:pt x="199" y="26"/>
                    <a:pt x="199" y="26"/>
                  </a:cubicBezTo>
                  <a:cubicBezTo>
                    <a:pt x="199" y="40"/>
                    <a:pt x="187" y="52"/>
                    <a:pt x="173" y="52"/>
                  </a:cubicBezTo>
                  <a:cubicBezTo>
                    <a:pt x="25" y="52"/>
                    <a:pt x="25" y="52"/>
                    <a:pt x="25" y="52"/>
                  </a:cubicBezTo>
                  <a:cubicBezTo>
                    <a:pt x="11" y="52"/>
                    <a:pt x="0" y="40"/>
                    <a:pt x="0" y="26"/>
                  </a:cubicBezTo>
                  <a:cubicBezTo>
                    <a:pt x="0" y="26"/>
                    <a:pt x="0" y="26"/>
                    <a:pt x="0" y="26"/>
                  </a:cubicBezTo>
                  <a:cubicBezTo>
                    <a:pt x="0" y="11"/>
                    <a:pt x="11" y="0"/>
                    <a:pt x="25" y="0"/>
                  </a:cubicBezTo>
                  <a:lnTo>
                    <a:pt x="173" y="0"/>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365" name="Freeform 290"/>
            <p:cNvSpPr>
              <a:spLocks/>
            </p:cNvSpPr>
            <p:nvPr/>
          </p:nvSpPr>
          <p:spPr bwMode="auto">
            <a:xfrm>
              <a:off x="4123244" y="8062439"/>
              <a:ext cx="157801" cy="79787"/>
            </a:xfrm>
            <a:custGeom>
              <a:avLst/>
              <a:gdLst>
                <a:gd name="T0" fmla="*/ 103 w 103"/>
                <a:gd name="T1" fmla="*/ 52 h 52"/>
                <a:gd name="T2" fmla="*/ 0 w 103"/>
                <a:gd name="T3" fmla="*/ 52 h 52"/>
                <a:gd name="T4" fmla="*/ 51 w 103"/>
                <a:gd name="T5" fmla="*/ 0 h 52"/>
                <a:gd name="T6" fmla="*/ 103 w 103"/>
                <a:gd name="T7" fmla="*/ 52 h 52"/>
              </a:gdLst>
              <a:ahLst/>
              <a:cxnLst>
                <a:cxn ang="0">
                  <a:pos x="T0" y="T1"/>
                </a:cxn>
                <a:cxn ang="0">
                  <a:pos x="T2" y="T3"/>
                </a:cxn>
                <a:cxn ang="0">
                  <a:pos x="T4" y="T5"/>
                </a:cxn>
                <a:cxn ang="0">
                  <a:pos x="T6" y="T7"/>
                </a:cxn>
              </a:cxnLst>
              <a:rect l="0" t="0" r="r" b="b"/>
              <a:pathLst>
                <a:path w="103" h="52">
                  <a:moveTo>
                    <a:pt x="103" y="52"/>
                  </a:moveTo>
                  <a:cubicBezTo>
                    <a:pt x="0" y="52"/>
                    <a:pt x="0" y="52"/>
                    <a:pt x="0" y="52"/>
                  </a:cubicBezTo>
                  <a:cubicBezTo>
                    <a:pt x="0" y="23"/>
                    <a:pt x="23" y="0"/>
                    <a:pt x="51" y="0"/>
                  </a:cubicBezTo>
                  <a:cubicBezTo>
                    <a:pt x="80" y="0"/>
                    <a:pt x="103" y="23"/>
                    <a:pt x="103" y="52"/>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366" name="Rectangle 291"/>
            <p:cNvSpPr>
              <a:spLocks noChangeArrowheads="1"/>
            </p:cNvSpPr>
            <p:nvPr/>
          </p:nvSpPr>
          <p:spPr bwMode="auto">
            <a:xfrm>
              <a:off x="4244698" y="8062439"/>
              <a:ext cx="36348" cy="7978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367" name="Rectangle 292"/>
            <p:cNvSpPr>
              <a:spLocks noChangeArrowheads="1"/>
            </p:cNvSpPr>
            <p:nvPr/>
          </p:nvSpPr>
          <p:spPr bwMode="auto">
            <a:xfrm>
              <a:off x="4382995" y="7810667"/>
              <a:ext cx="100177" cy="154255"/>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grpSp>
      <p:sp>
        <p:nvSpPr>
          <p:cNvPr id="524" name="AutoShape 445"/>
          <p:cNvSpPr>
            <a:spLocks noChangeAspect="1" noChangeArrowheads="1" noTextEdit="1"/>
          </p:cNvSpPr>
          <p:nvPr/>
        </p:nvSpPr>
        <p:spPr bwMode="auto">
          <a:xfrm>
            <a:off x="4709634" y="10445369"/>
            <a:ext cx="675159" cy="251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grpSp>
        <p:nvGrpSpPr>
          <p:cNvPr id="666" name="Group 665"/>
          <p:cNvGrpSpPr/>
          <p:nvPr/>
        </p:nvGrpSpPr>
        <p:grpSpPr>
          <a:xfrm>
            <a:off x="1659887" y="4488910"/>
            <a:ext cx="333483" cy="978992"/>
            <a:chOff x="11253788" y="1879600"/>
            <a:chExt cx="641349" cy="1882775"/>
          </a:xfrm>
        </p:grpSpPr>
        <p:sp>
          <p:nvSpPr>
            <p:cNvPr id="621" name="Freeform 537"/>
            <p:cNvSpPr>
              <a:spLocks/>
            </p:cNvSpPr>
            <p:nvPr/>
          </p:nvSpPr>
          <p:spPr bwMode="auto">
            <a:xfrm>
              <a:off x="11776075" y="2366963"/>
              <a:ext cx="109537" cy="387350"/>
            </a:xfrm>
            <a:custGeom>
              <a:avLst/>
              <a:gdLst>
                <a:gd name="T0" fmla="*/ 0 w 48"/>
                <a:gd name="T1" fmla="*/ 145 h 169"/>
                <a:gd name="T2" fmla="*/ 24 w 48"/>
                <a:gd name="T3" fmla="*/ 169 h 169"/>
                <a:gd name="T4" fmla="*/ 24 w 48"/>
                <a:gd name="T5" fmla="*/ 169 h 169"/>
                <a:gd name="T6" fmla="*/ 48 w 48"/>
                <a:gd name="T7" fmla="*/ 145 h 169"/>
                <a:gd name="T8" fmla="*/ 48 w 48"/>
                <a:gd name="T9" fmla="*/ 24 h 169"/>
                <a:gd name="T10" fmla="*/ 24 w 48"/>
                <a:gd name="T11" fmla="*/ 0 h 169"/>
                <a:gd name="T12" fmla="*/ 24 w 48"/>
                <a:gd name="T13" fmla="*/ 0 h 169"/>
                <a:gd name="T14" fmla="*/ 0 w 48"/>
                <a:gd name="T15" fmla="*/ 24 h 169"/>
                <a:gd name="T16" fmla="*/ 0 w 48"/>
                <a:gd name="T17" fmla="*/ 145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169">
                  <a:moveTo>
                    <a:pt x="0" y="145"/>
                  </a:moveTo>
                  <a:cubicBezTo>
                    <a:pt x="0" y="158"/>
                    <a:pt x="10" y="169"/>
                    <a:pt x="24" y="169"/>
                  </a:cubicBezTo>
                  <a:cubicBezTo>
                    <a:pt x="24" y="169"/>
                    <a:pt x="24" y="169"/>
                    <a:pt x="24" y="169"/>
                  </a:cubicBezTo>
                  <a:cubicBezTo>
                    <a:pt x="37" y="169"/>
                    <a:pt x="48" y="158"/>
                    <a:pt x="48" y="145"/>
                  </a:cubicBezTo>
                  <a:cubicBezTo>
                    <a:pt x="48" y="24"/>
                    <a:pt x="48" y="24"/>
                    <a:pt x="48" y="24"/>
                  </a:cubicBezTo>
                  <a:cubicBezTo>
                    <a:pt x="48" y="11"/>
                    <a:pt x="37" y="0"/>
                    <a:pt x="24" y="0"/>
                  </a:cubicBezTo>
                  <a:cubicBezTo>
                    <a:pt x="24" y="0"/>
                    <a:pt x="24" y="0"/>
                    <a:pt x="24" y="0"/>
                  </a:cubicBezTo>
                  <a:cubicBezTo>
                    <a:pt x="10" y="0"/>
                    <a:pt x="0" y="11"/>
                    <a:pt x="0" y="24"/>
                  </a:cubicBezTo>
                  <a:lnTo>
                    <a:pt x="0" y="145"/>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22" name="Freeform 538"/>
            <p:cNvSpPr>
              <a:spLocks/>
            </p:cNvSpPr>
            <p:nvPr/>
          </p:nvSpPr>
          <p:spPr bwMode="auto">
            <a:xfrm>
              <a:off x="11271250" y="2366963"/>
              <a:ext cx="114300" cy="387350"/>
            </a:xfrm>
            <a:custGeom>
              <a:avLst/>
              <a:gdLst>
                <a:gd name="T0" fmla="*/ 0 w 49"/>
                <a:gd name="T1" fmla="*/ 145 h 169"/>
                <a:gd name="T2" fmla="*/ 25 w 49"/>
                <a:gd name="T3" fmla="*/ 169 h 169"/>
                <a:gd name="T4" fmla="*/ 25 w 49"/>
                <a:gd name="T5" fmla="*/ 169 h 169"/>
                <a:gd name="T6" fmla="*/ 49 w 49"/>
                <a:gd name="T7" fmla="*/ 145 h 169"/>
                <a:gd name="T8" fmla="*/ 49 w 49"/>
                <a:gd name="T9" fmla="*/ 24 h 169"/>
                <a:gd name="T10" fmla="*/ 25 w 49"/>
                <a:gd name="T11" fmla="*/ 0 h 169"/>
                <a:gd name="T12" fmla="*/ 25 w 49"/>
                <a:gd name="T13" fmla="*/ 0 h 169"/>
                <a:gd name="T14" fmla="*/ 0 w 49"/>
                <a:gd name="T15" fmla="*/ 24 h 169"/>
                <a:gd name="T16" fmla="*/ 0 w 49"/>
                <a:gd name="T17" fmla="*/ 145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169">
                  <a:moveTo>
                    <a:pt x="0" y="145"/>
                  </a:moveTo>
                  <a:cubicBezTo>
                    <a:pt x="0" y="158"/>
                    <a:pt x="11" y="169"/>
                    <a:pt x="25" y="169"/>
                  </a:cubicBezTo>
                  <a:cubicBezTo>
                    <a:pt x="25" y="169"/>
                    <a:pt x="25" y="169"/>
                    <a:pt x="25" y="169"/>
                  </a:cubicBezTo>
                  <a:cubicBezTo>
                    <a:pt x="38" y="169"/>
                    <a:pt x="49" y="158"/>
                    <a:pt x="49" y="145"/>
                  </a:cubicBezTo>
                  <a:cubicBezTo>
                    <a:pt x="49" y="24"/>
                    <a:pt x="49" y="24"/>
                    <a:pt x="49" y="24"/>
                  </a:cubicBezTo>
                  <a:cubicBezTo>
                    <a:pt x="49" y="11"/>
                    <a:pt x="38" y="0"/>
                    <a:pt x="25" y="0"/>
                  </a:cubicBezTo>
                  <a:cubicBezTo>
                    <a:pt x="25" y="0"/>
                    <a:pt x="25" y="0"/>
                    <a:pt x="25" y="0"/>
                  </a:cubicBezTo>
                  <a:cubicBezTo>
                    <a:pt x="11" y="0"/>
                    <a:pt x="0" y="11"/>
                    <a:pt x="0" y="24"/>
                  </a:cubicBezTo>
                  <a:lnTo>
                    <a:pt x="0" y="145"/>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23" name="Freeform 539"/>
            <p:cNvSpPr>
              <a:spLocks/>
            </p:cNvSpPr>
            <p:nvPr/>
          </p:nvSpPr>
          <p:spPr bwMode="auto">
            <a:xfrm>
              <a:off x="11310938" y="2362200"/>
              <a:ext cx="557212" cy="455612"/>
            </a:xfrm>
            <a:custGeom>
              <a:avLst/>
              <a:gdLst>
                <a:gd name="T0" fmla="*/ 31 w 241"/>
                <a:gd name="T1" fmla="*/ 0 h 199"/>
                <a:gd name="T2" fmla="*/ 210 w 241"/>
                <a:gd name="T3" fmla="*/ 0 h 199"/>
                <a:gd name="T4" fmla="*/ 241 w 241"/>
                <a:gd name="T5" fmla="*/ 30 h 199"/>
                <a:gd name="T6" fmla="*/ 241 w 241"/>
                <a:gd name="T7" fmla="*/ 42 h 199"/>
                <a:gd name="T8" fmla="*/ 201 w 241"/>
                <a:gd name="T9" fmla="*/ 42 h 199"/>
                <a:gd name="T10" fmla="*/ 201 w 241"/>
                <a:gd name="T11" fmla="*/ 199 h 199"/>
                <a:gd name="T12" fmla="*/ 32 w 241"/>
                <a:gd name="T13" fmla="*/ 199 h 199"/>
                <a:gd name="T14" fmla="*/ 32 w 241"/>
                <a:gd name="T15" fmla="*/ 42 h 199"/>
                <a:gd name="T16" fmla="*/ 0 w 241"/>
                <a:gd name="T17" fmla="*/ 42 h 199"/>
                <a:gd name="T18" fmla="*/ 0 w 241"/>
                <a:gd name="T19" fmla="*/ 30 h 199"/>
                <a:gd name="T20" fmla="*/ 31 w 241"/>
                <a:gd name="T21" fmla="*/ 0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1" h="199">
                  <a:moveTo>
                    <a:pt x="31" y="0"/>
                  </a:moveTo>
                  <a:cubicBezTo>
                    <a:pt x="210" y="0"/>
                    <a:pt x="210" y="0"/>
                    <a:pt x="210" y="0"/>
                  </a:cubicBezTo>
                  <a:cubicBezTo>
                    <a:pt x="227" y="0"/>
                    <a:pt x="241" y="13"/>
                    <a:pt x="241" y="30"/>
                  </a:cubicBezTo>
                  <a:cubicBezTo>
                    <a:pt x="241" y="42"/>
                    <a:pt x="241" y="42"/>
                    <a:pt x="241" y="42"/>
                  </a:cubicBezTo>
                  <a:cubicBezTo>
                    <a:pt x="201" y="42"/>
                    <a:pt x="201" y="42"/>
                    <a:pt x="201" y="42"/>
                  </a:cubicBezTo>
                  <a:cubicBezTo>
                    <a:pt x="201" y="199"/>
                    <a:pt x="201" y="199"/>
                    <a:pt x="201" y="199"/>
                  </a:cubicBezTo>
                  <a:cubicBezTo>
                    <a:pt x="32" y="199"/>
                    <a:pt x="32" y="199"/>
                    <a:pt x="32" y="199"/>
                  </a:cubicBezTo>
                  <a:cubicBezTo>
                    <a:pt x="32" y="42"/>
                    <a:pt x="32" y="42"/>
                    <a:pt x="32" y="42"/>
                  </a:cubicBezTo>
                  <a:cubicBezTo>
                    <a:pt x="0" y="42"/>
                    <a:pt x="0" y="42"/>
                    <a:pt x="0" y="42"/>
                  </a:cubicBezTo>
                  <a:cubicBezTo>
                    <a:pt x="0" y="30"/>
                    <a:pt x="0" y="30"/>
                    <a:pt x="0" y="30"/>
                  </a:cubicBezTo>
                  <a:cubicBezTo>
                    <a:pt x="0" y="13"/>
                    <a:pt x="14" y="0"/>
                    <a:pt x="31"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24" name="Freeform 540"/>
            <p:cNvSpPr>
              <a:spLocks/>
            </p:cNvSpPr>
            <p:nvPr/>
          </p:nvSpPr>
          <p:spPr bwMode="auto">
            <a:xfrm>
              <a:off x="11401425" y="2085975"/>
              <a:ext cx="355600" cy="74612"/>
            </a:xfrm>
            <a:custGeom>
              <a:avLst/>
              <a:gdLst>
                <a:gd name="T0" fmla="*/ 154 w 154"/>
                <a:gd name="T1" fmla="*/ 25 h 32"/>
                <a:gd name="T2" fmla="*/ 146 w 154"/>
                <a:gd name="T3" fmla="*/ 32 h 32"/>
                <a:gd name="T4" fmla="*/ 8 w 154"/>
                <a:gd name="T5" fmla="*/ 32 h 32"/>
                <a:gd name="T6" fmla="*/ 0 w 154"/>
                <a:gd name="T7" fmla="*/ 25 h 32"/>
                <a:gd name="T8" fmla="*/ 0 w 154"/>
                <a:gd name="T9" fmla="*/ 8 h 32"/>
                <a:gd name="T10" fmla="*/ 8 w 154"/>
                <a:gd name="T11" fmla="*/ 0 h 32"/>
                <a:gd name="T12" fmla="*/ 146 w 154"/>
                <a:gd name="T13" fmla="*/ 0 h 32"/>
                <a:gd name="T14" fmla="*/ 154 w 154"/>
                <a:gd name="T15" fmla="*/ 8 h 32"/>
                <a:gd name="T16" fmla="*/ 154 w 154"/>
                <a:gd name="T17" fmla="*/ 2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4" h="32">
                  <a:moveTo>
                    <a:pt x="154" y="25"/>
                  </a:moveTo>
                  <a:cubicBezTo>
                    <a:pt x="154" y="29"/>
                    <a:pt x="151" y="32"/>
                    <a:pt x="146" y="32"/>
                  </a:cubicBezTo>
                  <a:cubicBezTo>
                    <a:pt x="8" y="32"/>
                    <a:pt x="8" y="32"/>
                    <a:pt x="8" y="32"/>
                  </a:cubicBezTo>
                  <a:cubicBezTo>
                    <a:pt x="4" y="32"/>
                    <a:pt x="0" y="29"/>
                    <a:pt x="0" y="25"/>
                  </a:cubicBezTo>
                  <a:cubicBezTo>
                    <a:pt x="0" y="8"/>
                    <a:pt x="0" y="8"/>
                    <a:pt x="0" y="8"/>
                  </a:cubicBezTo>
                  <a:cubicBezTo>
                    <a:pt x="0" y="4"/>
                    <a:pt x="4" y="0"/>
                    <a:pt x="8" y="0"/>
                  </a:cubicBezTo>
                  <a:cubicBezTo>
                    <a:pt x="146" y="0"/>
                    <a:pt x="146" y="0"/>
                    <a:pt x="146" y="0"/>
                  </a:cubicBezTo>
                  <a:cubicBezTo>
                    <a:pt x="151" y="0"/>
                    <a:pt x="154" y="4"/>
                    <a:pt x="154" y="8"/>
                  </a:cubicBezTo>
                  <a:lnTo>
                    <a:pt x="154" y="25"/>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25" name="Freeform 541"/>
            <p:cNvSpPr>
              <a:spLocks/>
            </p:cNvSpPr>
            <p:nvPr/>
          </p:nvSpPr>
          <p:spPr bwMode="auto">
            <a:xfrm>
              <a:off x="11253788" y="3641725"/>
              <a:ext cx="233362" cy="120650"/>
            </a:xfrm>
            <a:custGeom>
              <a:avLst/>
              <a:gdLst>
                <a:gd name="T0" fmla="*/ 57 w 101"/>
                <a:gd name="T1" fmla="*/ 0 h 53"/>
                <a:gd name="T2" fmla="*/ 0 w 101"/>
                <a:gd name="T3" fmla="*/ 53 h 53"/>
                <a:gd name="T4" fmla="*/ 57 w 101"/>
                <a:gd name="T5" fmla="*/ 53 h 53"/>
                <a:gd name="T6" fmla="*/ 101 w 101"/>
                <a:gd name="T7" fmla="*/ 53 h 53"/>
                <a:gd name="T8" fmla="*/ 101 w 101"/>
                <a:gd name="T9" fmla="*/ 0 h 53"/>
                <a:gd name="T10" fmla="*/ 57 w 101"/>
                <a:gd name="T11" fmla="*/ 0 h 53"/>
              </a:gdLst>
              <a:ahLst/>
              <a:cxnLst>
                <a:cxn ang="0">
                  <a:pos x="T0" y="T1"/>
                </a:cxn>
                <a:cxn ang="0">
                  <a:pos x="T2" y="T3"/>
                </a:cxn>
                <a:cxn ang="0">
                  <a:pos x="T4" y="T5"/>
                </a:cxn>
                <a:cxn ang="0">
                  <a:pos x="T6" y="T7"/>
                </a:cxn>
                <a:cxn ang="0">
                  <a:pos x="T8" y="T9"/>
                </a:cxn>
                <a:cxn ang="0">
                  <a:pos x="T10" y="T11"/>
                </a:cxn>
              </a:cxnLst>
              <a:rect l="0" t="0" r="r" b="b"/>
              <a:pathLst>
                <a:path w="101" h="53">
                  <a:moveTo>
                    <a:pt x="57" y="0"/>
                  </a:moveTo>
                  <a:cubicBezTo>
                    <a:pt x="27" y="0"/>
                    <a:pt x="2" y="23"/>
                    <a:pt x="0" y="53"/>
                  </a:cubicBezTo>
                  <a:cubicBezTo>
                    <a:pt x="57" y="53"/>
                    <a:pt x="57" y="53"/>
                    <a:pt x="57" y="53"/>
                  </a:cubicBezTo>
                  <a:cubicBezTo>
                    <a:pt x="101" y="53"/>
                    <a:pt x="101" y="53"/>
                    <a:pt x="101" y="53"/>
                  </a:cubicBezTo>
                  <a:cubicBezTo>
                    <a:pt x="101" y="0"/>
                    <a:pt x="101" y="0"/>
                    <a:pt x="101" y="0"/>
                  </a:cubicBezTo>
                  <a:lnTo>
                    <a:pt x="57"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26" name="Freeform 542"/>
            <p:cNvSpPr>
              <a:spLocks/>
            </p:cNvSpPr>
            <p:nvPr/>
          </p:nvSpPr>
          <p:spPr bwMode="auto">
            <a:xfrm>
              <a:off x="11385550" y="2905125"/>
              <a:ext cx="390525" cy="360362"/>
            </a:xfrm>
            <a:custGeom>
              <a:avLst/>
              <a:gdLst>
                <a:gd name="T0" fmla="*/ 246 w 246"/>
                <a:gd name="T1" fmla="*/ 0 h 227"/>
                <a:gd name="T2" fmla="*/ 0 w 246"/>
                <a:gd name="T3" fmla="*/ 0 h 227"/>
                <a:gd name="T4" fmla="*/ 0 w 246"/>
                <a:gd name="T5" fmla="*/ 227 h 227"/>
                <a:gd name="T6" fmla="*/ 62 w 246"/>
                <a:gd name="T7" fmla="*/ 227 h 227"/>
                <a:gd name="T8" fmla="*/ 62 w 246"/>
                <a:gd name="T9" fmla="*/ 81 h 227"/>
                <a:gd name="T10" fmla="*/ 182 w 246"/>
                <a:gd name="T11" fmla="*/ 81 h 227"/>
                <a:gd name="T12" fmla="*/ 182 w 246"/>
                <a:gd name="T13" fmla="*/ 227 h 227"/>
                <a:gd name="T14" fmla="*/ 244 w 246"/>
                <a:gd name="T15" fmla="*/ 227 h 227"/>
                <a:gd name="T16" fmla="*/ 246 w 246"/>
                <a:gd name="T17"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6" h="227">
                  <a:moveTo>
                    <a:pt x="246" y="0"/>
                  </a:moveTo>
                  <a:lnTo>
                    <a:pt x="0" y="0"/>
                  </a:lnTo>
                  <a:lnTo>
                    <a:pt x="0" y="227"/>
                  </a:lnTo>
                  <a:lnTo>
                    <a:pt x="62" y="227"/>
                  </a:lnTo>
                  <a:lnTo>
                    <a:pt x="62" y="81"/>
                  </a:lnTo>
                  <a:lnTo>
                    <a:pt x="182" y="81"/>
                  </a:lnTo>
                  <a:lnTo>
                    <a:pt x="182" y="227"/>
                  </a:lnTo>
                  <a:lnTo>
                    <a:pt x="244" y="227"/>
                  </a:lnTo>
                  <a:lnTo>
                    <a:pt x="246" y="0"/>
                  </a:lnTo>
                  <a:close/>
                </a:path>
              </a:pathLst>
            </a:custGeom>
            <a:solidFill>
              <a:srgbClr val="F472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27" name="Freeform 543"/>
            <p:cNvSpPr>
              <a:spLocks/>
            </p:cNvSpPr>
            <p:nvPr/>
          </p:nvSpPr>
          <p:spPr bwMode="auto">
            <a:xfrm>
              <a:off x="11542713" y="3641725"/>
              <a:ext cx="233362" cy="120650"/>
            </a:xfrm>
            <a:custGeom>
              <a:avLst/>
              <a:gdLst>
                <a:gd name="T0" fmla="*/ 57 w 101"/>
                <a:gd name="T1" fmla="*/ 0 h 53"/>
                <a:gd name="T2" fmla="*/ 0 w 101"/>
                <a:gd name="T3" fmla="*/ 53 h 53"/>
                <a:gd name="T4" fmla="*/ 57 w 101"/>
                <a:gd name="T5" fmla="*/ 53 h 53"/>
                <a:gd name="T6" fmla="*/ 101 w 101"/>
                <a:gd name="T7" fmla="*/ 53 h 53"/>
                <a:gd name="T8" fmla="*/ 101 w 101"/>
                <a:gd name="T9" fmla="*/ 0 h 53"/>
                <a:gd name="T10" fmla="*/ 57 w 101"/>
                <a:gd name="T11" fmla="*/ 0 h 53"/>
              </a:gdLst>
              <a:ahLst/>
              <a:cxnLst>
                <a:cxn ang="0">
                  <a:pos x="T0" y="T1"/>
                </a:cxn>
                <a:cxn ang="0">
                  <a:pos x="T2" y="T3"/>
                </a:cxn>
                <a:cxn ang="0">
                  <a:pos x="T4" y="T5"/>
                </a:cxn>
                <a:cxn ang="0">
                  <a:pos x="T6" y="T7"/>
                </a:cxn>
                <a:cxn ang="0">
                  <a:pos x="T8" y="T9"/>
                </a:cxn>
                <a:cxn ang="0">
                  <a:pos x="T10" y="T11"/>
                </a:cxn>
              </a:cxnLst>
              <a:rect l="0" t="0" r="r" b="b"/>
              <a:pathLst>
                <a:path w="101" h="53">
                  <a:moveTo>
                    <a:pt x="57" y="0"/>
                  </a:moveTo>
                  <a:cubicBezTo>
                    <a:pt x="27" y="0"/>
                    <a:pt x="2" y="23"/>
                    <a:pt x="0" y="53"/>
                  </a:cubicBezTo>
                  <a:cubicBezTo>
                    <a:pt x="57" y="53"/>
                    <a:pt x="57" y="53"/>
                    <a:pt x="57" y="53"/>
                  </a:cubicBezTo>
                  <a:cubicBezTo>
                    <a:pt x="101" y="53"/>
                    <a:pt x="101" y="53"/>
                    <a:pt x="101" y="53"/>
                  </a:cubicBezTo>
                  <a:cubicBezTo>
                    <a:pt x="101" y="0"/>
                    <a:pt x="101" y="0"/>
                    <a:pt x="101" y="0"/>
                  </a:cubicBezTo>
                  <a:lnTo>
                    <a:pt x="57"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28" name="Freeform 544"/>
            <p:cNvSpPr>
              <a:spLocks/>
            </p:cNvSpPr>
            <p:nvPr/>
          </p:nvSpPr>
          <p:spPr bwMode="auto">
            <a:xfrm>
              <a:off x="11517313" y="2219325"/>
              <a:ext cx="123825" cy="246062"/>
            </a:xfrm>
            <a:custGeom>
              <a:avLst/>
              <a:gdLst>
                <a:gd name="T0" fmla="*/ 39 w 78"/>
                <a:gd name="T1" fmla="*/ 155 h 155"/>
                <a:gd name="T2" fmla="*/ 0 w 78"/>
                <a:gd name="T3" fmla="*/ 146 h 155"/>
                <a:gd name="T4" fmla="*/ 0 w 78"/>
                <a:gd name="T5" fmla="*/ 0 h 155"/>
                <a:gd name="T6" fmla="*/ 78 w 78"/>
                <a:gd name="T7" fmla="*/ 0 h 155"/>
                <a:gd name="T8" fmla="*/ 78 w 78"/>
                <a:gd name="T9" fmla="*/ 155 h 155"/>
                <a:gd name="T10" fmla="*/ 39 w 78"/>
                <a:gd name="T11" fmla="*/ 155 h 155"/>
              </a:gdLst>
              <a:ahLst/>
              <a:cxnLst>
                <a:cxn ang="0">
                  <a:pos x="T0" y="T1"/>
                </a:cxn>
                <a:cxn ang="0">
                  <a:pos x="T2" y="T3"/>
                </a:cxn>
                <a:cxn ang="0">
                  <a:pos x="T4" y="T5"/>
                </a:cxn>
                <a:cxn ang="0">
                  <a:pos x="T6" y="T7"/>
                </a:cxn>
                <a:cxn ang="0">
                  <a:pos x="T8" y="T9"/>
                </a:cxn>
                <a:cxn ang="0">
                  <a:pos x="T10" y="T11"/>
                </a:cxn>
              </a:cxnLst>
              <a:rect l="0" t="0" r="r" b="b"/>
              <a:pathLst>
                <a:path w="78" h="155">
                  <a:moveTo>
                    <a:pt x="39" y="155"/>
                  </a:moveTo>
                  <a:lnTo>
                    <a:pt x="0" y="146"/>
                  </a:lnTo>
                  <a:lnTo>
                    <a:pt x="0" y="0"/>
                  </a:lnTo>
                  <a:lnTo>
                    <a:pt x="78" y="0"/>
                  </a:lnTo>
                  <a:lnTo>
                    <a:pt x="78" y="155"/>
                  </a:lnTo>
                  <a:lnTo>
                    <a:pt x="39" y="155"/>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29" name="Freeform 545"/>
            <p:cNvSpPr>
              <a:spLocks/>
            </p:cNvSpPr>
            <p:nvPr/>
          </p:nvSpPr>
          <p:spPr bwMode="auto">
            <a:xfrm>
              <a:off x="11517313" y="2219325"/>
              <a:ext cx="123825" cy="106362"/>
            </a:xfrm>
            <a:custGeom>
              <a:avLst/>
              <a:gdLst>
                <a:gd name="T0" fmla="*/ 0 w 54"/>
                <a:gd name="T1" fmla="*/ 43 h 46"/>
                <a:gd name="T2" fmla="*/ 27 w 54"/>
                <a:gd name="T3" fmla="*/ 46 h 46"/>
                <a:gd name="T4" fmla="*/ 54 w 54"/>
                <a:gd name="T5" fmla="*/ 43 h 46"/>
                <a:gd name="T6" fmla="*/ 54 w 54"/>
                <a:gd name="T7" fmla="*/ 0 h 46"/>
                <a:gd name="T8" fmla="*/ 0 w 54"/>
                <a:gd name="T9" fmla="*/ 0 h 46"/>
                <a:gd name="T10" fmla="*/ 0 w 54"/>
                <a:gd name="T11" fmla="*/ 43 h 46"/>
              </a:gdLst>
              <a:ahLst/>
              <a:cxnLst>
                <a:cxn ang="0">
                  <a:pos x="T0" y="T1"/>
                </a:cxn>
                <a:cxn ang="0">
                  <a:pos x="T2" y="T3"/>
                </a:cxn>
                <a:cxn ang="0">
                  <a:pos x="T4" y="T5"/>
                </a:cxn>
                <a:cxn ang="0">
                  <a:pos x="T6" y="T7"/>
                </a:cxn>
                <a:cxn ang="0">
                  <a:pos x="T8" y="T9"/>
                </a:cxn>
                <a:cxn ang="0">
                  <a:pos x="T10" y="T11"/>
                </a:cxn>
              </a:cxnLst>
              <a:rect l="0" t="0" r="r" b="b"/>
              <a:pathLst>
                <a:path w="54" h="46">
                  <a:moveTo>
                    <a:pt x="0" y="43"/>
                  </a:moveTo>
                  <a:cubicBezTo>
                    <a:pt x="9" y="45"/>
                    <a:pt x="18" y="46"/>
                    <a:pt x="27" y="46"/>
                  </a:cubicBezTo>
                  <a:cubicBezTo>
                    <a:pt x="36" y="46"/>
                    <a:pt x="45" y="45"/>
                    <a:pt x="54" y="43"/>
                  </a:cubicBezTo>
                  <a:cubicBezTo>
                    <a:pt x="54" y="0"/>
                    <a:pt x="54" y="0"/>
                    <a:pt x="54" y="0"/>
                  </a:cubicBezTo>
                  <a:cubicBezTo>
                    <a:pt x="0" y="0"/>
                    <a:pt x="0" y="0"/>
                    <a:pt x="0" y="0"/>
                  </a:cubicBezTo>
                  <a:lnTo>
                    <a:pt x="0" y="43"/>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30" name="Freeform 546"/>
            <p:cNvSpPr>
              <a:spLocks/>
            </p:cNvSpPr>
            <p:nvPr/>
          </p:nvSpPr>
          <p:spPr bwMode="auto">
            <a:xfrm>
              <a:off x="11433175" y="2028825"/>
              <a:ext cx="293687" cy="273050"/>
            </a:xfrm>
            <a:custGeom>
              <a:avLst/>
              <a:gdLst>
                <a:gd name="T0" fmla="*/ 0 w 127"/>
                <a:gd name="T1" fmla="*/ 0 h 119"/>
                <a:gd name="T2" fmla="*/ 0 w 127"/>
                <a:gd name="T3" fmla="*/ 98 h 119"/>
                <a:gd name="T4" fmla="*/ 63 w 127"/>
                <a:gd name="T5" fmla="*/ 119 h 119"/>
                <a:gd name="T6" fmla="*/ 127 w 127"/>
                <a:gd name="T7" fmla="*/ 98 h 119"/>
                <a:gd name="T8" fmla="*/ 127 w 127"/>
                <a:gd name="T9" fmla="*/ 0 h 119"/>
                <a:gd name="T10" fmla="*/ 0 w 127"/>
                <a:gd name="T11" fmla="*/ 0 h 119"/>
              </a:gdLst>
              <a:ahLst/>
              <a:cxnLst>
                <a:cxn ang="0">
                  <a:pos x="T0" y="T1"/>
                </a:cxn>
                <a:cxn ang="0">
                  <a:pos x="T2" y="T3"/>
                </a:cxn>
                <a:cxn ang="0">
                  <a:pos x="T4" y="T5"/>
                </a:cxn>
                <a:cxn ang="0">
                  <a:pos x="T6" y="T7"/>
                </a:cxn>
                <a:cxn ang="0">
                  <a:pos x="T8" y="T9"/>
                </a:cxn>
                <a:cxn ang="0">
                  <a:pos x="T10" y="T11"/>
                </a:cxn>
              </a:cxnLst>
              <a:rect l="0" t="0" r="r" b="b"/>
              <a:pathLst>
                <a:path w="127" h="119">
                  <a:moveTo>
                    <a:pt x="0" y="0"/>
                  </a:moveTo>
                  <a:cubicBezTo>
                    <a:pt x="0" y="98"/>
                    <a:pt x="0" y="98"/>
                    <a:pt x="0" y="98"/>
                  </a:cubicBezTo>
                  <a:cubicBezTo>
                    <a:pt x="18" y="111"/>
                    <a:pt x="40" y="119"/>
                    <a:pt x="63" y="119"/>
                  </a:cubicBezTo>
                  <a:cubicBezTo>
                    <a:pt x="97" y="119"/>
                    <a:pt x="127" y="98"/>
                    <a:pt x="127" y="98"/>
                  </a:cubicBezTo>
                  <a:cubicBezTo>
                    <a:pt x="127" y="0"/>
                    <a:pt x="127" y="0"/>
                    <a:pt x="127" y="0"/>
                  </a:cubicBezTo>
                  <a:lnTo>
                    <a:pt x="0" y="0"/>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31" name="Rectangle 547"/>
            <p:cNvSpPr>
              <a:spLocks noChangeArrowheads="1"/>
            </p:cNvSpPr>
            <p:nvPr/>
          </p:nvSpPr>
          <p:spPr bwMode="auto">
            <a:xfrm>
              <a:off x="11674475" y="3265488"/>
              <a:ext cx="98425" cy="376237"/>
            </a:xfrm>
            <a:prstGeom prst="rect">
              <a:avLst/>
            </a:prstGeom>
            <a:solidFill>
              <a:srgbClr val="E0BB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32" name="Rectangle 548"/>
            <p:cNvSpPr>
              <a:spLocks noChangeArrowheads="1"/>
            </p:cNvSpPr>
            <p:nvPr/>
          </p:nvSpPr>
          <p:spPr bwMode="auto">
            <a:xfrm>
              <a:off x="11385550" y="3265488"/>
              <a:ext cx="98425" cy="376237"/>
            </a:xfrm>
            <a:prstGeom prst="rect">
              <a:avLst/>
            </a:prstGeom>
            <a:solidFill>
              <a:srgbClr val="E0BB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33" name="Rectangle 549"/>
            <p:cNvSpPr>
              <a:spLocks noChangeArrowheads="1"/>
            </p:cNvSpPr>
            <p:nvPr/>
          </p:nvSpPr>
          <p:spPr bwMode="auto">
            <a:xfrm>
              <a:off x="11385550" y="3397250"/>
              <a:ext cx="101600" cy="244475"/>
            </a:xfrm>
            <a:prstGeom prst="rect">
              <a:avLst/>
            </a:prstGeom>
            <a:solidFill>
              <a:srgbClr val="F472D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34" name="Rectangle 550"/>
            <p:cNvSpPr>
              <a:spLocks noChangeArrowheads="1"/>
            </p:cNvSpPr>
            <p:nvPr/>
          </p:nvSpPr>
          <p:spPr bwMode="auto">
            <a:xfrm>
              <a:off x="11385550" y="3484563"/>
              <a:ext cx="101600" cy="190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35" name="Rectangle 551"/>
            <p:cNvSpPr>
              <a:spLocks noChangeArrowheads="1"/>
            </p:cNvSpPr>
            <p:nvPr/>
          </p:nvSpPr>
          <p:spPr bwMode="auto">
            <a:xfrm>
              <a:off x="11385550" y="3436938"/>
              <a:ext cx="101600" cy="190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36" name="Rectangle 552"/>
            <p:cNvSpPr>
              <a:spLocks noChangeArrowheads="1"/>
            </p:cNvSpPr>
            <p:nvPr/>
          </p:nvSpPr>
          <p:spPr bwMode="auto">
            <a:xfrm>
              <a:off x="11674475" y="3397250"/>
              <a:ext cx="98425" cy="244475"/>
            </a:xfrm>
            <a:prstGeom prst="rect">
              <a:avLst/>
            </a:prstGeom>
            <a:solidFill>
              <a:srgbClr val="F472D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37" name="Rectangle 553"/>
            <p:cNvSpPr>
              <a:spLocks noChangeArrowheads="1"/>
            </p:cNvSpPr>
            <p:nvPr/>
          </p:nvSpPr>
          <p:spPr bwMode="auto">
            <a:xfrm>
              <a:off x="11674475" y="3484563"/>
              <a:ext cx="98425" cy="190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38" name="Rectangle 554"/>
            <p:cNvSpPr>
              <a:spLocks noChangeArrowheads="1"/>
            </p:cNvSpPr>
            <p:nvPr/>
          </p:nvSpPr>
          <p:spPr bwMode="auto">
            <a:xfrm>
              <a:off x="11674475" y="3436938"/>
              <a:ext cx="98425" cy="190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39" name="Freeform 555"/>
            <p:cNvSpPr>
              <a:spLocks/>
            </p:cNvSpPr>
            <p:nvPr/>
          </p:nvSpPr>
          <p:spPr bwMode="auto">
            <a:xfrm>
              <a:off x="11385550" y="2362200"/>
              <a:ext cx="390525" cy="542925"/>
            </a:xfrm>
            <a:custGeom>
              <a:avLst/>
              <a:gdLst>
                <a:gd name="T0" fmla="*/ 33 w 169"/>
                <a:gd name="T1" fmla="*/ 19 h 237"/>
                <a:gd name="T2" fmla="*/ 33 w 169"/>
                <a:gd name="T3" fmla="*/ 0 h 237"/>
                <a:gd name="T4" fmla="*/ 57 w 169"/>
                <a:gd name="T5" fmla="*/ 0 h 237"/>
                <a:gd name="T6" fmla="*/ 84 w 169"/>
                <a:gd name="T7" fmla="*/ 26 h 237"/>
                <a:gd name="T8" fmla="*/ 111 w 169"/>
                <a:gd name="T9" fmla="*/ 0 h 237"/>
                <a:gd name="T10" fmla="*/ 138 w 169"/>
                <a:gd name="T11" fmla="*/ 0 h 237"/>
                <a:gd name="T12" fmla="*/ 138 w 169"/>
                <a:gd name="T13" fmla="*/ 19 h 237"/>
                <a:gd name="T14" fmla="*/ 169 w 169"/>
                <a:gd name="T15" fmla="*/ 70 h 237"/>
                <a:gd name="T16" fmla="*/ 169 w 169"/>
                <a:gd name="T17" fmla="*/ 237 h 237"/>
                <a:gd name="T18" fmla="*/ 0 w 169"/>
                <a:gd name="T19" fmla="*/ 237 h 237"/>
                <a:gd name="T20" fmla="*/ 0 w 169"/>
                <a:gd name="T21" fmla="*/ 71 h 237"/>
                <a:gd name="T22" fmla="*/ 33 w 169"/>
                <a:gd name="T23" fmla="*/ 19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9" h="237">
                  <a:moveTo>
                    <a:pt x="33" y="19"/>
                  </a:moveTo>
                  <a:cubicBezTo>
                    <a:pt x="33" y="0"/>
                    <a:pt x="33" y="0"/>
                    <a:pt x="33" y="0"/>
                  </a:cubicBezTo>
                  <a:cubicBezTo>
                    <a:pt x="57" y="0"/>
                    <a:pt x="57" y="0"/>
                    <a:pt x="57" y="0"/>
                  </a:cubicBezTo>
                  <a:cubicBezTo>
                    <a:pt x="57" y="14"/>
                    <a:pt x="69" y="26"/>
                    <a:pt x="84" y="26"/>
                  </a:cubicBezTo>
                  <a:cubicBezTo>
                    <a:pt x="99" y="26"/>
                    <a:pt x="111" y="14"/>
                    <a:pt x="111" y="0"/>
                  </a:cubicBezTo>
                  <a:cubicBezTo>
                    <a:pt x="138" y="0"/>
                    <a:pt x="138" y="0"/>
                    <a:pt x="138" y="0"/>
                  </a:cubicBezTo>
                  <a:cubicBezTo>
                    <a:pt x="138" y="19"/>
                    <a:pt x="138" y="19"/>
                    <a:pt x="138" y="19"/>
                  </a:cubicBezTo>
                  <a:cubicBezTo>
                    <a:pt x="138" y="41"/>
                    <a:pt x="150" y="60"/>
                    <a:pt x="169" y="70"/>
                  </a:cubicBezTo>
                  <a:cubicBezTo>
                    <a:pt x="169" y="237"/>
                    <a:pt x="169" y="237"/>
                    <a:pt x="169" y="237"/>
                  </a:cubicBezTo>
                  <a:cubicBezTo>
                    <a:pt x="0" y="237"/>
                    <a:pt x="0" y="237"/>
                    <a:pt x="0" y="237"/>
                  </a:cubicBezTo>
                  <a:cubicBezTo>
                    <a:pt x="0" y="71"/>
                    <a:pt x="0" y="71"/>
                    <a:pt x="0" y="71"/>
                  </a:cubicBezTo>
                  <a:cubicBezTo>
                    <a:pt x="19" y="62"/>
                    <a:pt x="33" y="42"/>
                    <a:pt x="33" y="19"/>
                  </a:cubicBezTo>
                  <a:close/>
                </a:path>
              </a:pathLst>
            </a:cu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40" name="Freeform 556"/>
            <p:cNvSpPr>
              <a:spLocks/>
            </p:cNvSpPr>
            <p:nvPr/>
          </p:nvSpPr>
          <p:spPr bwMode="auto">
            <a:xfrm>
              <a:off x="11274425" y="2343150"/>
              <a:ext cx="77787" cy="153987"/>
            </a:xfrm>
            <a:custGeom>
              <a:avLst/>
              <a:gdLst>
                <a:gd name="T0" fmla="*/ 34 w 34"/>
                <a:gd name="T1" fmla="*/ 67 h 67"/>
                <a:gd name="T2" fmla="*/ 34 w 34"/>
                <a:gd name="T3" fmla="*/ 0 h 67"/>
                <a:gd name="T4" fmla="*/ 0 w 34"/>
                <a:gd name="T5" fmla="*/ 33 h 67"/>
                <a:gd name="T6" fmla="*/ 34 w 34"/>
                <a:gd name="T7" fmla="*/ 67 h 67"/>
              </a:gdLst>
              <a:ahLst/>
              <a:cxnLst>
                <a:cxn ang="0">
                  <a:pos x="T0" y="T1"/>
                </a:cxn>
                <a:cxn ang="0">
                  <a:pos x="T2" y="T3"/>
                </a:cxn>
                <a:cxn ang="0">
                  <a:pos x="T4" y="T5"/>
                </a:cxn>
                <a:cxn ang="0">
                  <a:pos x="T6" y="T7"/>
                </a:cxn>
              </a:cxnLst>
              <a:rect l="0" t="0" r="r" b="b"/>
              <a:pathLst>
                <a:path w="34" h="67">
                  <a:moveTo>
                    <a:pt x="34" y="67"/>
                  </a:moveTo>
                  <a:cubicBezTo>
                    <a:pt x="34" y="0"/>
                    <a:pt x="34" y="0"/>
                    <a:pt x="34" y="0"/>
                  </a:cubicBezTo>
                  <a:cubicBezTo>
                    <a:pt x="15" y="0"/>
                    <a:pt x="0" y="15"/>
                    <a:pt x="0" y="33"/>
                  </a:cubicBezTo>
                  <a:cubicBezTo>
                    <a:pt x="0" y="52"/>
                    <a:pt x="15" y="67"/>
                    <a:pt x="34" y="67"/>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41" name="Freeform 557"/>
            <p:cNvSpPr>
              <a:spLocks/>
            </p:cNvSpPr>
            <p:nvPr/>
          </p:nvSpPr>
          <p:spPr bwMode="auto">
            <a:xfrm>
              <a:off x="11807825" y="2343150"/>
              <a:ext cx="77787" cy="153987"/>
            </a:xfrm>
            <a:custGeom>
              <a:avLst/>
              <a:gdLst>
                <a:gd name="T0" fmla="*/ 0 w 34"/>
                <a:gd name="T1" fmla="*/ 0 h 67"/>
                <a:gd name="T2" fmla="*/ 0 w 34"/>
                <a:gd name="T3" fmla="*/ 67 h 67"/>
                <a:gd name="T4" fmla="*/ 34 w 34"/>
                <a:gd name="T5" fmla="*/ 33 h 67"/>
                <a:gd name="T6" fmla="*/ 0 w 34"/>
                <a:gd name="T7" fmla="*/ 0 h 67"/>
              </a:gdLst>
              <a:ahLst/>
              <a:cxnLst>
                <a:cxn ang="0">
                  <a:pos x="T0" y="T1"/>
                </a:cxn>
                <a:cxn ang="0">
                  <a:pos x="T2" y="T3"/>
                </a:cxn>
                <a:cxn ang="0">
                  <a:pos x="T4" y="T5"/>
                </a:cxn>
                <a:cxn ang="0">
                  <a:pos x="T6" y="T7"/>
                </a:cxn>
              </a:cxnLst>
              <a:rect l="0" t="0" r="r" b="b"/>
              <a:pathLst>
                <a:path w="34" h="67">
                  <a:moveTo>
                    <a:pt x="0" y="0"/>
                  </a:moveTo>
                  <a:cubicBezTo>
                    <a:pt x="0" y="67"/>
                    <a:pt x="0" y="67"/>
                    <a:pt x="0" y="67"/>
                  </a:cubicBezTo>
                  <a:cubicBezTo>
                    <a:pt x="19" y="67"/>
                    <a:pt x="34" y="52"/>
                    <a:pt x="34" y="33"/>
                  </a:cubicBezTo>
                  <a:cubicBezTo>
                    <a:pt x="34" y="15"/>
                    <a:pt x="19" y="0"/>
                    <a:pt x="0"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42" name="Freeform 558"/>
            <p:cNvSpPr>
              <a:spLocks/>
            </p:cNvSpPr>
            <p:nvPr/>
          </p:nvSpPr>
          <p:spPr bwMode="auto">
            <a:xfrm>
              <a:off x="11352213" y="2203450"/>
              <a:ext cx="455612" cy="320675"/>
            </a:xfrm>
            <a:custGeom>
              <a:avLst/>
              <a:gdLst>
                <a:gd name="T0" fmla="*/ 0 w 197"/>
                <a:gd name="T1" fmla="*/ 129 h 140"/>
                <a:gd name="T2" fmla="*/ 11 w 197"/>
                <a:gd name="T3" fmla="*/ 140 h 140"/>
                <a:gd name="T4" fmla="*/ 186 w 197"/>
                <a:gd name="T5" fmla="*/ 140 h 140"/>
                <a:gd name="T6" fmla="*/ 197 w 197"/>
                <a:gd name="T7" fmla="*/ 129 h 140"/>
                <a:gd name="T8" fmla="*/ 197 w 197"/>
                <a:gd name="T9" fmla="*/ 11 h 140"/>
                <a:gd name="T10" fmla="*/ 186 w 197"/>
                <a:gd name="T11" fmla="*/ 0 h 140"/>
                <a:gd name="T12" fmla="*/ 11 w 197"/>
                <a:gd name="T13" fmla="*/ 0 h 140"/>
                <a:gd name="T14" fmla="*/ 0 w 197"/>
                <a:gd name="T15" fmla="*/ 11 h 140"/>
                <a:gd name="T16" fmla="*/ 0 w 197"/>
                <a:gd name="T17" fmla="*/ 129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7" h="140">
                  <a:moveTo>
                    <a:pt x="0" y="129"/>
                  </a:moveTo>
                  <a:cubicBezTo>
                    <a:pt x="0" y="135"/>
                    <a:pt x="5" y="140"/>
                    <a:pt x="11" y="140"/>
                  </a:cubicBezTo>
                  <a:cubicBezTo>
                    <a:pt x="186" y="140"/>
                    <a:pt x="186" y="140"/>
                    <a:pt x="186" y="140"/>
                  </a:cubicBezTo>
                  <a:cubicBezTo>
                    <a:pt x="192" y="140"/>
                    <a:pt x="197" y="135"/>
                    <a:pt x="197" y="129"/>
                  </a:cubicBezTo>
                  <a:cubicBezTo>
                    <a:pt x="197" y="11"/>
                    <a:pt x="197" y="11"/>
                    <a:pt x="197" y="11"/>
                  </a:cubicBezTo>
                  <a:cubicBezTo>
                    <a:pt x="197" y="5"/>
                    <a:pt x="192" y="0"/>
                    <a:pt x="186" y="0"/>
                  </a:cubicBezTo>
                  <a:cubicBezTo>
                    <a:pt x="11" y="0"/>
                    <a:pt x="11" y="0"/>
                    <a:pt x="11" y="0"/>
                  </a:cubicBezTo>
                  <a:cubicBezTo>
                    <a:pt x="5" y="0"/>
                    <a:pt x="0" y="5"/>
                    <a:pt x="0" y="11"/>
                  </a:cubicBezTo>
                  <a:lnTo>
                    <a:pt x="0" y="12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43" name="Freeform 559"/>
            <p:cNvSpPr>
              <a:spLocks/>
            </p:cNvSpPr>
            <p:nvPr/>
          </p:nvSpPr>
          <p:spPr bwMode="auto">
            <a:xfrm>
              <a:off x="11717338" y="2366963"/>
              <a:ext cx="96837" cy="119062"/>
            </a:xfrm>
            <a:custGeom>
              <a:avLst/>
              <a:gdLst>
                <a:gd name="T0" fmla="*/ 14 w 42"/>
                <a:gd name="T1" fmla="*/ 0 h 52"/>
                <a:gd name="T2" fmla="*/ 42 w 42"/>
                <a:gd name="T3" fmla="*/ 0 h 52"/>
                <a:gd name="T4" fmla="*/ 42 w 42"/>
                <a:gd name="T5" fmla="*/ 52 h 52"/>
                <a:gd name="T6" fmla="*/ 14 w 42"/>
                <a:gd name="T7" fmla="*/ 52 h 52"/>
                <a:gd name="T8" fmla="*/ 0 w 42"/>
                <a:gd name="T9" fmla="*/ 38 h 52"/>
                <a:gd name="T10" fmla="*/ 0 w 42"/>
                <a:gd name="T11" fmla="*/ 14 h 52"/>
                <a:gd name="T12" fmla="*/ 14 w 42"/>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42" h="52">
                  <a:moveTo>
                    <a:pt x="14" y="0"/>
                  </a:moveTo>
                  <a:cubicBezTo>
                    <a:pt x="42" y="0"/>
                    <a:pt x="42" y="0"/>
                    <a:pt x="42" y="0"/>
                  </a:cubicBezTo>
                  <a:cubicBezTo>
                    <a:pt x="42" y="52"/>
                    <a:pt x="42" y="52"/>
                    <a:pt x="42" y="52"/>
                  </a:cubicBezTo>
                  <a:cubicBezTo>
                    <a:pt x="14" y="52"/>
                    <a:pt x="14" y="52"/>
                    <a:pt x="14" y="52"/>
                  </a:cubicBezTo>
                  <a:cubicBezTo>
                    <a:pt x="6" y="52"/>
                    <a:pt x="0" y="46"/>
                    <a:pt x="0" y="38"/>
                  </a:cubicBezTo>
                  <a:cubicBezTo>
                    <a:pt x="0" y="14"/>
                    <a:pt x="0" y="14"/>
                    <a:pt x="0" y="14"/>
                  </a:cubicBezTo>
                  <a:cubicBezTo>
                    <a:pt x="0" y="6"/>
                    <a:pt x="6" y="0"/>
                    <a:pt x="14"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44" name="Freeform 560"/>
            <p:cNvSpPr>
              <a:spLocks/>
            </p:cNvSpPr>
            <p:nvPr/>
          </p:nvSpPr>
          <p:spPr bwMode="auto">
            <a:xfrm>
              <a:off x="11347450" y="2366963"/>
              <a:ext cx="96837" cy="119062"/>
            </a:xfrm>
            <a:custGeom>
              <a:avLst/>
              <a:gdLst>
                <a:gd name="T0" fmla="*/ 27 w 42"/>
                <a:gd name="T1" fmla="*/ 52 h 52"/>
                <a:gd name="T2" fmla="*/ 0 w 42"/>
                <a:gd name="T3" fmla="*/ 52 h 52"/>
                <a:gd name="T4" fmla="*/ 0 w 42"/>
                <a:gd name="T5" fmla="*/ 0 h 52"/>
                <a:gd name="T6" fmla="*/ 27 w 42"/>
                <a:gd name="T7" fmla="*/ 0 h 52"/>
                <a:gd name="T8" fmla="*/ 42 w 42"/>
                <a:gd name="T9" fmla="*/ 14 h 52"/>
                <a:gd name="T10" fmla="*/ 42 w 42"/>
                <a:gd name="T11" fmla="*/ 38 h 52"/>
                <a:gd name="T12" fmla="*/ 27 w 42"/>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42" h="52">
                  <a:moveTo>
                    <a:pt x="27" y="52"/>
                  </a:moveTo>
                  <a:cubicBezTo>
                    <a:pt x="0" y="52"/>
                    <a:pt x="0" y="52"/>
                    <a:pt x="0" y="52"/>
                  </a:cubicBezTo>
                  <a:cubicBezTo>
                    <a:pt x="0" y="0"/>
                    <a:pt x="0" y="0"/>
                    <a:pt x="0" y="0"/>
                  </a:cubicBezTo>
                  <a:cubicBezTo>
                    <a:pt x="27" y="0"/>
                    <a:pt x="27" y="0"/>
                    <a:pt x="27" y="0"/>
                  </a:cubicBezTo>
                  <a:cubicBezTo>
                    <a:pt x="35" y="0"/>
                    <a:pt x="42" y="6"/>
                    <a:pt x="42" y="14"/>
                  </a:cubicBezTo>
                  <a:cubicBezTo>
                    <a:pt x="42" y="38"/>
                    <a:pt x="42" y="38"/>
                    <a:pt x="42" y="38"/>
                  </a:cubicBezTo>
                  <a:cubicBezTo>
                    <a:pt x="42" y="46"/>
                    <a:pt x="35" y="52"/>
                    <a:pt x="27" y="52"/>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45" name="Freeform 561"/>
            <p:cNvSpPr>
              <a:spLocks/>
            </p:cNvSpPr>
            <p:nvPr/>
          </p:nvSpPr>
          <p:spPr bwMode="auto">
            <a:xfrm>
              <a:off x="11261725" y="1920875"/>
              <a:ext cx="633412" cy="71437"/>
            </a:xfrm>
            <a:custGeom>
              <a:avLst/>
              <a:gdLst>
                <a:gd name="T0" fmla="*/ 274 w 274"/>
                <a:gd name="T1" fmla="*/ 31 h 31"/>
                <a:gd name="T2" fmla="*/ 161 w 274"/>
                <a:gd name="T3" fmla="*/ 31 h 31"/>
                <a:gd name="T4" fmla="*/ 113 w 274"/>
                <a:gd name="T5" fmla="*/ 31 h 31"/>
                <a:gd name="T6" fmla="*/ 0 w 274"/>
                <a:gd name="T7" fmla="*/ 31 h 31"/>
              </a:gdLst>
              <a:ahLst/>
              <a:cxnLst>
                <a:cxn ang="0">
                  <a:pos x="T0" y="T1"/>
                </a:cxn>
                <a:cxn ang="0">
                  <a:pos x="T2" y="T3"/>
                </a:cxn>
                <a:cxn ang="0">
                  <a:pos x="T4" y="T5"/>
                </a:cxn>
                <a:cxn ang="0">
                  <a:pos x="T6" y="T7"/>
                </a:cxn>
              </a:cxnLst>
              <a:rect l="0" t="0" r="r" b="b"/>
              <a:pathLst>
                <a:path w="274" h="31">
                  <a:moveTo>
                    <a:pt x="274" y="31"/>
                  </a:moveTo>
                  <a:cubicBezTo>
                    <a:pt x="243" y="0"/>
                    <a:pt x="193" y="0"/>
                    <a:pt x="161" y="31"/>
                  </a:cubicBezTo>
                  <a:cubicBezTo>
                    <a:pt x="113" y="31"/>
                    <a:pt x="113" y="31"/>
                    <a:pt x="113" y="31"/>
                  </a:cubicBezTo>
                  <a:cubicBezTo>
                    <a:pt x="82" y="0"/>
                    <a:pt x="31" y="0"/>
                    <a:pt x="0" y="31"/>
                  </a:cubicBezTo>
                </a:path>
              </a:pathLst>
            </a:custGeom>
            <a:noFill/>
            <a:ln w="30163" cap="rnd">
              <a:solidFill>
                <a:srgbClr val="6D4929"/>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46" name="Freeform 562"/>
            <p:cNvSpPr>
              <a:spLocks/>
            </p:cNvSpPr>
            <p:nvPr/>
          </p:nvSpPr>
          <p:spPr bwMode="auto">
            <a:xfrm>
              <a:off x="11433175" y="1879600"/>
              <a:ext cx="293687" cy="280987"/>
            </a:xfrm>
            <a:custGeom>
              <a:avLst/>
              <a:gdLst>
                <a:gd name="T0" fmla="*/ 64 w 127"/>
                <a:gd name="T1" fmla="*/ 0 h 122"/>
                <a:gd name="T2" fmla="*/ 0 w 127"/>
                <a:gd name="T3" fmla="*/ 63 h 122"/>
                <a:gd name="T4" fmla="*/ 0 w 127"/>
                <a:gd name="T5" fmla="*/ 65 h 122"/>
                <a:gd name="T6" fmla="*/ 0 w 127"/>
                <a:gd name="T7" fmla="*/ 122 h 122"/>
                <a:gd name="T8" fmla="*/ 58 w 127"/>
                <a:gd name="T9" fmla="*/ 65 h 122"/>
                <a:gd name="T10" fmla="*/ 69 w 127"/>
                <a:gd name="T11" fmla="*/ 65 h 122"/>
                <a:gd name="T12" fmla="*/ 127 w 127"/>
                <a:gd name="T13" fmla="*/ 122 h 122"/>
                <a:gd name="T14" fmla="*/ 127 w 127"/>
                <a:gd name="T15" fmla="*/ 65 h 122"/>
                <a:gd name="T16" fmla="*/ 127 w 127"/>
                <a:gd name="T17" fmla="*/ 63 h 122"/>
                <a:gd name="T18" fmla="*/ 64 w 127"/>
                <a:gd name="T19" fmla="*/ 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7" h="122">
                  <a:moveTo>
                    <a:pt x="64" y="0"/>
                  </a:moveTo>
                  <a:cubicBezTo>
                    <a:pt x="29" y="0"/>
                    <a:pt x="0" y="28"/>
                    <a:pt x="0" y="63"/>
                  </a:cubicBezTo>
                  <a:cubicBezTo>
                    <a:pt x="0" y="65"/>
                    <a:pt x="0" y="65"/>
                    <a:pt x="0" y="65"/>
                  </a:cubicBezTo>
                  <a:cubicBezTo>
                    <a:pt x="0" y="122"/>
                    <a:pt x="0" y="122"/>
                    <a:pt x="0" y="122"/>
                  </a:cubicBezTo>
                  <a:cubicBezTo>
                    <a:pt x="0" y="91"/>
                    <a:pt x="26" y="65"/>
                    <a:pt x="58" y="65"/>
                  </a:cubicBezTo>
                  <a:cubicBezTo>
                    <a:pt x="69" y="65"/>
                    <a:pt x="69" y="65"/>
                    <a:pt x="69" y="65"/>
                  </a:cubicBezTo>
                  <a:cubicBezTo>
                    <a:pt x="101" y="65"/>
                    <a:pt x="127" y="91"/>
                    <a:pt x="127" y="122"/>
                  </a:cubicBezTo>
                  <a:cubicBezTo>
                    <a:pt x="127" y="65"/>
                    <a:pt x="127" y="65"/>
                    <a:pt x="127" y="65"/>
                  </a:cubicBezTo>
                  <a:cubicBezTo>
                    <a:pt x="127" y="63"/>
                    <a:pt x="127" y="63"/>
                    <a:pt x="127" y="63"/>
                  </a:cubicBezTo>
                  <a:cubicBezTo>
                    <a:pt x="127" y="28"/>
                    <a:pt x="98" y="0"/>
                    <a:pt x="64" y="0"/>
                  </a:cubicBezTo>
                  <a:close/>
                </a:path>
              </a:pathLst>
            </a:custGeom>
            <a:solidFill>
              <a:srgbClr val="6D49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47" name="Oval 563"/>
            <p:cNvSpPr>
              <a:spLocks noChangeArrowheads="1"/>
            </p:cNvSpPr>
            <p:nvPr/>
          </p:nvSpPr>
          <p:spPr bwMode="auto">
            <a:xfrm>
              <a:off x="11680825" y="1897063"/>
              <a:ext cx="46037" cy="44450"/>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48" name="Oval 564"/>
            <p:cNvSpPr>
              <a:spLocks noChangeArrowheads="1"/>
            </p:cNvSpPr>
            <p:nvPr/>
          </p:nvSpPr>
          <p:spPr bwMode="auto">
            <a:xfrm>
              <a:off x="11680825" y="1955800"/>
              <a:ext cx="46037" cy="46037"/>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49" name="Oval 565"/>
            <p:cNvSpPr>
              <a:spLocks noChangeArrowheads="1"/>
            </p:cNvSpPr>
            <p:nvPr/>
          </p:nvSpPr>
          <p:spPr bwMode="auto">
            <a:xfrm>
              <a:off x="11433175" y="1897063"/>
              <a:ext cx="46037" cy="44450"/>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50" name="Oval 566"/>
            <p:cNvSpPr>
              <a:spLocks noChangeArrowheads="1"/>
            </p:cNvSpPr>
            <p:nvPr/>
          </p:nvSpPr>
          <p:spPr bwMode="auto">
            <a:xfrm>
              <a:off x="11433175" y="1955800"/>
              <a:ext cx="46037" cy="46037"/>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51" name="Freeform 567"/>
            <p:cNvSpPr>
              <a:spLocks noEditPoints="1"/>
            </p:cNvSpPr>
            <p:nvPr/>
          </p:nvSpPr>
          <p:spPr bwMode="auto">
            <a:xfrm>
              <a:off x="11750675" y="2889250"/>
              <a:ext cx="47625" cy="66675"/>
            </a:xfrm>
            <a:custGeom>
              <a:avLst/>
              <a:gdLst>
                <a:gd name="T0" fmla="*/ 0 w 21"/>
                <a:gd name="T1" fmla="*/ 18 h 29"/>
                <a:gd name="T2" fmla="*/ 0 w 21"/>
                <a:gd name="T3" fmla="*/ 0 h 29"/>
                <a:gd name="T4" fmla="*/ 21 w 21"/>
                <a:gd name="T5" fmla="*/ 0 h 29"/>
                <a:gd name="T6" fmla="*/ 21 w 21"/>
                <a:gd name="T7" fmla="*/ 18 h 29"/>
                <a:gd name="T8" fmla="*/ 10 w 21"/>
                <a:gd name="T9" fmla="*/ 29 h 29"/>
                <a:gd name="T10" fmla="*/ 0 w 21"/>
                <a:gd name="T11" fmla="*/ 18 h 29"/>
                <a:gd name="T12" fmla="*/ 6 w 21"/>
                <a:gd name="T13" fmla="*/ 6 h 29"/>
                <a:gd name="T14" fmla="*/ 6 w 21"/>
                <a:gd name="T15" fmla="*/ 18 h 29"/>
                <a:gd name="T16" fmla="*/ 10 w 21"/>
                <a:gd name="T17" fmla="*/ 23 h 29"/>
                <a:gd name="T18" fmla="*/ 15 w 21"/>
                <a:gd name="T19" fmla="*/ 18 h 29"/>
                <a:gd name="T20" fmla="*/ 15 w 21"/>
                <a:gd name="T21" fmla="*/ 6 h 29"/>
                <a:gd name="T22" fmla="*/ 6 w 21"/>
                <a:gd name="T23" fmla="*/ 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29">
                  <a:moveTo>
                    <a:pt x="0" y="18"/>
                  </a:moveTo>
                  <a:cubicBezTo>
                    <a:pt x="0" y="0"/>
                    <a:pt x="0" y="0"/>
                    <a:pt x="0" y="0"/>
                  </a:cubicBezTo>
                  <a:cubicBezTo>
                    <a:pt x="21" y="0"/>
                    <a:pt x="21" y="0"/>
                    <a:pt x="21" y="0"/>
                  </a:cubicBezTo>
                  <a:cubicBezTo>
                    <a:pt x="21" y="18"/>
                    <a:pt x="21" y="18"/>
                    <a:pt x="21" y="18"/>
                  </a:cubicBezTo>
                  <a:cubicBezTo>
                    <a:pt x="21" y="24"/>
                    <a:pt x="16" y="29"/>
                    <a:pt x="10" y="29"/>
                  </a:cubicBezTo>
                  <a:cubicBezTo>
                    <a:pt x="5" y="29"/>
                    <a:pt x="0" y="24"/>
                    <a:pt x="0" y="18"/>
                  </a:cubicBezTo>
                  <a:close/>
                  <a:moveTo>
                    <a:pt x="6" y="6"/>
                  </a:moveTo>
                  <a:cubicBezTo>
                    <a:pt x="6" y="18"/>
                    <a:pt x="6" y="18"/>
                    <a:pt x="6" y="18"/>
                  </a:cubicBezTo>
                  <a:cubicBezTo>
                    <a:pt x="6" y="21"/>
                    <a:pt x="8" y="23"/>
                    <a:pt x="10" y="23"/>
                  </a:cubicBezTo>
                  <a:cubicBezTo>
                    <a:pt x="13" y="23"/>
                    <a:pt x="15" y="21"/>
                    <a:pt x="15" y="18"/>
                  </a:cubicBezTo>
                  <a:cubicBezTo>
                    <a:pt x="15" y="6"/>
                    <a:pt x="15" y="6"/>
                    <a:pt x="15" y="6"/>
                  </a:cubicBezTo>
                  <a:lnTo>
                    <a:pt x="6"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52" name="Freeform 568"/>
            <p:cNvSpPr>
              <a:spLocks noEditPoints="1"/>
            </p:cNvSpPr>
            <p:nvPr/>
          </p:nvSpPr>
          <p:spPr bwMode="auto">
            <a:xfrm>
              <a:off x="11715750" y="2889250"/>
              <a:ext cx="47625" cy="66675"/>
            </a:xfrm>
            <a:custGeom>
              <a:avLst/>
              <a:gdLst>
                <a:gd name="T0" fmla="*/ 0 w 21"/>
                <a:gd name="T1" fmla="*/ 18 h 29"/>
                <a:gd name="T2" fmla="*/ 0 w 21"/>
                <a:gd name="T3" fmla="*/ 0 h 29"/>
                <a:gd name="T4" fmla="*/ 21 w 21"/>
                <a:gd name="T5" fmla="*/ 0 h 29"/>
                <a:gd name="T6" fmla="*/ 21 w 21"/>
                <a:gd name="T7" fmla="*/ 18 h 29"/>
                <a:gd name="T8" fmla="*/ 10 w 21"/>
                <a:gd name="T9" fmla="*/ 29 h 29"/>
                <a:gd name="T10" fmla="*/ 0 w 21"/>
                <a:gd name="T11" fmla="*/ 18 h 29"/>
                <a:gd name="T12" fmla="*/ 5 w 21"/>
                <a:gd name="T13" fmla="*/ 6 h 29"/>
                <a:gd name="T14" fmla="*/ 5 w 21"/>
                <a:gd name="T15" fmla="*/ 18 h 29"/>
                <a:gd name="T16" fmla="*/ 10 w 21"/>
                <a:gd name="T17" fmla="*/ 23 h 29"/>
                <a:gd name="T18" fmla="*/ 15 w 21"/>
                <a:gd name="T19" fmla="*/ 18 h 29"/>
                <a:gd name="T20" fmla="*/ 15 w 21"/>
                <a:gd name="T21" fmla="*/ 6 h 29"/>
                <a:gd name="T22" fmla="*/ 5 w 21"/>
                <a:gd name="T23" fmla="*/ 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29">
                  <a:moveTo>
                    <a:pt x="0" y="18"/>
                  </a:moveTo>
                  <a:cubicBezTo>
                    <a:pt x="0" y="0"/>
                    <a:pt x="0" y="0"/>
                    <a:pt x="0" y="0"/>
                  </a:cubicBezTo>
                  <a:cubicBezTo>
                    <a:pt x="21" y="0"/>
                    <a:pt x="21" y="0"/>
                    <a:pt x="21" y="0"/>
                  </a:cubicBezTo>
                  <a:cubicBezTo>
                    <a:pt x="21" y="18"/>
                    <a:pt x="21" y="18"/>
                    <a:pt x="21" y="18"/>
                  </a:cubicBezTo>
                  <a:cubicBezTo>
                    <a:pt x="21" y="24"/>
                    <a:pt x="16" y="29"/>
                    <a:pt x="10" y="29"/>
                  </a:cubicBezTo>
                  <a:cubicBezTo>
                    <a:pt x="4" y="29"/>
                    <a:pt x="0" y="24"/>
                    <a:pt x="0" y="18"/>
                  </a:cubicBezTo>
                  <a:close/>
                  <a:moveTo>
                    <a:pt x="5" y="6"/>
                  </a:moveTo>
                  <a:cubicBezTo>
                    <a:pt x="5" y="18"/>
                    <a:pt x="5" y="18"/>
                    <a:pt x="5" y="18"/>
                  </a:cubicBezTo>
                  <a:cubicBezTo>
                    <a:pt x="5" y="21"/>
                    <a:pt x="8" y="23"/>
                    <a:pt x="10" y="23"/>
                  </a:cubicBezTo>
                  <a:cubicBezTo>
                    <a:pt x="13" y="23"/>
                    <a:pt x="15" y="21"/>
                    <a:pt x="15" y="18"/>
                  </a:cubicBezTo>
                  <a:cubicBezTo>
                    <a:pt x="15" y="6"/>
                    <a:pt x="15" y="6"/>
                    <a:pt x="15" y="6"/>
                  </a:cubicBezTo>
                  <a:lnTo>
                    <a:pt x="5"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53" name="Freeform 569"/>
            <p:cNvSpPr>
              <a:spLocks noEditPoints="1"/>
            </p:cNvSpPr>
            <p:nvPr/>
          </p:nvSpPr>
          <p:spPr bwMode="auto">
            <a:xfrm>
              <a:off x="11677650" y="2889250"/>
              <a:ext cx="49212" cy="66675"/>
            </a:xfrm>
            <a:custGeom>
              <a:avLst/>
              <a:gdLst>
                <a:gd name="T0" fmla="*/ 0 w 21"/>
                <a:gd name="T1" fmla="*/ 18 h 29"/>
                <a:gd name="T2" fmla="*/ 0 w 21"/>
                <a:gd name="T3" fmla="*/ 0 h 29"/>
                <a:gd name="T4" fmla="*/ 21 w 21"/>
                <a:gd name="T5" fmla="*/ 0 h 29"/>
                <a:gd name="T6" fmla="*/ 21 w 21"/>
                <a:gd name="T7" fmla="*/ 18 h 29"/>
                <a:gd name="T8" fmla="*/ 11 w 21"/>
                <a:gd name="T9" fmla="*/ 29 h 29"/>
                <a:gd name="T10" fmla="*/ 0 w 21"/>
                <a:gd name="T11" fmla="*/ 18 h 29"/>
                <a:gd name="T12" fmla="*/ 6 w 21"/>
                <a:gd name="T13" fmla="*/ 6 h 29"/>
                <a:gd name="T14" fmla="*/ 6 w 21"/>
                <a:gd name="T15" fmla="*/ 18 h 29"/>
                <a:gd name="T16" fmla="*/ 11 w 21"/>
                <a:gd name="T17" fmla="*/ 23 h 29"/>
                <a:gd name="T18" fmla="*/ 16 w 21"/>
                <a:gd name="T19" fmla="*/ 18 h 29"/>
                <a:gd name="T20" fmla="*/ 16 w 21"/>
                <a:gd name="T21" fmla="*/ 6 h 29"/>
                <a:gd name="T22" fmla="*/ 6 w 21"/>
                <a:gd name="T23" fmla="*/ 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29">
                  <a:moveTo>
                    <a:pt x="0" y="18"/>
                  </a:moveTo>
                  <a:cubicBezTo>
                    <a:pt x="0" y="0"/>
                    <a:pt x="0" y="0"/>
                    <a:pt x="0" y="0"/>
                  </a:cubicBezTo>
                  <a:cubicBezTo>
                    <a:pt x="21" y="0"/>
                    <a:pt x="21" y="0"/>
                    <a:pt x="21" y="0"/>
                  </a:cubicBezTo>
                  <a:cubicBezTo>
                    <a:pt x="21" y="18"/>
                    <a:pt x="21" y="18"/>
                    <a:pt x="21" y="18"/>
                  </a:cubicBezTo>
                  <a:cubicBezTo>
                    <a:pt x="21" y="24"/>
                    <a:pt x="17" y="29"/>
                    <a:pt x="11" y="29"/>
                  </a:cubicBezTo>
                  <a:cubicBezTo>
                    <a:pt x="5" y="29"/>
                    <a:pt x="0" y="24"/>
                    <a:pt x="0" y="18"/>
                  </a:cubicBezTo>
                  <a:close/>
                  <a:moveTo>
                    <a:pt x="6" y="6"/>
                  </a:moveTo>
                  <a:cubicBezTo>
                    <a:pt x="6" y="18"/>
                    <a:pt x="6" y="18"/>
                    <a:pt x="6" y="18"/>
                  </a:cubicBezTo>
                  <a:cubicBezTo>
                    <a:pt x="6" y="21"/>
                    <a:pt x="8" y="23"/>
                    <a:pt x="11" y="23"/>
                  </a:cubicBezTo>
                  <a:cubicBezTo>
                    <a:pt x="13" y="23"/>
                    <a:pt x="16" y="21"/>
                    <a:pt x="16" y="18"/>
                  </a:cubicBezTo>
                  <a:cubicBezTo>
                    <a:pt x="16" y="6"/>
                    <a:pt x="16" y="6"/>
                    <a:pt x="16" y="6"/>
                  </a:cubicBezTo>
                  <a:lnTo>
                    <a:pt x="6"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54" name="Freeform 570"/>
            <p:cNvSpPr>
              <a:spLocks noEditPoints="1"/>
            </p:cNvSpPr>
            <p:nvPr/>
          </p:nvSpPr>
          <p:spPr bwMode="auto">
            <a:xfrm>
              <a:off x="11644313" y="2889250"/>
              <a:ext cx="47625" cy="66675"/>
            </a:xfrm>
            <a:custGeom>
              <a:avLst/>
              <a:gdLst>
                <a:gd name="T0" fmla="*/ 0 w 21"/>
                <a:gd name="T1" fmla="*/ 18 h 29"/>
                <a:gd name="T2" fmla="*/ 0 w 21"/>
                <a:gd name="T3" fmla="*/ 0 h 29"/>
                <a:gd name="T4" fmla="*/ 21 w 21"/>
                <a:gd name="T5" fmla="*/ 0 h 29"/>
                <a:gd name="T6" fmla="*/ 21 w 21"/>
                <a:gd name="T7" fmla="*/ 18 h 29"/>
                <a:gd name="T8" fmla="*/ 10 w 21"/>
                <a:gd name="T9" fmla="*/ 29 h 29"/>
                <a:gd name="T10" fmla="*/ 0 w 21"/>
                <a:gd name="T11" fmla="*/ 18 h 29"/>
                <a:gd name="T12" fmla="*/ 6 w 21"/>
                <a:gd name="T13" fmla="*/ 6 h 29"/>
                <a:gd name="T14" fmla="*/ 6 w 21"/>
                <a:gd name="T15" fmla="*/ 18 h 29"/>
                <a:gd name="T16" fmla="*/ 10 w 21"/>
                <a:gd name="T17" fmla="*/ 23 h 29"/>
                <a:gd name="T18" fmla="*/ 15 w 21"/>
                <a:gd name="T19" fmla="*/ 18 h 29"/>
                <a:gd name="T20" fmla="*/ 15 w 21"/>
                <a:gd name="T21" fmla="*/ 6 h 29"/>
                <a:gd name="T22" fmla="*/ 6 w 21"/>
                <a:gd name="T23" fmla="*/ 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29">
                  <a:moveTo>
                    <a:pt x="0" y="18"/>
                  </a:moveTo>
                  <a:cubicBezTo>
                    <a:pt x="0" y="0"/>
                    <a:pt x="0" y="0"/>
                    <a:pt x="0" y="0"/>
                  </a:cubicBezTo>
                  <a:cubicBezTo>
                    <a:pt x="21" y="0"/>
                    <a:pt x="21" y="0"/>
                    <a:pt x="21" y="0"/>
                  </a:cubicBezTo>
                  <a:cubicBezTo>
                    <a:pt x="21" y="18"/>
                    <a:pt x="21" y="18"/>
                    <a:pt x="21" y="18"/>
                  </a:cubicBezTo>
                  <a:cubicBezTo>
                    <a:pt x="21" y="24"/>
                    <a:pt x="16" y="29"/>
                    <a:pt x="10" y="29"/>
                  </a:cubicBezTo>
                  <a:cubicBezTo>
                    <a:pt x="5" y="29"/>
                    <a:pt x="0" y="24"/>
                    <a:pt x="0" y="18"/>
                  </a:cubicBezTo>
                  <a:close/>
                  <a:moveTo>
                    <a:pt x="6" y="6"/>
                  </a:moveTo>
                  <a:cubicBezTo>
                    <a:pt x="6" y="18"/>
                    <a:pt x="6" y="18"/>
                    <a:pt x="6" y="18"/>
                  </a:cubicBezTo>
                  <a:cubicBezTo>
                    <a:pt x="6" y="21"/>
                    <a:pt x="8" y="23"/>
                    <a:pt x="10" y="23"/>
                  </a:cubicBezTo>
                  <a:cubicBezTo>
                    <a:pt x="13" y="23"/>
                    <a:pt x="15" y="21"/>
                    <a:pt x="15" y="18"/>
                  </a:cubicBezTo>
                  <a:cubicBezTo>
                    <a:pt x="15" y="6"/>
                    <a:pt x="15" y="6"/>
                    <a:pt x="15" y="6"/>
                  </a:cubicBezTo>
                  <a:lnTo>
                    <a:pt x="6"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55" name="Freeform 571"/>
            <p:cNvSpPr>
              <a:spLocks noEditPoints="1"/>
            </p:cNvSpPr>
            <p:nvPr/>
          </p:nvSpPr>
          <p:spPr bwMode="auto">
            <a:xfrm>
              <a:off x="11606213" y="2889250"/>
              <a:ext cx="50800" cy="66675"/>
            </a:xfrm>
            <a:custGeom>
              <a:avLst/>
              <a:gdLst>
                <a:gd name="T0" fmla="*/ 0 w 22"/>
                <a:gd name="T1" fmla="*/ 18 h 29"/>
                <a:gd name="T2" fmla="*/ 0 w 22"/>
                <a:gd name="T3" fmla="*/ 0 h 29"/>
                <a:gd name="T4" fmla="*/ 22 w 22"/>
                <a:gd name="T5" fmla="*/ 0 h 29"/>
                <a:gd name="T6" fmla="*/ 22 w 22"/>
                <a:gd name="T7" fmla="*/ 18 h 29"/>
                <a:gd name="T8" fmla="*/ 11 w 22"/>
                <a:gd name="T9" fmla="*/ 29 h 29"/>
                <a:gd name="T10" fmla="*/ 0 w 22"/>
                <a:gd name="T11" fmla="*/ 18 h 29"/>
                <a:gd name="T12" fmla="*/ 6 w 22"/>
                <a:gd name="T13" fmla="*/ 6 h 29"/>
                <a:gd name="T14" fmla="*/ 6 w 22"/>
                <a:gd name="T15" fmla="*/ 18 h 29"/>
                <a:gd name="T16" fmla="*/ 11 w 22"/>
                <a:gd name="T17" fmla="*/ 23 h 29"/>
                <a:gd name="T18" fmla="*/ 16 w 22"/>
                <a:gd name="T19" fmla="*/ 18 h 29"/>
                <a:gd name="T20" fmla="*/ 16 w 22"/>
                <a:gd name="T21" fmla="*/ 6 h 29"/>
                <a:gd name="T22" fmla="*/ 6 w 22"/>
                <a:gd name="T23" fmla="*/ 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29">
                  <a:moveTo>
                    <a:pt x="0" y="18"/>
                  </a:moveTo>
                  <a:cubicBezTo>
                    <a:pt x="0" y="0"/>
                    <a:pt x="0" y="0"/>
                    <a:pt x="0" y="0"/>
                  </a:cubicBezTo>
                  <a:cubicBezTo>
                    <a:pt x="22" y="0"/>
                    <a:pt x="22" y="0"/>
                    <a:pt x="22" y="0"/>
                  </a:cubicBezTo>
                  <a:cubicBezTo>
                    <a:pt x="22" y="18"/>
                    <a:pt x="22" y="18"/>
                    <a:pt x="22" y="18"/>
                  </a:cubicBezTo>
                  <a:cubicBezTo>
                    <a:pt x="22" y="24"/>
                    <a:pt x="17" y="29"/>
                    <a:pt x="11" y="29"/>
                  </a:cubicBezTo>
                  <a:cubicBezTo>
                    <a:pt x="5" y="29"/>
                    <a:pt x="0" y="24"/>
                    <a:pt x="0" y="18"/>
                  </a:cubicBezTo>
                  <a:close/>
                  <a:moveTo>
                    <a:pt x="6" y="6"/>
                  </a:moveTo>
                  <a:cubicBezTo>
                    <a:pt x="6" y="18"/>
                    <a:pt x="6" y="18"/>
                    <a:pt x="6" y="18"/>
                  </a:cubicBezTo>
                  <a:cubicBezTo>
                    <a:pt x="6" y="21"/>
                    <a:pt x="8" y="23"/>
                    <a:pt x="11" y="23"/>
                  </a:cubicBezTo>
                  <a:cubicBezTo>
                    <a:pt x="14" y="23"/>
                    <a:pt x="16" y="21"/>
                    <a:pt x="16" y="18"/>
                  </a:cubicBezTo>
                  <a:cubicBezTo>
                    <a:pt x="16" y="6"/>
                    <a:pt x="16" y="6"/>
                    <a:pt x="16" y="6"/>
                  </a:cubicBezTo>
                  <a:lnTo>
                    <a:pt x="6"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56" name="Freeform 572"/>
            <p:cNvSpPr>
              <a:spLocks noEditPoints="1"/>
            </p:cNvSpPr>
            <p:nvPr/>
          </p:nvSpPr>
          <p:spPr bwMode="auto">
            <a:xfrm>
              <a:off x="11571288" y="2889250"/>
              <a:ext cx="49212" cy="66675"/>
            </a:xfrm>
            <a:custGeom>
              <a:avLst/>
              <a:gdLst>
                <a:gd name="T0" fmla="*/ 0 w 21"/>
                <a:gd name="T1" fmla="*/ 18 h 29"/>
                <a:gd name="T2" fmla="*/ 0 w 21"/>
                <a:gd name="T3" fmla="*/ 0 h 29"/>
                <a:gd name="T4" fmla="*/ 21 w 21"/>
                <a:gd name="T5" fmla="*/ 0 h 29"/>
                <a:gd name="T6" fmla="*/ 21 w 21"/>
                <a:gd name="T7" fmla="*/ 18 h 29"/>
                <a:gd name="T8" fmla="*/ 11 w 21"/>
                <a:gd name="T9" fmla="*/ 29 h 29"/>
                <a:gd name="T10" fmla="*/ 0 w 21"/>
                <a:gd name="T11" fmla="*/ 18 h 29"/>
                <a:gd name="T12" fmla="*/ 6 w 21"/>
                <a:gd name="T13" fmla="*/ 6 h 29"/>
                <a:gd name="T14" fmla="*/ 6 w 21"/>
                <a:gd name="T15" fmla="*/ 18 h 29"/>
                <a:gd name="T16" fmla="*/ 11 w 21"/>
                <a:gd name="T17" fmla="*/ 23 h 29"/>
                <a:gd name="T18" fmla="*/ 15 w 21"/>
                <a:gd name="T19" fmla="*/ 18 h 29"/>
                <a:gd name="T20" fmla="*/ 15 w 21"/>
                <a:gd name="T21" fmla="*/ 6 h 29"/>
                <a:gd name="T22" fmla="*/ 6 w 21"/>
                <a:gd name="T23" fmla="*/ 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29">
                  <a:moveTo>
                    <a:pt x="0" y="18"/>
                  </a:moveTo>
                  <a:cubicBezTo>
                    <a:pt x="0" y="0"/>
                    <a:pt x="0" y="0"/>
                    <a:pt x="0" y="0"/>
                  </a:cubicBezTo>
                  <a:cubicBezTo>
                    <a:pt x="21" y="0"/>
                    <a:pt x="21" y="0"/>
                    <a:pt x="21" y="0"/>
                  </a:cubicBezTo>
                  <a:cubicBezTo>
                    <a:pt x="21" y="18"/>
                    <a:pt x="21" y="18"/>
                    <a:pt x="21" y="18"/>
                  </a:cubicBezTo>
                  <a:cubicBezTo>
                    <a:pt x="21" y="24"/>
                    <a:pt x="17" y="29"/>
                    <a:pt x="11" y="29"/>
                  </a:cubicBezTo>
                  <a:cubicBezTo>
                    <a:pt x="5" y="29"/>
                    <a:pt x="0" y="24"/>
                    <a:pt x="0" y="18"/>
                  </a:cubicBezTo>
                  <a:close/>
                  <a:moveTo>
                    <a:pt x="6" y="6"/>
                  </a:moveTo>
                  <a:cubicBezTo>
                    <a:pt x="6" y="18"/>
                    <a:pt x="6" y="18"/>
                    <a:pt x="6" y="18"/>
                  </a:cubicBezTo>
                  <a:cubicBezTo>
                    <a:pt x="6" y="21"/>
                    <a:pt x="8" y="23"/>
                    <a:pt x="11" y="23"/>
                  </a:cubicBezTo>
                  <a:cubicBezTo>
                    <a:pt x="13" y="23"/>
                    <a:pt x="15" y="21"/>
                    <a:pt x="15" y="18"/>
                  </a:cubicBezTo>
                  <a:cubicBezTo>
                    <a:pt x="15" y="6"/>
                    <a:pt x="15" y="6"/>
                    <a:pt x="15" y="6"/>
                  </a:cubicBezTo>
                  <a:lnTo>
                    <a:pt x="6"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57" name="Freeform 573"/>
            <p:cNvSpPr>
              <a:spLocks noEditPoints="1"/>
            </p:cNvSpPr>
            <p:nvPr/>
          </p:nvSpPr>
          <p:spPr bwMode="auto">
            <a:xfrm>
              <a:off x="11537950" y="2889250"/>
              <a:ext cx="47625" cy="66675"/>
            </a:xfrm>
            <a:custGeom>
              <a:avLst/>
              <a:gdLst>
                <a:gd name="T0" fmla="*/ 0 w 21"/>
                <a:gd name="T1" fmla="*/ 18 h 29"/>
                <a:gd name="T2" fmla="*/ 0 w 21"/>
                <a:gd name="T3" fmla="*/ 0 h 29"/>
                <a:gd name="T4" fmla="*/ 21 w 21"/>
                <a:gd name="T5" fmla="*/ 0 h 29"/>
                <a:gd name="T6" fmla="*/ 21 w 21"/>
                <a:gd name="T7" fmla="*/ 18 h 29"/>
                <a:gd name="T8" fmla="*/ 10 w 21"/>
                <a:gd name="T9" fmla="*/ 29 h 29"/>
                <a:gd name="T10" fmla="*/ 0 w 21"/>
                <a:gd name="T11" fmla="*/ 18 h 29"/>
                <a:gd name="T12" fmla="*/ 6 w 21"/>
                <a:gd name="T13" fmla="*/ 6 h 29"/>
                <a:gd name="T14" fmla="*/ 6 w 21"/>
                <a:gd name="T15" fmla="*/ 18 h 29"/>
                <a:gd name="T16" fmla="*/ 10 w 21"/>
                <a:gd name="T17" fmla="*/ 23 h 29"/>
                <a:gd name="T18" fmla="*/ 15 w 21"/>
                <a:gd name="T19" fmla="*/ 18 h 29"/>
                <a:gd name="T20" fmla="*/ 15 w 21"/>
                <a:gd name="T21" fmla="*/ 6 h 29"/>
                <a:gd name="T22" fmla="*/ 6 w 21"/>
                <a:gd name="T23" fmla="*/ 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29">
                  <a:moveTo>
                    <a:pt x="0" y="18"/>
                  </a:moveTo>
                  <a:cubicBezTo>
                    <a:pt x="0" y="0"/>
                    <a:pt x="0" y="0"/>
                    <a:pt x="0" y="0"/>
                  </a:cubicBezTo>
                  <a:cubicBezTo>
                    <a:pt x="21" y="0"/>
                    <a:pt x="21" y="0"/>
                    <a:pt x="21" y="0"/>
                  </a:cubicBezTo>
                  <a:cubicBezTo>
                    <a:pt x="21" y="18"/>
                    <a:pt x="21" y="18"/>
                    <a:pt x="21" y="18"/>
                  </a:cubicBezTo>
                  <a:cubicBezTo>
                    <a:pt x="21" y="24"/>
                    <a:pt x="16" y="29"/>
                    <a:pt x="10" y="29"/>
                  </a:cubicBezTo>
                  <a:cubicBezTo>
                    <a:pt x="5" y="29"/>
                    <a:pt x="0" y="24"/>
                    <a:pt x="0" y="18"/>
                  </a:cubicBezTo>
                  <a:close/>
                  <a:moveTo>
                    <a:pt x="6" y="6"/>
                  </a:moveTo>
                  <a:cubicBezTo>
                    <a:pt x="6" y="18"/>
                    <a:pt x="6" y="18"/>
                    <a:pt x="6" y="18"/>
                  </a:cubicBezTo>
                  <a:cubicBezTo>
                    <a:pt x="6" y="21"/>
                    <a:pt x="8" y="23"/>
                    <a:pt x="10" y="23"/>
                  </a:cubicBezTo>
                  <a:cubicBezTo>
                    <a:pt x="13" y="23"/>
                    <a:pt x="15" y="21"/>
                    <a:pt x="15" y="18"/>
                  </a:cubicBezTo>
                  <a:cubicBezTo>
                    <a:pt x="15" y="6"/>
                    <a:pt x="15" y="6"/>
                    <a:pt x="15" y="6"/>
                  </a:cubicBezTo>
                  <a:lnTo>
                    <a:pt x="6"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58" name="Freeform 574"/>
            <p:cNvSpPr>
              <a:spLocks noEditPoints="1"/>
            </p:cNvSpPr>
            <p:nvPr/>
          </p:nvSpPr>
          <p:spPr bwMode="auto">
            <a:xfrm>
              <a:off x="11499850" y="2889250"/>
              <a:ext cx="50800" cy="66675"/>
            </a:xfrm>
            <a:custGeom>
              <a:avLst/>
              <a:gdLst>
                <a:gd name="T0" fmla="*/ 0 w 22"/>
                <a:gd name="T1" fmla="*/ 18 h 29"/>
                <a:gd name="T2" fmla="*/ 0 w 22"/>
                <a:gd name="T3" fmla="*/ 0 h 29"/>
                <a:gd name="T4" fmla="*/ 22 w 22"/>
                <a:gd name="T5" fmla="*/ 0 h 29"/>
                <a:gd name="T6" fmla="*/ 22 w 22"/>
                <a:gd name="T7" fmla="*/ 18 h 29"/>
                <a:gd name="T8" fmla="*/ 11 w 22"/>
                <a:gd name="T9" fmla="*/ 29 h 29"/>
                <a:gd name="T10" fmla="*/ 0 w 22"/>
                <a:gd name="T11" fmla="*/ 18 h 29"/>
                <a:gd name="T12" fmla="*/ 6 w 22"/>
                <a:gd name="T13" fmla="*/ 6 h 29"/>
                <a:gd name="T14" fmla="*/ 6 w 22"/>
                <a:gd name="T15" fmla="*/ 18 h 29"/>
                <a:gd name="T16" fmla="*/ 11 w 22"/>
                <a:gd name="T17" fmla="*/ 23 h 29"/>
                <a:gd name="T18" fmla="*/ 16 w 22"/>
                <a:gd name="T19" fmla="*/ 18 h 29"/>
                <a:gd name="T20" fmla="*/ 16 w 22"/>
                <a:gd name="T21" fmla="*/ 6 h 29"/>
                <a:gd name="T22" fmla="*/ 6 w 22"/>
                <a:gd name="T23" fmla="*/ 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29">
                  <a:moveTo>
                    <a:pt x="0" y="18"/>
                  </a:moveTo>
                  <a:cubicBezTo>
                    <a:pt x="0" y="0"/>
                    <a:pt x="0" y="0"/>
                    <a:pt x="0" y="0"/>
                  </a:cubicBezTo>
                  <a:cubicBezTo>
                    <a:pt x="22" y="0"/>
                    <a:pt x="22" y="0"/>
                    <a:pt x="22" y="0"/>
                  </a:cubicBezTo>
                  <a:cubicBezTo>
                    <a:pt x="22" y="18"/>
                    <a:pt x="22" y="18"/>
                    <a:pt x="22" y="18"/>
                  </a:cubicBezTo>
                  <a:cubicBezTo>
                    <a:pt x="22" y="24"/>
                    <a:pt x="17" y="29"/>
                    <a:pt x="11" y="29"/>
                  </a:cubicBezTo>
                  <a:cubicBezTo>
                    <a:pt x="5" y="29"/>
                    <a:pt x="0" y="24"/>
                    <a:pt x="0" y="18"/>
                  </a:cubicBezTo>
                  <a:close/>
                  <a:moveTo>
                    <a:pt x="6" y="6"/>
                  </a:moveTo>
                  <a:cubicBezTo>
                    <a:pt x="6" y="18"/>
                    <a:pt x="6" y="18"/>
                    <a:pt x="6" y="18"/>
                  </a:cubicBezTo>
                  <a:cubicBezTo>
                    <a:pt x="6" y="21"/>
                    <a:pt x="8" y="23"/>
                    <a:pt x="11" y="23"/>
                  </a:cubicBezTo>
                  <a:cubicBezTo>
                    <a:pt x="14" y="23"/>
                    <a:pt x="16" y="21"/>
                    <a:pt x="16" y="18"/>
                  </a:cubicBezTo>
                  <a:cubicBezTo>
                    <a:pt x="16" y="6"/>
                    <a:pt x="16" y="6"/>
                    <a:pt x="16" y="6"/>
                  </a:cubicBezTo>
                  <a:lnTo>
                    <a:pt x="6"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59" name="Freeform 575"/>
            <p:cNvSpPr>
              <a:spLocks noEditPoints="1"/>
            </p:cNvSpPr>
            <p:nvPr/>
          </p:nvSpPr>
          <p:spPr bwMode="auto">
            <a:xfrm>
              <a:off x="11468100" y="2889250"/>
              <a:ext cx="49212" cy="66675"/>
            </a:xfrm>
            <a:custGeom>
              <a:avLst/>
              <a:gdLst>
                <a:gd name="T0" fmla="*/ 0 w 21"/>
                <a:gd name="T1" fmla="*/ 18 h 29"/>
                <a:gd name="T2" fmla="*/ 0 w 21"/>
                <a:gd name="T3" fmla="*/ 0 h 29"/>
                <a:gd name="T4" fmla="*/ 21 w 21"/>
                <a:gd name="T5" fmla="*/ 0 h 29"/>
                <a:gd name="T6" fmla="*/ 21 w 21"/>
                <a:gd name="T7" fmla="*/ 18 h 29"/>
                <a:gd name="T8" fmla="*/ 10 w 21"/>
                <a:gd name="T9" fmla="*/ 29 h 29"/>
                <a:gd name="T10" fmla="*/ 0 w 21"/>
                <a:gd name="T11" fmla="*/ 18 h 29"/>
                <a:gd name="T12" fmla="*/ 5 w 21"/>
                <a:gd name="T13" fmla="*/ 6 h 29"/>
                <a:gd name="T14" fmla="*/ 5 w 21"/>
                <a:gd name="T15" fmla="*/ 18 h 29"/>
                <a:gd name="T16" fmla="*/ 10 w 21"/>
                <a:gd name="T17" fmla="*/ 23 h 29"/>
                <a:gd name="T18" fmla="*/ 15 w 21"/>
                <a:gd name="T19" fmla="*/ 18 h 29"/>
                <a:gd name="T20" fmla="*/ 15 w 21"/>
                <a:gd name="T21" fmla="*/ 6 h 29"/>
                <a:gd name="T22" fmla="*/ 5 w 21"/>
                <a:gd name="T23" fmla="*/ 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29">
                  <a:moveTo>
                    <a:pt x="0" y="18"/>
                  </a:moveTo>
                  <a:cubicBezTo>
                    <a:pt x="0" y="0"/>
                    <a:pt x="0" y="0"/>
                    <a:pt x="0" y="0"/>
                  </a:cubicBezTo>
                  <a:cubicBezTo>
                    <a:pt x="21" y="0"/>
                    <a:pt x="21" y="0"/>
                    <a:pt x="21" y="0"/>
                  </a:cubicBezTo>
                  <a:cubicBezTo>
                    <a:pt x="21" y="18"/>
                    <a:pt x="21" y="18"/>
                    <a:pt x="21" y="18"/>
                  </a:cubicBezTo>
                  <a:cubicBezTo>
                    <a:pt x="21" y="24"/>
                    <a:pt x="16" y="29"/>
                    <a:pt x="10" y="29"/>
                  </a:cubicBezTo>
                  <a:cubicBezTo>
                    <a:pt x="4" y="29"/>
                    <a:pt x="0" y="24"/>
                    <a:pt x="0" y="18"/>
                  </a:cubicBezTo>
                  <a:close/>
                  <a:moveTo>
                    <a:pt x="5" y="6"/>
                  </a:moveTo>
                  <a:cubicBezTo>
                    <a:pt x="5" y="18"/>
                    <a:pt x="5" y="18"/>
                    <a:pt x="5" y="18"/>
                  </a:cubicBezTo>
                  <a:cubicBezTo>
                    <a:pt x="5" y="21"/>
                    <a:pt x="7" y="23"/>
                    <a:pt x="10" y="23"/>
                  </a:cubicBezTo>
                  <a:cubicBezTo>
                    <a:pt x="13" y="23"/>
                    <a:pt x="15" y="21"/>
                    <a:pt x="15" y="18"/>
                  </a:cubicBezTo>
                  <a:cubicBezTo>
                    <a:pt x="15" y="6"/>
                    <a:pt x="15" y="6"/>
                    <a:pt x="15" y="6"/>
                  </a:cubicBezTo>
                  <a:lnTo>
                    <a:pt x="5"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60" name="Freeform 576"/>
            <p:cNvSpPr>
              <a:spLocks noEditPoints="1"/>
            </p:cNvSpPr>
            <p:nvPr/>
          </p:nvSpPr>
          <p:spPr bwMode="auto">
            <a:xfrm>
              <a:off x="11431588" y="2889250"/>
              <a:ext cx="47625" cy="66675"/>
            </a:xfrm>
            <a:custGeom>
              <a:avLst/>
              <a:gdLst>
                <a:gd name="T0" fmla="*/ 0 w 21"/>
                <a:gd name="T1" fmla="*/ 18 h 29"/>
                <a:gd name="T2" fmla="*/ 0 w 21"/>
                <a:gd name="T3" fmla="*/ 0 h 29"/>
                <a:gd name="T4" fmla="*/ 21 w 21"/>
                <a:gd name="T5" fmla="*/ 0 h 29"/>
                <a:gd name="T6" fmla="*/ 21 w 21"/>
                <a:gd name="T7" fmla="*/ 18 h 29"/>
                <a:gd name="T8" fmla="*/ 11 w 21"/>
                <a:gd name="T9" fmla="*/ 29 h 29"/>
                <a:gd name="T10" fmla="*/ 0 w 21"/>
                <a:gd name="T11" fmla="*/ 18 h 29"/>
                <a:gd name="T12" fmla="*/ 6 w 21"/>
                <a:gd name="T13" fmla="*/ 6 h 29"/>
                <a:gd name="T14" fmla="*/ 6 w 21"/>
                <a:gd name="T15" fmla="*/ 18 h 29"/>
                <a:gd name="T16" fmla="*/ 11 w 21"/>
                <a:gd name="T17" fmla="*/ 23 h 29"/>
                <a:gd name="T18" fmla="*/ 16 w 21"/>
                <a:gd name="T19" fmla="*/ 18 h 29"/>
                <a:gd name="T20" fmla="*/ 16 w 21"/>
                <a:gd name="T21" fmla="*/ 6 h 29"/>
                <a:gd name="T22" fmla="*/ 6 w 21"/>
                <a:gd name="T23" fmla="*/ 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29">
                  <a:moveTo>
                    <a:pt x="0" y="18"/>
                  </a:moveTo>
                  <a:cubicBezTo>
                    <a:pt x="0" y="0"/>
                    <a:pt x="0" y="0"/>
                    <a:pt x="0" y="0"/>
                  </a:cubicBezTo>
                  <a:cubicBezTo>
                    <a:pt x="21" y="0"/>
                    <a:pt x="21" y="0"/>
                    <a:pt x="21" y="0"/>
                  </a:cubicBezTo>
                  <a:cubicBezTo>
                    <a:pt x="21" y="18"/>
                    <a:pt x="21" y="18"/>
                    <a:pt x="21" y="18"/>
                  </a:cubicBezTo>
                  <a:cubicBezTo>
                    <a:pt x="21" y="24"/>
                    <a:pt x="17" y="29"/>
                    <a:pt x="11" y="29"/>
                  </a:cubicBezTo>
                  <a:cubicBezTo>
                    <a:pt x="5" y="29"/>
                    <a:pt x="0" y="24"/>
                    <a:pt x="0" y="18"/>
                  </a:cubicBezTo>
                  <a:close/>
                  <a:moveTo>
                    <a:pt x="6" y="6"/>
                  </a:moveTo>
                  <a:cubicBezTo>
                    <a:pt x="6" y="18"/>
                    <a:pt x="6" y="18"/>
                    <a:pt x="6" y="18"/>
                  </a:cubicBezTo>
                  <a:cubicBezTo>
                    <a:pt x="6" y="21"/>
                    <a:pt x="8" y="23"/>
                    <a:pt x="11" y="23"/>
                  </a:cubicBezTo>
                  <a:cubicBezTo>
                    <a:pt x="13" y="23"/>
                    <a:pt x="16" y="21"/>
                    <a:pt x="16" y="18"/>
                  </a:cubicBezTo>
                  <a:cubicBezTo>
                    <a:pt x="16" y="6"/>
                    <a:pt x="16" y="6"/>
                    <a:pt x="16" y="6"/>
                  </a:cubicBezTo>
                  <a:lnTo>
                    <a:pt x="6"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61" name="Freeform 577"/>
            <p:cNvSpPr>
              <a:spLocks noEditPoints="1"/>
            </p:cNvSpPr>
            <p:nvPr/>
          </p:nvSpPr>
          <p:spPr bwMode="auto">
            <a:xfrm>
              <a:off x="11396663" y="2889250"/>
              <a:ext cx="47625" cy="66675"/>
            </a:xfrm>
            <a:custGeom>
              <a:avLst/>
              <a:gdLst>
                <a:gd name="T0" fmla="*/ 0 w 21"/>
                <a:gd name="T1" fmla="*/ 18 h 29"/>
                <a:gd name="T2" fmla="*/ 0 w 21"/>
                <a:gd name="T3" fmla="*/ 0 h 29"/>
                <a:gd name="T4" fmla="*/ 21 w 21"/>
                <a:gd name="T5" fmla="*/ 0 h 29"/>
                <a:gd name="T6" fmla="*/ 21 w 21"/>
                <a:gd name="T7" fmla="*/ 18 h 29"/>
                <a:gd name="T8" fmla="*/ 10 w 21"/>
                <a:gd name="T9" fmla="*/ 29 h 29"/>
                <a:gd name="T10" fmla="*/ 0 w 21"/>
                <a:gd name="T11" fmla="*/ 18 h 29"/>
                <a:gd name="T12" fmla="*/ 6 w 21"/>
                <a:gd name="T13" fmla="*/ 6 h 29"/>
                <a:gd name="T14" fmla="*/ 6 w 21"/>
                <a:gd name="T15" fmla="*/ 18 h 29"/>
                <a:gd name="T16" fmla="*/ 10 w 21"/>
                <a:gd name="T17" fmla="*/ 23 h 29"/>
                <a:gd name="T18" fmla="*/ 15 w 21"/>
                <a:gd name="T19" fmla="*/ 18 h 29"/>
                <a:gd name="T20" fmla="*/ 15 w 21"/>
                <a:gd name="T21" fmla="*/ 6 h 29"/>
                <a:gd name="T22" fmla="*/ 6 w 21"/>
                <a:gd name="T23" fmla="*/ 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29">
                  <a:moveTo>
                    <a:pt x="0" y="18"/>
                  </a:moveTo>
                  <a:cubicBezTo>
                    <a:pt x="0" y="0"/>
                    <a:pt x="0" y="0"/>
                    <a:pt x="0" y="0"/>
                  </a:cubicBezTo>
                  <a:cubicBezTo>
                    <a:pt x="21" y="0"/>
                    <a:pt x="21" y="0"/>
                    <a:pt x="21" y="0"/>
                  </a:cubicBezTo>
                  <a:cubicBezTo>
                    <a:pt x="21" y="18"/>
                    <a:pt x="21" y="18"/>
                    <a:pt x="21" y="18"/>
                  </a:cubicBezTo>
                  <a:cubicBezTo>
                    <a:pt x="21" y="24"/>
                    <a:pt x="16" y="29"/>
                    <a:pt x="10" y="29"/>
                  </a:cubicBezTo>
                  <a:cubicBezTo>
                    <a:pt x="5" y="29"/>
                    <a:pt x="0" y="24"/>
                    <a:pt x="0" y="18"/>
                  </a:cubicBezTo>
                  <a:close/>
                  <a:moveTo>
                    <a:pt x="6" y="6"/>
                  </a:moveTo>
                  <a:cubicBezTo>
                    <a:pt x="6" y="18"/>
                    <a:pt x="6" y="18"/>
                    <a:pt x="6" y="18"/>
                  </a:cubicBezTo>
                  <a:cubicBezTo>
                    <a:pt x="6" y="21"/>
                    <a:pt x="8" y="23"/>
                    <a:pt x="10" y="23"/>
                  </a:cubicBezTo>
                  <a:cubicBezTo>
                    <a:pt x="13" y="23"/>
                    <a:pt x="15" y="21"/>
                    <a:pt x="15" y="18"/>
                  </a:cubicBezTo>
                  <a:cubicBezTo>
                    <a:pt x="15" y="6"/>
                    <a:pt x="15" y="6"/>
                    <a:pt x="15" y="6"/>
                  </a:cubicBezTo>
                  <a:lnTo>
                    <a:pt x="6"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62" name="Freeform 578"/>
            <p:cNvSpPr>
              <a:spLocks noEditPoints="1"/>
            </p:cNvSpPr>
            <p:nvPr/>
          </p:nvSpPr>
          <p:spPr bwMode="auto">
            <a:xfrm>
              <a:off x="11361738" y="2889250"/>
              <a:ext cx="49212" cy="66675"/>
            </a:xfrm>
            <a:custGeom>
              <a:avLst/>
              <a:gdLst>
                <a:gd name="T0" fmla="*/ 0 w 21"/>
                <a:gd name="T1" fmla="*/ 18 h 29"/>
                <a:gd name="T2" fmla="*/ 0 w 21"/>
                <a:gd name="T3" fmla="*/ 0 h 29"/>
                <a:gd name="T4" fmla="*/ 21 w 21"/>
                <a:gd name="T5" fmla="*/ 0 h 29"/>
                <a:gd name="T6" fmla="*/ 21 w 21"/>
                <a:gd name="T7" fmla="*/ 18 h 29"/>
                <a:gd name="T8" fmla="*/ 10 w 21"/>
                <a:gd name="T9" fmla="*/ 29 h 29"/>
                <a:gd name="T10" fmla="*/ 0 w 21"/>
                <a:gd name="T11" fmla="*/ 18 h 29"/>
                <a:gd name="T12" fmla="*/ 5 w 21"/>
                <a:gd name="T13" fmla="*/ 6 h 29"/>
                <a:gd name="T14" fmla="*/ 5 w 21"/>
                <a:gd name="T15" fmla="*/ 18 h 29"/>
                <a:gd name="T16" fmla="*/ 10 w 21"/>
                <a:gd name="T17" fmla="*/ 23 h 29"/>
                <a:gd name="T18" fmla="*/ 15 w 21"/>
                <a:gd name="T19" fmla="*/ 18 h 29"/>
                <a:gd name="T20" fmla="*/ 15 w 21"/>
                <a:gd name="T21" fmla="*/ 6 h 29"/>
                <a:gd name="T22" fmla="*/ 5 w 21"/>
                <a:gd name="T23" fmla="*/ 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29">
                  <a:moveTo>
                    <a:pt x="0" y="18"/>
                  </a:moveTo>
                  <a:cubicBezTo>
                    <a:pt x="0" y="0"/>
                    <a:pt x="0" y="0"/>
                    <a:pt x="0" y="0"/>
                  </a:cubicBezTo>
                  <a:cubicBezTo>
                    <a:pt x="21" y="0"/>
                    <a:pt x="21" y="0"/>
                    <a:pt x="21" y="0"/>
                  </a:cubicBezTo>
                  <a:cubicBezTo>
                    <a:pt x="21" y="18"/>
                    <a:pt x="21" y="18"/>
                    <a:pt x="21" y="18"/>
                  </a:cubicBezTo>
                  <a:cubicBezTo>
                    <a:pt x="21" y="24"/>
                    <a:pt x="16" y="29"/>
                    <a:pt x="10" y="29"/>
                  </a:cubicBezTo>
                  <a:cubicBezTo>
                    <a:pt x="4" y="29"/>
                    <a:pt x="0" y="24"/>
                    <a:pt x="0" y="18"/>
                  </a:cubicBezTo>
                  <a:close/>
                  <a:moveTo>
                    <a:pt x="5" y="6"/>
                  </a:moveTo>
                  <a:cubicBezTo>
                    <a:pt x="5" y="18"/>
                    <a:pt x="5" y="18"/>
                    <a:pt x="5" y="18"/>
                  </a:cubicBezTo>
                  <a:cubicBezTo>
                    <a:pt x="5" y="21"/>
                    <a:pt x="7" y="23"/>
                    <a:pt x="10" y="23"/>
                  </a:cubicBezTo>
                  <a:cubicBezTo>
                    <a:pt x="13" y="23"/>
                    <a:pt x="15" y="21"/>
                    <a:pt x="15" y="18"/>
                  </a:cubicBezTo>
                  <a:cubicBezTo>
                    <a:pt x="15" y="6"/>
                    <a:pt x="15" y="6"/>
                    <a:pt x="15" y="6"/>
                  </a:cubicBezTo>
                  <a:lnTo>
                    <a:pt x="5"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63" name="Freeform 579"/>
            <p:cNvSpPr>
              <a:spLocks/>
            </p:cNvSpPr>
            <p:nvPr/>
          </p:nvSpPr>
          <p:spPr bwMode="auto">
            <a:xfrm>
              <a:off x="11550650" y="2006600"/>
              <a:ext cx="171450" cy="125412"/>
            </a:xfrm>
            <a:custGeom>
              <a:avLst/>
              <a:gdLst>
                <a:gd name="T0" fmla="*/ 0 w 74"/>
                <a:gd name="T1" fmla="*/ 0 h 55"/>
                <a:gd name="T2" fmla="*/ 74 w 74"/>
                <a:gd name="T3" fmla="*/ 55 h 55"/>
                <a:gd name="T4" fmla="*/ 74 w 74"/>
                <a:gd name="T5" fmla="*/ 18 h 55"/>
                <a:gd name="T6" fmla="*/ 0 w 74"/>
                <a:gd name="T7" fmla="*/ 0 h 55"/>
              </a:gdLst>
              <a:ahLst/>
              <a:cxnLst>
                <a:cxn ang="0">
                  <a:pos x="T0" y="T1"/>
                </a:cxn>
                <a:cxn ang="0">
                  <a:pos x="T2" y="T3"/>
                </a:cxn>
                <a:cxn ang="0">
                  <a:pos x="T4" y="T5"/>
                </a:cxn>
                <a:cxn ang="0">
                  <a:pos x="T6" y="T7"/>
                </a:cxn>
              </a:cxnLst>
              <a:rect l="0" t="0" r="r" b="b"/>
              <a:pathLst>
                <a:path w="74" h="55">
                  <a:moveTo>
                    <a:pt x="0" y="0"/>
                  </a:moveTo>
                  <a:cubicBezTo>
                    <a:pt x="0" y="0"/>
                    <a:pt x="5" y="55"/>
                    <a:pt x="74" y="55"/>
                  </a:cubicBezTo>
                  <a:cubicBezTo>
                    <a:pt x="74" y="39"/>
                    <a:pt x="74" y="18"/>
                    <a:pt x="74" y="18"/>
                  </a:cubicBezTo>
                  <a:lnTo>
                    <a:pt x="0" y="0"/>
                  </a:lnTo>
                  <a:close/>
                </a:path>
              </a:pathLst>
            </a:custGeom>
            <a:solidFill>
              <a:srgbClr val="6D49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64" name="Oval 580"/>
            <p:cNvSpPr>
              <a:spLocks noChangeArrowheads="1"/>
            </p:cNvSpPr>
            <p:nvPr/>
          </p:nvSpPr>
          <p:spPr bwMode="auto">
            <a:xfrm>
              <a:off x="11488738" y="2152650"/>
              <a:ext cx="28575" cy="2540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65" name="Oval 581"/>
            <p:cNvSpPr>
              <a:spLocks noChangeArrowheads="1"/>
            </p:cNvSpPr>
            <p:nvPr/>
          </p:nvSpPr>
          <p:spPr bwMode="auto">
            <a:xfrm>
              <a:off x="11641138" y="2152650"/>
              <a:ext cx="25400" cy="2540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grpSp>
      <p:grpSp>
        <p:nvGrpSpPr>
          <p:cNvPr id="717" name="Group 716"/>
          <p:cNvGrpSpPr/>
          <p:nvPr/>
        </p:nvGrpSpPr>
        <p:grpSpPr>
          <a:xfrm>
            <a:off x="8328700" y="4510829"/>
            <a:ext cx="1715902" cy="1748568"/>
            <a:chOff x="6427788" y="4373563"/>
            <a:chExt cx="1751013" cy="1784349"/>
          </a:xfrm>
        </p:grpSpPr>
        <p:sp>
          <p:nvSpPr>
            <p:cNvPr id="670" name="Rectangle 585"/>
            <p:cNvSpPr>
              <a:spLocks noChangeArrowheads="1"/>
            </p:cNvSpPr>
            <p:nvPr/>
          </p:nvSpPr>
          <p:spPr bwMode="auto">
            <a:xfrm>
              <a:off x="7799388" y="5556250"/>
              <a:ext cx="204788" cy="350837"/>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71" name="Freeform 586"/>
            <p:cNvSpPr>
              <a:spLocks/>
            </p:cNvSpPr>
            <p:nvPr/>
          </p:nvSpPr>
          <p:spPr bwMode="auto">
            <a:xfrm>
              <a:off x="7637463" y="6054725"/>
              <a:ext cx="179388" cy="61912"/>
            </a:xfrm>
            <a:custGeom>
              <a:avLst/>
              <a:gdLst>
                <a:gd name="T0" fmla="*/ 55 w 104"/>
                <a:gd name="T1" fmla="*/ 0 h 36"/>
                <a:gd name="T2" fmla="*/ 1 w 104"/>
                <a:gd name="T3" fmla="*/ 29 h 36"/>
                <a:gd name="T4" fmla="*/ 0 w 104"/>
                <a:gd name="T5" fmla="*/ 35 h 36"/>
                <a:gd name="T6" fmla="*/ 71 w 104"/>
                <a:gd name="T7" fmla="*/ 36 h 36"/>
                <a:gd name="T8" fmla="*/ 104 w 104"/>
                <a:gd name="T9" fmla="*/ 0 h 36"/>
                <a:gd name="T10" fmla="*/ 55 w 104"/>
                <a:gd name="T11" fmla="*/ 0 h 36"/>
              </a:gdLst>
              <a:ahLst/>
              <a:cxnLst>
                <a:cxn ang="0">
                  <a:pos x="T0" y="T1"/>
                </a:cxn>
                <a:cxn ang="0">
                  <a:pos x="T2" y="T3"/>
                </a:cxn>
                <a:cxn ang="0">
                  <a:pos x="T4" y="T5"/>
                </a:cxn>
                <a:cxn ang="0">
                  <a:pos x="T6" y="T7"/>
                </a:cxn>
                <a:cxn ang="0">
                  <a:pos x="T8" y="T9"/>
                </a:cxn>
                <a:cxn ang="0">
                  <a:pos x="T10" y="T11"/>
                </a:cxn>
              </a:cxnLst>
              <a:rect l="0" t="0" r="r" b="b"/>
              <a:pathLst>
                <a:path w="104" h="36">
                  <a:moveTo>
                    <a:pt x="55" y="0"/>
                  </a:moveTo>
                  <a:cubicBezTo>
                    <a:pt x="33" y="0"/>
                    <a:pt x="13" y="11"/>
                    <a:pt x="1" y="29"/>
                  </a:cubicBezTo>
                  <a:cubicBezTo>
                    <a:pt x="0" y="35"/>
                    <a:pt x="0" y="35"/>
                    <a:pt x="0" y="35"/>
                  </a:cubicBezTo>
                  <a:cubicBezTo>
                    <a:pt x="71" y="36"/>
                    <a:pt x="71" y="36"/>
                    <a:pt x="71" y="36"/>
                  </a:cubicBezTo>
                  <a:cubicBezTo>
                    <a:pt x="88" y="36"/>
                    <a:pt x="102" y="16"/>
                    <a:pt x="104" y="0"/>
                  </a:cubicBezTo>
                  <a:lnTo>
                    <a:pt x="55" y="0"/>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72" name="Rectangle 587"/>
            <p:cNvSpPr>
              <a:spLocks noChangeArrowheads="1"/>
            </p:cNvSpPr>
            <p:nvPr/>
          </p:nvSpPr>
          <p:spPr bwMode="auto">
            <a:xfrm>
              <a:off x="7773988" y="4681538"/>
              <a:ext cx="246063" cy="146050"/>
            </a:xfrm>
            <a:prstGeom prst="rect">
              <a:avLst/>
            </a:prstGeom>
            <a:solidFill>
              <a:srgbClr val="6D49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73" name="Freeform 588"/>
            <p:cNvSpPr>
              <a:spLocks/>
            </p:cNvSpPr>
            <p:nvPr/>
          </p:nvSpPr>
          <p:spPr bwMode="auto">
            <a:xfrm>
              <a:off x="7748588" y="4538663"/>
              <a:ext cx="296863" cy="63500"/>
            </a:xfrm>
            <a:custGeom>
              <a:avLst/>
              <a:gdLst>
                <a:gd name="T0" fmla="*/ 172 w 172"/>
                <a:gd name="T1" fmla="*/ 27 h 36"/>
                <a:gd name="T2" fmla="*/ 163 w 172"/>
                <a:gd name="T3" fmla="*/ 36 h 36"/>
                <a:gd name="T4" fmla="*/ 8 w 172"/>
                <a:gd name="T5" fmla="*/ 36 h 36"/>
                <a:gd name="T6" fmla="*/ 0 w 172"/>
                <a:gd name="T7" fmla="*/ 27 h 36"/>
                <a:gd name="T8" fmla="*/ 0 w 172"/>
                <a:gd name="T9" fmla="*/ 9 h 36"/>
                <a:gd name="T10" fmla="*/ 8 w 172"/>
                <a:gd name="T11" fmla="*/ 0 h 36"/>
                <a:gd name="T12" fmla="*/ 163 w 172"/>
                <a:gd name="T13" fmla="*/ 0 h 36"/>
                <a:gd name="T14" fmla="*/ 172 w 172"/>
                <a:gd name="T15" fmla="*/ 9 h 36"/>
                <a:gd name="T16" fmla="*/ 172 w 172"/>
                <a:gd name="T17" fmla="*/ 27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2" h="36">
                  <a:moveTo>
                    <a:pt x="172" y="27"/>
                  </a:moveTo>
                  <a:cubicBezTo>
                    <a:pt x="172" y="32"/>
                    <a:pt x="168" y="36"/>
                    <a:pt x="163" y="36"/>
                  </a:cubicBezTo>
                  <a:cubicBezTo>
                    <a:pt x="8" y="36"/>
                    <a:pt x="8" y="36"/>
                    <a:pt x="8" y="36"/>
                  </a:cubicBezTo>
                  <a:cubicBezTo>
                    <a:pt x="4" y="36"/>
                    <a:pt x="0" y="32"/>
                    <a:pt x="0" y="27"/>
                  </a:cubicBezTo>
                  <a:cubicBezTo>
                    <a:pt x="0" y="9"/>
                    <a:pt x="0" y="9"/>
                    <a:pt x="0" y="9"/>
                  </a:cubicBezTo>
                  <a:cubicBezTo>
                    <a:pt x="0" y="4"/>
                    <a:pt x="4" y="0"/>
                    <a:pt x="8" y="0"/>
                  </a:cubicBezTo>
                  <a:cubicBezTo>
                    <a:pt x="163" y="0"/>
                    <a:pt x="163" y="0"/>
                    <a:pt x="163" y="0"/>
                  </a:cubicBezTo>
                  <a:cubicBezTo>
                    <a:pt x="168" y="0"/>
                    <a:pt x="172" y="4"/>
                    <a:pt x="172" y="9"/>
                  </a:cubicBezTo>
                  <a:lnTo>
                    <a:pt x="172" y="27"/>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74" name="Freeform 589"/>
            <p:cNvSpPr>
              <a:spLocks/>
            </p:cNvSpPr>
            <p:nvPr/>
          </p:nvSpPr>
          <p:spPr bwMode="auto">
            <a:xfrm>
              <a:off x="7845426" y="4676775"/>
              <a:ext cx="103188" cy="171450"/>
            </a:xfrm>
            <a:custGeom>
              <a:avLst/>
              <a:gdLst>
                <a:gd name="T0" fmla="*/ 33 w 65"/>
                <a:gd name="T1" fmla="*/ 108 h 108"/>
                <a:gd name="T2" fmla="*/ 0 w 65"/>
                <a:gd name="T3" fmla="*/ 76 h 108"/>
                <a:gd name="T4" fmla="*/ 0 w 65"/>
                <a:gd name="T5" fmla="*/ 0 h 108"/>
                <a:gd name="T6" fmla="*/ 65 w 65"/>
                <a:gd name="T7" fmla="*/ 0 h 108"/>
                <a:gd name="T8" fmla="*/ 65 w 65"/>
                <a:gd name="T9" fmla="*/ 76 h 108"/>
                <a:gd name="T10" fmla="*/ 33 w 65"/>
                <a:gd name="T11" fmla="*/ 108 h 108"/>
              </a:gdLst>
              <a:ahLst/>
              <a:cxnLst>
                <a:cxn ang="0">
                  <a:pos x="T0" y="T1"/>
                </a:cxn>
                <a:cxn ang="0">
                  <a:pos x="T2" y="T3"/>
                </a:cxn>
                <a:cxn ang="0">
                  <a:pos x="T4" y="T5"/>
                </a:cxn>
                <a:cxn ang="0">
                  <a:pos x="T6" y="T7"/>
                </a:cxn>
                <a:cxn ang="0">
                  <a:pos x="T8" y="T9"/>
                </a:cxn>
                <a:cxn ang="0">
                  <a:pos x="T10" y="T11"/>
                </a:cxn>
              </a:cxnLst>
              <a:rect l="0" t="0" r="r" b="b"/>
              <a:pathLst>
                <a:path w="65" h="108">
                  <a:moveTo>
                    <a:pt x="33" y="108"/>
                  </a:moveTo>
                  <a:lnTo>
                    <a:pt x="0" y="76"/>
                  </a:lnTo>
                  <a:lnTo>
                    <a:pt x="0" y="0"/>
                  </a:lnTo>
                  <a:lnTo>
                    <a:pt x="65" y="0"/>
                  </a:lnTo>
                  <a:lnTo>
                    <a:pt x="65" y="76"/>
                  </a:lnTo>
                  <a:lnTo>
                    <a:pt x="33" y="108"/>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75" name="Freeform 590"/>
            <p:cNvSpPr>
              <a:spLocks/>
            </p:cNvSpPr>
            <p:nvPr/>
          </p:nvSpPr>
          <p:spPr bwMode="auto">
            <a:xfrm>
              <a:off x="7845426" y="4649788"/>
              <a:ext cx="103188" cy="92075"/>
            </a:xfrm>
            <a:custGeom>
              <a:avLst/>
              <a:gdLst>
                <a:gd name="T0" fmla="*/ 0 w 60"/>
                <a:gd name="T1" fmla="*/ 49 h 53"/>
                <a:gd name="T2" fmla="*/ 30 w 60"/>
                <a:gd name="T3" fmla="*/ 53 h 53"/>
                <a:gd name="T4" fmla="*/ 60 w 60"/>
                <a:gd name="T5" fmla="*/ 49 h 53"/>
                <a:gd name="T6" fmla="*/ 60 w 60"/>
                <a:gd name="T7" fmla="*/ 0 h 53"/>
                <a:gd name="T8" fmla="*/ 0 w 60"/>
                <a:gd name="T9" fmla="*/ 0 h 53"/>
                <a:gd name="T10" fmla="*/ 0 w 60"/>
                <a:gd name="T11" fmla="*/ 49 h 53"/>
              </a:gdLst>
              <a:ahLst/>
              <a:cxnLst>
                <a:cxn ang="0">
                  <a:pos x="T0" y="T1"/>
                </a:cxn>
                <a:cxn ang="0">
                  <a:pos x="T2" y="T3"/>
                </a:cxn>
                <a:cxn ang="0">
                  <a:pos x="T4" y="T5"/>
                </a:cxn>
                <a:cxn ang="0">
                  <a:pos x="T6" y="T7"/>
                </a:cxn>
                <a:cxn ang="0">
                  <a:pos x="T8" y="T9"/>
                </a:cxn>
                <a:cxn ang="0">
                  <a:pos x="T10" y="T11"/>
                </a:cxn>
              </a:cxnLst>
              <a:rect l="0" t="0" r="r" b="b"/>
              <a:pathLst>
                <a:path w="60" h="53">
                  <a:moveTo>
                    <a:pt x="0" y="49"/>
                  </a:moveTo>
                  <a:cubicBezTo>
                    <a:pt x="9" y="51"/>
                    <a:pt x="19" y="53"/>
                    <a:pt x="30" y="53"/>
                  </a:cubicBezTo>
                  <a:cubicBezTo>
                    <a:pt x="40" y="53"/>
                    <a:pt x="50" y="51"/>
                    <a:pt x="60" y="49"/>
                  </a:cubicBezTo>
                  <a:cubicBezTo>
                    <a:pt x="60" y="0"/>
                    <a:pt x="60" y="0"/>
                    <a:pt x="60" y="0"/>
                  </a:cubicBezTo>
                  <a:cubicBezTo>
                    <a:pt x="0" y="0"/>
                    <a:pt x="0" y="0"/>
                    <a:pt x="0" y="0"/>
                  </a:cubicBezTo>
                  <a:lnTo>
                    <a:pt x="0" y="49"/>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76" name="Freeform 591"/>
            <p:cNvSpPr>
              <a:spLocks/>
            </p:cNvSpPr>
            <p:nvPr/>
          </p:nvSpPr>
          <p:spPr bwMode="auto">
            <a:xfrm>
              <a:off x="7773988" y="4491038"/>
              <a:ext cx="246063" cy="230187"/>
            </a:xfrm>
            <a:custGeom>
              <a:avLst/>
              <a:gdLst>
                <a:gd name="T0" fmla="*/ 0 w 142"/>
                <a:gd name="T1" fmla="*/ 0 h 133"/>
                <a:gd name="T2" fmla="*/ 0 w 142"/>
                <a:gd name="T3" fmla="*/ 110 h 133"/>
                <a:gd name="T4" fmla="*/ 71 w 142"/>
                <a:gd name="T5" fmla="*/ 133 h 133"/>
                <a:gd name="T6" fmla="*/ 142 w 142"/>
                <a:gd name="T7" fmla="*/ 110 h 133"/>
                <a:gd name="T8" fmla="*/ 142 w 142"/>
                <a:gd name="T9" fmla="*/ 110 h 133"/>
                <a:gd name="T10" fmla="*/ 142 w 142"/>
                <a:gd name="T11" fmla="*/ 0 h 133"/>
                <a:gd name="T12" fmla="*/ 0 w 142"/>
                <a:gd name="T13" fmla="*/ 0 h 133"/>
              </a:gdLst>
              <a:ahLst/>
              <a:cxnLst>
                <a:cxn ang="0">
                  <a:pos x="T0" y="T1"/>
                </a:cxn>
                <a:cxn ang="0">
                  <a:pos x="T2" y="T3"/>
                </a:cxn>
                <a:cxn ang="0">
                  <a:pos x="T4" y="T5"/>
                </a:cxn>
                <a:cxn ang="0">
                  <a:pos x="T6" y="T7"/>
                </a:cxn>
                <a:cxn ang="0">
                  <a:pos x="T8" y="T9"/>
                </a:cxn>
                <a:cxn ang="0">
                  <a:pos x="T10" y="T11"/>
                </a:cxn>
                <a:cxn ang="0">
                  <a:pos x="T12" y="T13"/>
                </a:cxn>
              </a:cxnLst>
              <a:rect l="0" t="0" r="r" b="b"/>
              <a:pathLst>
                <a:path w="142" h="133">
                  <a:moveTo>
                    <a:pt x="0" y="0"/>
                  </a:moveTo>
                  <a:cubicBezTo>
                    <a:pt x="0" y="110"/>
                    <a:pt x="0" y="110"/>
                    <a:pt x="0" y="110"/>
                  </a:cubicBezTo>
                  <a:cubicBezTo>
                    <a:pt x="20" y="124"/>
                    <a:pt x="44" y="133"/>
                    <a:pt x="71" y="133"/>
                  </a:cubicBezTo>
                  <a:cubicBezTo>
                    <a:pt x="97" y="133"/>
                    <a:pt x="122" y="124"/>
                    <a:pt x="142" y="110"/>
                  </a:cubicBezTo>
                  <a:cubicBezTo>
                    <a:pt x="142" y="110"/>
                    <a:pt x="142" y="110"/>
                    <a:pt x="142" y="110"/>
                  </a:cubicBezTo>
                  <a:cubicBezTo>
                    <a:pt x="142" y="0"/>
                    <a:pt x="142" y="0"/>
                    <a:pt x="142" y="0"/>
                  </a:cubicBezTo>
                  <a:lnTo>
                    <a:pt x="0" y="0"/>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77" name="Freeform 592"/>
            <p:cNvSpPr>
              <a:spLocks/>
            </p:cNvSpPr>
            <p:nvPr/>
          </p:nvSpPr>
          <p:spPr bwMode="auto">
            <a:xfrm>
              <a:off x="7773988" y="4373563"/>
              <a:ext cx="173038" cy="182562"/>
            </a:xfrm>
            <a:custGeom>
              <a:avLst/>
              <a:gdLst>
                <a:gd name="T0" fmla="*/ 100 w 100"/>
                <a:gd name="T1" fmla="*/ 7 h 106"/>
                <a:gd name="T2" fmla="*/ 71 w 100"/>
                <a:gd name="T3" fmla="*/ 0 h 106"/>
                <a:gd name="T4" fmla="*/ 0 w 100"/>
                <a:gd name="T5" fmla="*/ 71 h 106"/>
                <a:gd name="T6" fmla="*/ 0 w 100"/>
                <a:gd name="T7" fmla="*/ 106 h 106"/>
                <a:gd name="T8" fmla="*/ 100 w 100"/>
                <a:gd name="T9" fmla="*/ 7 h 106"/>
              </a:gdLst>
              <a:ahLst/>
              <a:cxnLst>
                <a:cxn ang="0">
                  <a:pos x="T0" y="T1"/>
                </a:cxn>
                <a:cxn ang="0">
                  <a:pos x="T2" y="T3"/>
                </a:cxn>
                <a:cxn ang="0">
                  <a:pos x="T4" y="T5"/>
                </a:cxn>
                <a:cxn ang="0">
                  <a:pos x="T6" y="T7"/>
                </a:cxn>
                <a:cxn ang="0">
                  <a:pos x="T8" y="T9"/>
                </a:cxn>
              </a:cxnLst>
              <a:rect l="0" t="0" r="r" b="b"/>
              <a:pathLst>
                <a:path w="100" h="106">
                  <a:moveTo>
                    <a:pt x="100" y="7"/>
                  </a:moveTo>
                  <a:cubicBezTo>
                    <a:pt x="91" y="3"/>
                    <a:pt x="81" y="0"/>
                    <a:pt x="71" y="0"/>
                  </a:cubicBezTo>
                  <a:cubicBezTo>
                    <a:pt x="32" y="0"/>
                    <a:pt x="0" y="32"/>
                    <a:pt x="0" y="71"/>
                  </a:cubicBezTo>
                  <a:cubicBezTo>
                    <a:pt x="0" y="106"/>
                    <a:pt x="0" y="106"/>
                    <a:pt x="0" y="106"/>
                  </a:cubicBezTo>
                  <a:cubicBezTo>
                    <a:pt x="52" y="100"/>
                    <a:pt x="94" y="59"/>
                    <a:pt x="100" y="7"/>
                  </a:cubicBezTo>
                  <a:close/>
                </a:path>
              </a:pathLst>
            </a:custGeom>
            <a:solidFill>
              <a:srgbClr val="6D49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78" name="Freeform 593"/>
            <p:cNvSpPr>
              <a:spLocks/>
            </p:cNvSpPr>
            <p:nvPr/>
          </p:nvSpPr>
          <p:spPr bwMode="auto">
            <a:xfrm>
              <a:off x="7847013" y="4373563"/>
              <a:ext cx="173038" cy="182562"/>
            </a:xfrm>
            <a:custGeom>
              <a:avLst/>
              <a:gdLst>
                <a:gd name="T0" fmla="*/ 0 w 100"/>
                <a:gd name="T1" fmla="*/ 7 h 106"/>
                <a:gd name="T2" fmla="*/ 29 w 100"/>
                <a:gd name="T3" fmla="*/ 0 h 106"/>
                <a:gd name="T4" fmla="*/ 100 w 100"/>
                <a:gd name="T5" fmla="*/ 71 h 106"/>
                <a:gd name="T6" fmla="*/ 100 w 100"/>
                <a:gd name="T7" fmla="*/ 106 h 106"/>
                <a:gd name="T8" fmla="*/ 0 w 100"/>
                <a:gd name="T9" fmla="*/ 7 h 106"/>
              </a:gdLst>
              <a:ahLst/>
              <a:cxnLst>
                <a:cxn ang="0">
                  <a:pos x="T0" y="T1"/>
                </a:cxn>
                <a:cxn ang="0">
                  <a:pos x="T2" y="T3"/>
                </a:cxn>
                <a:cxn ang="0">
                  <a:pos x="T4" y="T5"/>
                </a:cxn>
                <a:cxn ang="0">
                  <a:pos x="T6" y="T7"/>
                </a:cxn>
                <a:cxn ang="0">
                  <a:pos x="T8" y="T9"/>
                </a:cxn>
              </a:cxnLst>
              <a:rect l="0" t="0" r="r" b="b"/>
              <a:pathLst>
                <a:path w="100" h="106">
                  <a:moveTo>
                    <a:pt x="0" y="7"/>
                  </a:moveTo>
                  <a:cubicBezTo>
                    <a:pt x="9" y="3"/>
                    <a:pt x="18" y="0"/>
                    <a:pt x="29" y="0"/>
                  </a:cubicBezTo>
                  <a:cubicBezTo>
                    <a:pt x="68" y="0"/>
                    <a:pt x="100" y="32"/>
                    <a:pt x="100" y="71"/>
                  </a:cubicBezTo>
                  <a:cubicBezTo>
                    <a:pt x="100" y="106"/>
                    <a:pt x="100" y="106"/>
                    <a:pt x="100" y="106"/>
                  </a:cubicBezTo>
                  <a:cubicBezTo>
                    <a:pt x="47" y="100"/>
                    <a:pt x="6" y="59"/>
                    <a:pt x="0" y="7"/>
                  </a:cubicBezTo>
                  <a:close/>
                </a:path>
              </a:pathLst>
            </a:custGeom>
            <a:solidFill>
              <a:srgbClr val="6D49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79" name="Freeform 594"/>
            <p:cNvSpPr>
              <a:spLocks/>
            </p:cNvSpPr>
            <p:nvPr/>
          </p:nvSpPr>
          <p:spPr bwMode="auto">
            <a:xfrm>
              <a:off x="7512051" y="4995863"/>
              <a:ext cx="200025" cy="301625"/>
            </a:xfrm>
            <a:custGeom>
              <a:avLst/>
              <a:gdLst>
                <a:gd name="T0" fmla="*/ 72 w 116"/>
                <a:gd name="T1" fmla="*/ 175 h 175"/>
                <a:gd name="T2" fmla="*/ 43 w 116"/>
                <a:gd name="T3" fmla="*/ 175 h 175"/>
                <a:gd name="T4" fmla="*/ 0 w 116"/>
                <a:gd name="T5" fmla="*/ 124 h 175"/>
                <a:gd name="T6" fmla="*/ 65 w 116"/>
                <a:gd name="T7" fmla="*/ 124 h 175"/>
                <a:gd name="T8" fmla="*/ 65 w 116"/>
                <a:gd name="T9" fmla="*/ 0 h 175"/>
                <a:gd name="T10" fmla="*/ 116 w 116"/>
                <a:gd name="T11" fmla="*/ 0 h 175"/>
                <a:gd name="T12" fmla="*/ 116 w 116"/>
                <a:gd name="T13" fmla="*/ 131 h 175"/>
                <a:gd name="T14" fmla="*/ 72 w 116"/>
                <a:gd name="T15" fmla="*/ 175 h 1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6" h="175">
                  <a:moveTo>
                    <a:pt x="72" y="175"/>
                  </a:moveTo>
                  <a:cubicBezTo>
                    <a:pt x="43" y="175"/>
                    <a:pt x="43" y="175"/>
                    <a:pt x="43" y="175"/>
                  </a:cubicBezTo>
                  <a:cubicBezTo>
                    <a:pt x="0" y="124"/>
                    <a:pt x="0" y="124"/>
                    <a:pt x="0" y="124"/>
                  </a:cubicBezTo>
                  <a:cubicBezTo>
                    <a:pt x="65" y="124"/>
                    <a:pt x="65" y="124"/>
                    <a:pt x="65" y="124"/>
                  </a:cubicBezTo>
                  <a:cubicBezTo>
                    <a:pt x="65" y="0"/>
                    <a:pt x="65" y="0"/>
                    <a:pt x="65" y="0"/>
                  </a:cubicBezTo>
                  <a:cubicBezTo>
                    <a:pt x="116" y="0"/>
                    <a:pt x="116" y="0"/>
                    <a:pt x="116" y="0"/>
                  </a:cubicBezTo>
                  <a:cubicBezTo>
                    <a:pt x="116" y="131"/>
                    <a:pt x="116" y="131"/>
                    <a:pt x="116" y="131"/>
                  </a:cubicBezTo>
                  <a:cubicBezTo>
                    <a:pt x="116" y="155"/>
                    <a:pt x="96" y="175"/>
                    <a:pt x="72" y="175"/>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80" name="Rectangle 595"/>
            <p:cNvSpPr>
              <a:spLocks noChangeArrowheads="1"/>
            </p:cNvSpPr>
            <p:nvPr/>
          </p:nvSpPr>
          <p:spPr bwMode="auto">
            <a:xfrm>
              <a:off x="7732713" y="5356225"/>
              <a:ext cx="84138" cy="708025"/>
            </a:xfrm>
            <a:prstGeom prst="rect">
              <a:avLst/>
            </a:prstGeom>
            <a:solidFill>
              <a:srgbClr val="E0BB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81" name="Rectangle 596"/>
            <p:cNvSpPr>
              <a:spLocks noChangeArrowheads="1"/>
            </p:cNvSpPr>
            <p:nvPr/>
          </p:nvSpPr>
          <p:spPr bwMode="auto">
            <a:xfrm>
              <a:off x="7977188" y="5356225"/>
              <a:ext cx="82550" cy="708025"/>
            </a:xfrm>
            <a:prstGeom prst="rect">
              <a:avLst/>
            </a:prstGeom>
            <a:solidFill>
              <a:srgbClr val="E0BB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82" name="Rectangle 597"/>
            <p:cNvSpPr>
              <a:spLocks noChangeArrowheads="1"/>
            </p:cNvSpPr>
            <p:nvPr/>
          </p:nvSpPr>
          <p:spPr bwMode="auto">
            <a:xfrm>
              <a:off x="8077201" y="4992688"/>
              <a:ext cx="85725" cy="520700"/>
            </a:xfrm>
            <a:prstGeom prst="rect">
              <a:avLst/>
            </a:prstGeom>
            <a:solidFill>
              <a:srgbClr val="E0BB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83" name="Rectangle 598"/>
            <p:cNvSpPr>
              <a:spLocks noChangeArrowheads="1"/>
            </p:cNvSpPr>
            <p:nvPr/>
          </p:nvSpPr>
          <p:spPr bwMode="auto">
            <a:xfrm>
              <a:off x="7735888" y="4772025"/>
              <a:ext cx="319088" cy="131762"/>
            </a:xfrm>
            <a:prstGeom prst="rect">
              <a:avLst/>
            </a:prstGeom>
            <a:solidFill>
              <a:srgbClr val="E0BB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84" name="Freeform 599"/>
            <p:cNvSpPr>
              <a:spLocks/>
            </p:cNvSpPr>
            <p:nvPr/>
          </p:nvSpPr>
          <p:spPr bwMode="auto">
            <a:xfrm>
              <a:off x="7612063" y="4772025"/>
              <a:ext cx="566738" cy="1135062"/>
            </a:xfrm>
            <a:custGeom>
              <a:avLst/>
              <a:gdLst>
                <a:gd name="T0" fmla="*/ 258 w 328"/>
                <a:gd name="T1" fmla="*/ 0 h 657"/>
                <a:gd name="T2" fmla="*/ 252 w 328"/>
                <a:gd name="T3" fmla="*/ 0 h 657"/>
                <a:gd name="T4" fmla="*/ 164 w 328"/>
                <a:gd name="T5" fmla="*/ 59 h 657"/>
                <a:gd name="T6" fmla="*/ 76 w 328"/>
                <a:gd name="T7" fmla="*/ 0 h 657"/>
                <a:gd name="T8" fmla="*/ 69 w 328"/>
                <a:gd name="T9" fmla="*/ 0 h 657"/>
                <a:gd name="T10" fmla="*/ 0 w 328"/>
                <a:gd name="T11" fmla="*/ 69 h 657"/>
                <a:gd name="T12" fmla="*/ 0 w 328"/>
                <a:gd name="T13" fmla="*/ 228 h 657"/>
                <a:gd name="T14" fmla="*/ 58 w 328"/>
                <a:gd name="T15" fmla="*/ 228 h 657"/>
                <a:gd name="T16" fmla="*/ 58 w 328"/>
                <a:gd name="T17" fmla="*/ 128 h 657"/>
                <a:gd name="T18" fmla="*/ 69 w 328"/>
                <a:gd name="T19" fmla="*/ 128 h 657"/>
                <a:gd name="T20" fmla="*/ 70 w 328"/>
                <a:gd name="T21" fmla="*/ 657 h 657"/>
                <a:gd name="T22" fmla="*/ 211 w 328"/>
                <a:gd name="T23" fmla="*/ 543 h 657"/>
                <a:gd name="T24" fmla="*/ 259 w 328"/>
                <a:gd name="T25" fmla="*/ 652 h 657"/>
                <a:gd name="T26" fmla="*/ 259 w 328"/>
                <a:gd name="T27" fmla="*/ 128 h 657"/>
                <a:gd name="T28" fmla="*/ 269 w 328"/>
                <a:gd name="T29" fmla="*/ 128 h 657"/>
                <a:gd name="T30" fmla="*/ 269 w 328"/>
                <a:gd name="T31" fmla="*/ 220 h 657"/>
                <a:gd name="T32" fmla="*/ 328 w 328"/>
                <a:gd name="T33" fmla="*/ 220 h 657"/>
                <a:gd name="T34" fmla="*/ 328 w 328"/>
                <a:gd name="T35" fmla="*/ 69 h 657"/>
                <a:gd name="T36" fmla="*/ 258 w 328"/>
                <a:gd name="T37" fmla="*/ 0 h 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28" h="657">
                  <a:moveTo>
                    <a:pt x="258" y="0"/>
                  </a:moveTo>
                  <a:cubicBezTo>
                    <a:pt x="252" y="0"/>
                    <a:pt x="252" y="0"/>
                    <a:pt x="252" y="0"/>
                  </a:cubicBezTo>
                  <a:cubicBezTo>
                    <a:pt x="238" y="35"/>
                    <a:pt x="204" y="59"/>
                    <a:pt x="164" y="59"/>
                  </a:cubicBezTo>
                  <a:cubicBezTo>
                    <a:pt x="124" y="59"/>
                    <a:pt x="90" y="35"/>
                    <a:pt x="76" y="0"/>
                  </a:cubicBezTo>
                  <a:cubicBezTo>
                    <a:pt x="69" y="0"/>
                    <a:pt x="69" y="0"/>
                    <a:pt x="69" y="0"/>
                  </a:cubicBezTo>
                  <a:cubicBezTo>
                    <a:pt x="31" y="0"/>
                    <a:pt x="0" y="31"/>
                    <a:pt x="0" y="69"/>
                  </a:cubicBezTo>
                  <a:cubicBezTo>
                    <a:pt x="0" y="228"/>
                    <a:pt x="0" y="228"/>
                    <a:pt x="0" y="228"/>
                  </a:cubicBezTo>
                  <a:cubicBezTo>
                    <a:pt x="58" y="228"/>
                    <a:pt x="58" y="228"/>
                    <a:pt x="58" y="228"/>
                  </a:cubicBezTo>
                  <a:cubicBezTo>
                    <a:pt x="58" y="128"/>
                    <a:pt x="58" y="128"/>
                    <a:pt x="58" y="128"/>
                  </a:cubicBezTo>
                  <a:cubicBezTo>
                    <a:pt x="69" y="128"/>
                    <a:pt x="69" y="128"/>
                    <a:pt x="69" y="128"/>
                  </a:cubicBezTo>
                  <a:cubicBezTo>
                    <a:pt x="70" y="657"/>
                    <a:pt x="70" y="657"/>
                    <a:pt x="70" y="657"/>
                  </a:cubicBezTo>
                  <a:cubicBezTo>
                    <a:pt x="211" y="543"/>
                    <a:pt x="211" y="543"/>
                    <a:pt x="211" y="543"/>
                  </a:cubicBezTo>
                  <a:cubicBezTo>
                    <a:pt x="259" y="652"/>
                    <a:pt x="259" y="652"/>
                    <a:pt x="259" y="652"/>
                  </a:cubicBezTo>
                  <a:cubicBezTo>
                    <a:pt x="259" y="128"/>
                    <a:pt x="259" y="128"/>
                    <a:pt x="259" y="128"/>
                  </a:cubicBezTo>
                  <a:cubicBezTo>
                    <a:pt x="269" y="128"/>
                    <a:pt x="269" y="128"/>
                    <a:pt x="269" y="128"/>
                  </a:cubicBezTo>
                  <a:cubicBezTo>
                    <a:pt x="269" y="220"/>
                    <a:pt x="269" y="220"/>
                    <a:pt x="269" y="220"/>
                  </a:cubicBezTo>
                  <a:cubicBezTo>
                    <a:pt x="328" y="220"/>
                    <a:pt x="328" y="220"/>
                    <a:pt x="328" y="220"/>
                  </a:cubicBezTo>
                  <a:cubicBezTo>
                    <a:pt x="328" y="69"/>
                    <a:pt x="328" y="69"/>
                    <a:pt x="328" y="69"/>
                  </a:cubicBezTo>
                  <a:cubicBezTo>
                    <a:pt x="328" y="31"/>
                    <a:pt x="297" y="0"/>
                    <a:pt x="258" y="0"/>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85" name="Freeform 600"/>
            <p:cNvSpPr>
              <a:spLocks/>
            </p:cNvSpPr>
            <p:nvPr/>
          </p:nvSpPr>
          <p:spPr bwMode="auto">
            <a:xfrm>
              <a:off x="8077201" y="5427663"/>
              <a:ext cx="85725" cy="174625"/>
            </a:xfrm>
            <a:custGeom>
              <a:avLst/>
              <a:gdLst>
                <a:gd name="T0" fmla="*/ 0 w 50"/>
                <a:gd name="T1" fmla="*/ 0 h 101"/>
                <a:gd name="T2" fmla="*/ 0 w 50"/>
                <a:gd name="T3" fmla="*/ 101 h 101"/>
                <a:gd name="T4" fmla="*/ 50 w 50"/>
                <a:gd name="T5" fmla="*/ 51 h 101"/>
                <a:gd name="T6" fmla="*/ 0 w 50"/>
                <a:gd name="T7" fmla="*/ 0 h 101"/>
              </a:gdLst>
              <a:ahLst/>
              <a:cxnLst>
                <a:cxn ang="0">
                  <a:pos x="T0" y="T1"/>
                </a:cxn>
                <a:cxn ang="0">
                  <a:pos x="T2" y="T3"/>
                </a:cxn>
                <a:cxn ang="0">
                  <a:pos x="T4" y="T5"/>
                </a:cxn>
                <a:cxn ang="0">
                  <a:pos x="T6" y="T7"/>
                </a:cxn>
              </a:cxnLst>
              <a:rect l="0" t="0" r="r" b="b"/>
              <a:pathLst>
                <a:path w="50" h="101">
                  <a:moveTo>
                    <a:pt x="0" y="0"/>
                  </a:moveTo>
                  <a:cubicBezTo>
                    <a:pt x="0" y="101"/>
                    <a:pt x="0" y="101"/>
                    <a:pt x="0" y="101"/>
                  </a:cubicBezTo>
                  <a:cubicBezTo>
                    <a:pt x="28" y="101"/>
                    <a:pt x="50" y="79"/>
                    <a:pt x="50" y="51"/>
                  </a:cubicBezTo>
                  <a:cubicBezTo>
                    <a:pt x="50" y="23"/>
                    <a:pt x="28" y="0"/>
                    <a:pt x="0"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86" name="Rectangle 601"/>
            <p:cNvSpPr>
              <a:spLocks noChangeArrowheads="1"/>
            </p:cNvSpPr>
            <p:nvPr/>
          </p:nvSpPr>
          <p:spPr bwMode="auto">
            <a:xfrm>
              <a:off x="7732713" y="5183188"/>
              <a:ext cx="327025" cy="39687"/>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87" name="Freeform 602"/>
            <p:cNvSpPr>
              <a:spLocks/>
            </p:cNvSpPr>
            <p:nvPr/>
          </p:nvSpPr>
          <p:spPr bwMode="auto">
            <a:xfrm>
              <a:off x="7623176" y="6054725"/>
              <a:ext cx="193675" cy="100012"/>
            </a:xfrm>
            <a:custGeom>
              <a:avLst/>
              <a:gdLst>
                <a:gd name="T0" fmla="*/ 113 w 113"/>
                <a:gd name="T1" fmla="*/ 0 h 58"/>
                <a:gd name="T2" fmla="*/ 80 w 113"/>
                <a:gd name="T3" fmla="*/ 29 h 58"/>
                <a:gd name="T4" fmla="*/ 10 w 113"/>
                <a:gd name="T5" fmla="*/ 29 h 58"/>
                <a:gd name="T6" fmla="*/ 0 w 113"/>
                <a:gd name="T7" fmla="*/ 58 h 58"/>
                <a:gd name="T8" fmla="*/ 64 w 113"/>
                <a:gd name="T9" fmla="*/ 58 h 58"/>
                <a:gd name="T10" fmla="*/ 113 w 113"/>
                <a:gd name="T11" fmla="*/ 58 h 58"/>
                <a:gd name="T12" fmla="*/ 113 w 113"/>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13" h="58">
                  <a:moveTo>
                    <a:pt x="113" y="0"/>
                  </a:moveTo>
                  <a:cubicBezTo>
                    <a:pt x="111" y="16"/>
                    <a:pt x="97" y="29"/>
                    <a:pt x="80" y="29"/>
                  </a:cubicBezTo>
                  <a:cubicBezTo>
                    <a:pt x="10" y="29"/>
                    <a:pt x="10" y="29"/>
                    <a:pt x="10" y="29"/>
                  </a:cubicBezTo>
                  <a:cubicBezTo>
                    <a:pt x="5" y="37"/>
                    <a:pt x="1" y="47"/>
                    <a:pt x="0" y="58"/>
                  </a:cubicBezTo>
                  <a:cubicBezTo>
                    <a:pt x="64" y="58"/>
                    <a:pt x="64" y="58"/>
                    <a:pt x="64" y="58"/>
                  </a:cubicBezTo>
                  <a:cubicBezTo>
                    <a:pt x="113" y="58"/>
                    <a:pt x="113" y="58"/>
                    <a:pt x="113" y="58"/>
                  </a:cubicBezTo>
                  <a:cubicBezTo>
                    <a:pt x="113" y="0"/>
                    <a:pt x="113" y="0"/>
                    <a:pt x="113" y="0"/>
                  </a:cubicBezTo>
                  <a:close/>
                </a:path>
              </a:pathLst>
            </a:custGeom>
            <a:solidFill>
              <a:srgbClr val="524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88" name="Freeform 603"/>
            <p:cNvSpPr>
              <a:spLocks/>
            </p:cNvSpPr>
            <p:nvPr/>
          </p:nvSpPr>
          <p:spPr bwMode="auto">
            <a:xfrm>
              <a:off x="7880351" y="6054725"/>
              <a:ext cx="179388" cy="61912"/>
            </a:xfrm>
            <a:custGeom>
              <a:avLst/>
              <a:gdLst>
                <a:gd name="T0" fmla="*/ 56 w 104"/>
                <a:gd name="T1" fmla="*/ 0 h 36"/>
                <a:gd name="T2" fmla="*/ 2 w 104"/>
                <a:gd name="T3" fmla="*/ 29 h 36"/>
                <a:gd name="T4" fmla="*/ 0 w 104"/>
                <a:gd name="T5" fmla="*/ 35 h 36"/>
                <a:gd name="T6" fmla="*/ 71 w 104"/>
                <a:gd name="T7" fmla="*/ 36 h 36"/>
                <a:gd name="T8" fmla="*/ 104 w 104"/>
                <a:gd name="T9" fmla="*/ 0 h 36"/>
                <a:gd name="T10" fmla="*/ 56 w 104"/>
                <a:gd name="T11" fmla="*/ 0 h 36"/>
              </a:gdLst>
              <a:ahLst/>
              <a:cxnLst>
                <a:cxn ang="0">
                  <a:pos x="T0" y="T1"/>
                </a:cxn>
                <a:cxn ang="0">
                  <a:pos x="T2" y="T3"/>
                </a:cxn>
                <a:cxn ang="0">
                  <a:pos x="T4" y="T5"/>
                </a:cxn>
                <a:cxn ang="0">
                  <a:pos x="T6" y="T7"/>
                </a:cxn>
                <a:cxn ang="0">
                  <a:pos x="T8" y="T9"/>
                </a:cxn>
                <a:cxn ang="0">
                  <a:pos x="T10" y="T11"/>
                </a:cxn>
              </a:cxnLst>
              <a:rect l="0" t="0" r="r" b="b"/>
              <a:pathLst>
                <a:path w="104" h="36">
                  <a:moveTo>
                    <a:pt x="56" y="0"/>
                  </a:moveTo>
                  <a:cubicBezTo>
                    <a:pt x="33" y="0"/>
                    <a:pt x="13" y="11"/>
                    <a:pt x="2" y="29"/>
                  </a:cubicBezTo>
                  <a:cubicBezTo>
                    <a:pt x="0" y="35"/>
                    <a:pt x="0" y="35"/>
                    <a:pt x="0" y="35"/>
                  </a:cubicBezTo>
                  <a:cubicBezTo>
                    <a:pt x="71" y="36"/>
                    <a:pt x="71" y="36"/>
                    <a:pt x="71" y="36"/>
                  </a:cubicBezTo>
                  <a:cubicBezTo>
                    <a:pt x="88" y="36"/>
                    <a:pt x="102" y="16"/>
                    <a:pt x="104" y="0"/>
                  </a:cubicBezTo>
                  <a:lnTo>
                    <a:pt x="56" y="0"/>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89" name="Freeform 604"/>
            <p:cNvSpPr>
              <a:spLocks/>
            </p:cNvSpPr>
            <p:nvPr/>
          </p:nvSpPr>
          <p:spPr bwMode="auto">
            <a:xfrm>
              <a:off x="7864476" y="6054725"/>
              <a:ext cx="195263" cy="100012"/>
            </a:xfrm>
            <a:custGeom>
              <a:avLst/>
              <a:gdLst>
                <a:gd name="T0" fmla="*/ 113 w 113"/>
                <a:gd name="T1" fmla="*/ 0 h 58"/>
                <a:gd name="T2" fmla="*/ 80 w 113"/>
                <a:gd name="T3" fmla="*/ 29 h 58"/>
                <a:gd name="T4" fmla="*/ 10 w 113"/>
                <a:gd name="T5" fmla="*/ 29 h 58"/>
                <a:gd name="T6" fmla="*/ 0 w 113"/>
                <a:gd name="T7" fmla="*/ 58 h 58"/>
                <a:gd name="T8" fmla="*/ 64 w 113"/>
                <a:gd name="T9" fmla="*/ 58 h 58"/>
                <a:gd name="T10" fmla="*/ 113 w 113"/>
                <a:gd name="T11" fmla="*/ 58 h 58"/>
                <a:gd name="T12" fmla="*/ 113 w 113"/>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13" h="58">
                  <a:moveTo>
                    <a:pt x="113" y="0"/>
                  </a:moveTo>
                  <a:cubicBezTo>
                    <a:pt x="111" y="16"/>
                    <a:pt x="97" y="29"/>
                    <a:pt x="80" y="29"/>
                  </a:cubicBezTo>
                  <a:cubicBezTo>
                    <a:pt x="10" y="29"/>
                    <a:pt x="10" y="29"/>
                    <a:pt x="10" y="29"/>
                  </a:cubicBezTo>
                  <a:cubicBezTo>
                    <a:pt x="5" y="37"/>
                    <a:pt x="1" y="47"/>
                    <a:pt x="0" y="58"/>
                  </a:cubicBezTo>
                  <a:cubicBezTo>
                    <a:pt x="64" y="58"/>
                    <a:pt x="64" y="58"/>
                    <a:pt x="64" y="58"/>
                  </a:cubicBezTo>
                  <a:cubicBezTo>
                    <a:pt x="113" y="58"/>
                    <a:pt x="113" y="58"/>
                    <a:pt x="113" y="58"/>
                  </a:cubicBezTo>
                  <a:cubicBezTo>
                    <a:pt x="113" y="0"/>
                    <a:pt x="113" y="0"/>
                    <a:pt x="113" y="0"/>
                  </a:cubicBezTo>
                  <a:close/>
                </a:path>
              </a:pathLst>
            </a:custGeom>
            <a:solidFill>
              <a:srgbClr val="524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90" name="Freeform 605"/>
            <p:cNvSpPr>
              <a:spLocks/>
            </p:cNvSpPr>
            <p:nvPr/>
          </p:nvSpPr>
          <p:spPr bwMode="auto">
            <a:xfrm>
              <a:off x="7497763" y="5210175"/>
              <a:ext cx="174625" cy="87312"/>
            </a:xfrm>
            <a:custGeom>
              <a:avLst/>
              <a:gdLst>
                <a:gd name="T0" fmla="*/ 101 w 101"/>
                <a:gd name="T1" fmla="*/ 0 h 51"/>
                <a:gd name="T2" fmla="*/ 0 w 101"/>
                <a:gd name="T3" fmla="*/ 0 h 51"/>
                <a:gd name="T4" fmla="*/ 50 w 101"/>
                <a:gd name="T5" fmla="*/ 51 h 51"/>
                <a:gd name="T6" fmla="*/ 101 w 101"/>
                <a:gd name="T7" fmla="*/ 0 h 51"/>
              </a:gdLst>
              <a:ahLst/>
              <a:cxnLst>
                <a:cxn ang="0">
                  <a:pos x="T0" y="T1"/>
                </a:cxn>
                <a:cxn ang="0">
                  <a:pos x="T2" y="T3"/>
                </a:cxn>
                <a:cxn ang="0">
                  <a:pos x="T4" y="T5"/>
                </a:cxn>
                <a:cxn ang="0">
                  <a:pos x="T6" y="T7"/>
                </a:cxn>
              </a:cxnLst>
              <a:rect l="0" t="0" r="r" b="b"/>
              <a:pathLst>
                <a:path w="101" h="51">
                  <a:moveTo>
                    <a:pt x="101" y="0"/>
                  </a:moveTo>
                  <a:cubicBezTo>
                    <a:pt x="0" y="0"/>
                    <a:pt x="0" y="0"/>
                    <a:pt x="0" y="0"/>
                  </a:cubicBezTo>
                  <a:cubicBezTo>
                    <a:pt x="0" y="28"/>
                    <a:pt x="22" y="51"/>
                    <a:pt x="50" y="51"/>
                  </a:cubicBezTo>
                  <a:cubicBezTo>
                    <a:pt x="78" y="51"/>
                    <a:pt x="101" y="28"/>
                    <a:pt x="101"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91" name="Freeform 606"/>
            <p:cNvSpPr>
              <a:spLocks/>
            </p:cNvSpPr>
            <p:nvPr/>
          </p:nvSpPr>
          <p:spPr bwMode="auto">
            <a:xfrm>
              <a:off x="7488238" y="5210175"/>
              <a:ext cx="88900" cy="23812"/>
            </a:xfrm>
            <a:custGeom>
              <a:avLst/>
              <a:gdLst>
                <a:gd name="T0" fmla="*/ 0 w 52"/>
                <a:gd name="T1" fmla="*/ 7 h 14"/>
                <a:gd name="T2" fmla="*/ 6 w 52"/>
                <a:gd name="T3" fmla="*/ 14 h 14"/>
                <a:gd name="T4" fmla="*/ 45 w 52"/>
                <a:gd name="T5" fmla="*/ 14 h 14"/>
                <a:gd name="T6" fmla="*/ 52 w 52"/>
                <a:gd name="T7" fmla="*/ 7 h 14"/>
                <a:gd name="T8" fmla="*/ 52 w 52"/>
                <a:gd name="T9" fmla="*/ 7 h 14"/>
                <a:gd name="T10" fmla="*/ 45 w 52"/>
                <a:gd name="T11" fmla="*/ 0 h 14"/>
                <a:gd name="T12" fmla="*/ 6 w 52"/>
                <a:gd name="T13" fmla="*/ 0 h 14"/>
                <a:gd name="T14" fmla="*/ 0 w 52"/>
                <a:gd name="T15" fmla="*/ 7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14">
                  <a:moveTo>
                    <a:pt x="0" y="7"/>
                  </a:moveTo>
                  <a:cubicBezTo>
                    <a:pt x="0" y="11"/>
                    <a:pt x="3" y="14"/>
                    <a:pt x="6" y="14"/>
                  </a:cubicBezTo>
                  <a:cubicBezTo>
                    <a:pt x="45" y="14"/>
                    <a:pt x="45" y="14"/>
                    <a:pt x="45" y="14"/>
                  </a:cubicBezTo>
                  <a:cubicBezTo>
                    <a:pt x="49" y="14"/>
                    <a:pt x="52" y="11"/>
                    <a:pt x="52" y="7"/>
                  </a:cubicBezTo>
                  <a:cubicBezTo>
                    <a:pt x="52" y="7"/>
                    <a:pt x="52" y="7"/>
                    <a:pt x="52" y="7"/>
                  </a:cubicBezTo>
                  <a:cubicBezTo>
                    <a:pt x="52" y="3"/>
                    <a:pt x="49" y="0"/>
                    <a:pt x="45" y="0"/>
                  </a:cubicBezTo>
                  <a:cubicBezTo>
                    <a:pt x="6" y="0"/>
                    <a:pt x="6" y="0"/>
                    <a:pt x="6" y="0"/>
                  </a:cubicBezTo>
                  <a:cubicBezTo>
                    <a:pt x="3" y="0"/>
                    <a:pt x="0" y="3"/>
                    <a:pt x="0" y="7"/>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92" name="Freeform 607"/>
            <p:cNvSpPr>
              <a:spLocks/>
            </p:cNvSpPr>
            <p:nvPr/>
          </p:nvSpPr>
          <p:spPr bwMode="auto">
            <a:xfrm>
              <a:off x="7858126" y="4664075"/>
              <a:ext cx="79375" cy="28575"/>
            </a:xfrm>
            <a:custGeom>
              <a:avLst/>
              <a:gdLst>
                <a:gd name="T0" fmla="*/ 17 w 46"/>
                <a:gd name="T1" fmla="*/ 17 h 17"/>
                <a:gd name="T2" fmla="*/ 29 w 46"/>
                <a:gd name="T3" fmla="*/ 17 h 17"/>
                <a:gd name="T4" fmla="*/ 46 w 46"/>
                <a:gd name="T5" fmla="*/ 0 h 17"/>
                <a:gd name="T6" fmla="*/ 23 w 46"/>
                <a:gd name="T7" fmla="*/ 1 h 17"/>
                <a:gd name="T8" fmla="*/ 0 w 46"/>
                <a:gd name="T9" fmla="*/ 0 h 17"/>
                <a:gd name="T10" fmla="*/ 17 w 46"/>
                <a:gd name="T11" fmla="*/ 17 h 17"/>
              </a:gdLst>
              <a:ahLst/>
              <a:cxnLst>
                <a:cxn ang="0">
                  <a:pos x="T0" y="T1"/>
                </a:cxn>
                <a:cxn ang="0">
                  <a:pos x="T2" y="T3"/>
                </a:cxn>
                <a:cxn ang="0">
                  <a:pos x="T4" y="T5"/>
                </a:cxn>
                <a:cxn ang="0">
                  <a:pos x="T6" y="T7"/>
                </a:cxn>
                <a:cxn ang="0">
                  <a:pos x="T8" y="T9"/>
                </a:cxn>
                <a:cxn ang="0">
                  <a:pos x="T10" y="T11"/>
                </a:cxn>
              </a:cxnLst>
              <a:rect l="0" t="0" r="r" b="b"/>
              <a:pathLst>
                <a:path w="46" h="17">
                  <a:moveTo>
                    <a:pt x="17" y="17"/>
                  </a:moveTo>
                  <a:cubicBezTo>
                    <a:pt x="29" y="17"/>
                    <a:pt x="29" y="17"/>
                    <a:pt x="29" y="17"/>
                  </a:cubicBezTo>
                  <a:cubicBezTo>
                    <a:pt x="38" y="17"/>
                    <a:pt x="46" y="9"/>
                    <a:pt x="46" y="0"/>
                  </a:cubicBezTo>
                  <a:cubicBezTo>
                    <a:pt x="23" y="1"/>
                    <a:pt x="23" y="1"/>
                    <a:pt x="23" y="1"/>
                  </a:cubicBezTo>
                  <a:cubicBezTo>
                    <a:pt x="0" y="0"/>
                    <a:pt x="0" y="0"/>
                    <a:pt x="0" y="0"/>
                  </a:cubicBezTo>
                  <a:cubicBezTo>
                    <a:pt x="0" y="9"/>
                    <a:pt x="8" y="17"/>
                    <a:pt x="17" y="17"/>
                  </a:cubicBezTo>
                  <a:close/>
                </a:path>
              </a:pathLst>
            </a:custGeom>
            <a:solidFill>
              <a:srgbClr val="F472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93" name="Freeform 608"/>
            <p:cNvSpPr>
              <a:spLocks/>
            </p:cNvSpPr>
            <p:nvPr/>
          </p:nvSpPr>
          <p:spPr bwMode="auto">
            <a:xfrm>
              <a:off x="7858126" y="4664075"/>
              <a:ext cx="79375" cy="19050"/>
            </a:xfrm>
            <a:custGeom>
              <a:avLst/>
              <a:gdLst>
                <a:gd name="T0" fmla="*/ 0 w 46"/>
                <a:gd name="T1" fmla="*/ 0 h 11"/>
                <a:gd name="T2" fmla="*/ 23 w 46"/>
                <a:gd name="T3" fmla="*/ 11 h 11"/>
                <a:gd name="T4" fmla="*/ 46 w 46"/>
                <a:gd name="T5" fmla="*/ 0 h 11"/>
                <a:gd name="T6" fmla="*/ 23 w 46"/>
                <a:gd name="T7" fmla="*/ 2 h 11"/>
                <a:gd name="T8" fmla="*/ 0 w 46"/>
                <a:gd name="T9" fmla="*/ 0 h 11"/>
              </a:gdLst>
              <a:ahLst/>
              <a:cxnLst>
                <a:cxn ang="0">
                  <a:pos x="T0" y="T1"/>
                </a:cxn>
                <a:cxn ang="0">
                  <a:pos x="T2" y="T3"/>
                </a:cxn>
                <a:cxn ang="0">
                  <a:pos x="T4" y="T5"/>
                </a:cxn>
                <a:cxn ang="0">
                  <a:pos x="T6" y="T7"/>
                </a:cxn>
                <a:cxn ang="0">
                  <a:pos x="T8" y="T9"/>
                </a:cxn>
              </a:cxnLst>
              <a:rect l="0" t="0" r="r" b="b"/>
              <a:pathLst>
                <a:path w="46" h="11">
                  <a:moveTo>
                    <a:pt x="0" y="0"/>
                  </a:moveTo>
                  <a:cubicBezTo>
                    <a:pt x="6" y="7"/>
                    <a:pt x="14" y="11"/>
                    <a:pt x="23" y="11"/>
                  </a:cubicBezTo>
                  <a:cubicBezTo>
                    <a:pt x="32" y="11"/>
                    <a:pt x="40" y="7"/>
                    <a:pt x="46" y="0"/>
                  </a:cubicBezTo>
                  <a:cubicBezTo>
                    <a:pt x="23" y="2"/>
                    <a:pt x="23" y="2"/>
                    <a:pt x="23" y="2"/>
                  </a:cubicBezTo>
                  <a:lnTo>
                    <a:pt x="0" y="0"/>
                  </a:ln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94" name="Freeform 609"/>
            <p:cNvSpPr>
              <a:spLocks/>
            </p:cNvSpPr>
            <p:nvPr/>
          </p:nvSpPr>
          <p:spPr bwMode="auto">
            <a:xfrm>
              <a:off x="7858126" y="4656138"/>
              <a:ext cx="79375" cy="14287"/>
            </a:xfrm>
            <a:custGeom>
              <a:avLst/>
              <a:gdLst>
                <a:gd name="T0" fmla="*/ 35 w 46"/>
                <a:gd name="T1" fmla="*/ 0 h 8"/>
                <a:gd name="T2" fmla="*/ 23 w 46"/>
                <a:gd name="T3" fmla="*/ 5 h 8"/>
                <a:gd name="T4" fmla="*/ 11 w 46"/>
                <a:gd name="T5" fmla="*/ 0 h 8"/>
                <a:gd name="T6" fmla="*/ 0 w 46"/>
                <a:gd name="T7" fmla="*/ 4 h 8"/>
                <a:gd name="T8" fmla="*/ 23 w 46"/>
                <a:gd name="T9" fmla="*/ 8 h 8"/>
                <a:gd name="T10" fmla="*/ 46 w 46"/>
                <a:gd name="T11" fmla="*/ 4 h 8"/>
                <a:gd name="T12" fmla="*/ 35 w 46"/>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46" h="8">
                  <a:moveTo>
                    <a:pt x="35" y="0"/>
                  </a:moveTo>
                  <a:cubicBezTo>
                    <a:pt x="30" y="0"/>
                    <a:pt x="26" y="2"/>
                    <a:pt x="23" y="5"/>
                  </a:cubicBezTo>
                  <a:cubicBezTo>
                    <a:pt x="20" y="2"/>
                    <a:pt x="16" y="0"/>
                    <a:pt x="11" y="0"/>
                  </a:cubicBezTo>
                  <a:cubicBezTo>
                    <a:pt x="7" y="0"/>
                    <a:pt x="3" y="2"/>
                    <a:pt x="0" y="4"/>
                  </a:cubicBezTo>
                  <a:cubicBezTo>
                    <a:pt x="7" y="6"/>
                    <a:pt x="15" y="8"/>
                    <a:pt x="23" y="8"/>
                  </a:cubicBezTo>
                  <a:cubicBezTo>
                    <a:pt x="31" y="8"/>
                    <a:pt x="39" y="6"/>
                    <a:pt x="46" y="4"/>
                  </a:cubicBezTo>
                  <a:cubicBezTo>
                    <a:pt x="43" y="2"/>
                    <a:pt x="39" y="0"/>
                    <a:pt x="35" y="0"/>
                  </a:cubicBezTo>
                  <a:close/>
                </a:path>
              </a:pathLst>
            </a:custGeom>
            <a:solidFill>
              <a:srgbClr val="B400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95" name="Oval 610"/>
            <p:cNvSpPr>
              <a:spLocks noChangeArrowheads="1"/>
            </p:cNvSpPr>
            <p:nvPr/>
          </p:nvSpPr>
          <p:spPr bwMode="auto">
            <a:xfrm>
              <a:off x="7812088" y="4581525"/>
              <a:ext cx="19050" cy="19050"/>
            </a:xfrm>
            <a:prstGeom prst="ellipse">
              <a:avLst/>
            </a:pr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96" name="Oval 611"/>
            <p:cNvSpPr>
              <a:spLocks noChangeArrowheads="1"/>
            </p:cNvSpPr>
            <p:nvPr/>
          </p:nvSpPr>
          <p:spPr bwMode="auto">
            <a:xfrm>
              <a:off x="7962901" y="4581525"/>
              <a:ext cx="19050" cy="19050"/>
            </a:xfrm>
            <a:prstGeom prst="ellipse">
              <a:avLst/>
            </a:pr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97" name="Freeform 612"/>
            <p:cNvSpPr>
              <a:spLocks/>
            </p:cNvSpPr>
            <p:nvPr/>
          </p:nvSpPr>
          <p:spPr bwMode="auto">
            <a:xfrm>
              <a:off x="7878763" y="4624388"/>
              <a:ext cx="38100" cy="15875"/>
            </a:xfrm>
            <a:custGeom>
              <a:avLst/>
              <a:gdLst>
                <a:gd name="T0" fmla="*/ 0 w 22"/>
                <a:gd name="T1" fmla="*/ 0 h 9"/>
                <a:gd name="T2" fmla="*/ 11 w 22"/>
                <a:gd name="T3" fmla="*/ 9 h 9"/>
                <a:gd name="T4" fmla="*/ 22 w 22"/>
                <a:gd name="T5" fmla="*/ 0 h 9"/>
                <a:gd name="T6" fmla="*/ 0 w 22"/>
                <a:gd name="T7" fmla="*/ 0 h 9"/>
              </a:gdLst>
              <a:ahLst/>
              <a:cxnLst>
                <a:cxn ang="0">
                  <a:pos x="T0" y="T1"/>
                </a:cxn>
                <a:cxn ang="0">
                  <a:pos x="T2" y="T3"/>
                </a:cxn>
                <a:cxn ang="0">
                  <a:pos x="T4" y="T5"/>
                </a:cxn>
                <a:cxn ang="0">
                  <a:pos x="T6" y="T7"/>
                </a:cxn>
              </a:cxnLst>
              <a:rect l="0" t="0" r="r" b="b"/>
              <a:pathLst>
                <a:path w="22" h="9">
                  <a:moveTo>
                    <a:pt x="0" y="0"/>
                  </a:moveTo>
                  <a:cubicBezTo>
                    <a:pt x="1" y="5"/>
                    <a:pt x="5" y="9"/>
                    <a:pt x="11" y="9"/>
                  </a:cubicBezTo>
                  <a:cubicBezTo>
                    <a:pt x="16" y="9"/>
                    <a:pt x="20" y="5"/>
                    <a:pt x="22" y="0"/>
                  </a:cubicBezTo>
                  <a:lnTo>
                    <a:pt x="0" y="0"/>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98" name="Freeform 613"/>
            <p:cNvSpPr>
              <a:spLocks/>
            </p:cNvSpPr>
            <p:nvPr/>
          </p:nvSpPr>
          <p:spPr bwMode="auto">
            <a:xfrm>
              <a:off x="6435726" y="5865813"/>
              <a:ext cx="198438" cy="150812"/>
            </a:xfrm>
            <a:custGeom>
              <a:avLst/>
              <a:gdLst>
                <a:gd name="T0" fmla="*/ 98 w 115"/>
                <a:gd name="T1" fmla="*/ 46 h 87"/>
                <a:gd name="T2" fmla="*/ 115 w 115"/>
                <a:gd name="T3" fmla="*/ 0 h 87"/>
                <a:gd name="T4" fmla="*/ 32 w 115"/>
                <a:gd name="T5" fmla="*/ 0 h 87"/>
                <a:gd name="T6" fmla="*/ 0 w 115"/>
                <a:gd name="T7" fmla="*/ 33 h 87"/>
                <a:gd name="T8" fmla="*/ 0 w 115"/>
                <a:gd name="T9" fmla="*/ 69 h 87"/>
                <a:gd name="T10" fmla="*/ 17 w 115"/>
                <a:gd name="T11" fmla="*/ 87 h 87"/>
                <a:gd name="T12" fmla="*/ 22 w 115"/>
                <a:gd name="T13" fmla="*/ 87 h 87"/>
                <a:gd name="T14" fmla="*/ 28 w 115"/>
                <a:gd name="T15" fmla="*/ 87 h 87"/>
                <a:gd name="T16" fmla="*/ 50 w 115"/>
                <a:gd name="T17" fmla="*/ 65 h 87"/>
                <a:gd name="T18" fmla="*/ 22 w 115"/>
                <a:gd name="T19" fmla="*/ 65 h 87"/>
                <a:gd name="T20" fmla="*/ 22 w 115"/>
                <a:gd name="T21" fmla="*/ 31 h 87"/>
                <a:gd name="T22" fmla="*/ 98 w 115"/>
                <a:gd name="T23" fmla="*/ 4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5" h="87">
                  <a:moveTo>
                    <a:pt x="98" y="46"/>
                  </a:moveTo>
                  <a:cubicBezTo>
                    <a:pt x="115" y="0"/>
                    <a:pt x="115" y="0"/>
                    <a:pt x="115" y="0"/>
                  </a:cubicBezTo>
                  <a:cubicBezTo>
                    <a:pt x="32" y="0"/>
                    <a:pt x="32" y="0"/>
                    <a:pt x="32" y="0"/>
                  </a:cubicBezTo>
                  <a:cubicBezTo>
                    <a:pt x="14" y="0"/>
                    <a:pt x="0" y="15"/>
                    <a:pt x="0" y="33"/>
                  </a:cubicBezTo>
                  <a:cubicBezTo>
                    <a:pt x="0" y="69"/>
                    <a:pt x="0" y="69"/>
                    <a:pt x="0" y="69"/>
                  </a:cubicBezTo>
                  <a:cubicBezTo>
                    <a:pt x="7" y="73"/>
                    <a:pt x="13" y="79"/>
                    <a:pt x="17" y="87"/>
                  </a:cubicBezTo>
                  <a:cubicBezTo>
                    <a:pt x="22" y="87"/>
                    <a:pt x="22" y="87"/>
                    <a:pt x="22" y="87"/>
                  </a:cubicBezTo>
                  <a:cubicBezTo>
                    <a:pt x="28" y="87"/>
                    <a:pt x="28" y="87"/>
                    <a:pt x="28" y="87"/>
                  </a:cubicBezTo>
                  <a:cubicBezTo>
                    <a:pt x="41" y="87"/>
                    <a:pt x="50" y="77"/>
                    <a:pt x="50" y="65"/>
                  </a:cubicBezTo>
                  <a:cubicBezTo>
                    <a:pt x="22" y="65"/>
                    <a:pt x="22" y="65"/>
                    <a:pt x="22" y="65"/>
                  </a:cubicBezTo>
                  <a:cubicBezTo>
                    <a:pt x="22" y="31"/>
                    <a:pt x="22" y="31"/>
                    <a:pt x="22" y="31"/>
                  </a:cubicBezTo>
                  <a:lnTo>
                    <a:pt x="98" y="4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99" name="Freeform 614"/>
            <p:cNvSpPr>
              <a:spLocks/>
            </p:cNvSpPr>
            <p:nvPr/>
          </p:nvSpPr>
          <p:spPr bwMode="auto">
            <a:xfrm>
              <a:off x="6683376" y="5805488"/>
              <a:ext cx="301625" cy="349250"/>
            </a:xfrm>
            <a:custGeom>
              <a:avLst/>
              <a:gdLst>
                <a:gd name="T0" fmla="*/ 175 w 175"/>
                <a:gd name="T1" fmla="*/ 135 h 202"/>
                <a:gd name="T2" fmla="*/ 154 w 175"/>
                <a:gd name="T3" fmla="*/ 85 h 202"/>
                <a:gd name="T4" fmla="*/ 154 w 175"/>
                <a:gd name="T5" fmla="*/ 71 h 202"/>
                <a:gd name="T6" fmla="*/ 154 w 175"/>
                <a:gd name="T7" fmla="*/ 71 h 202"/>
                <a:gd name="T8" fmla="*/ 154 w 175"/>
                <a:gd name="T9" fmla="*/ 63 h 202"/>
                <a:gd name="T10" fmla="*/ 139 w 175"/>
                <a:gd name="T11" fmla="*/ 0 h 202"/>
                <a:gd name="T12" fmla="*/ 29 w 175"/>
                <a:gd name="T13" fmla="*/ 0 h 202"/>
                <a:gd name="T14" fmla="*/ 29 w 175"/>
                <a:gd name="T15" fmla="*/ 67 h 202"/>
                <a:gd name="T16" fmla="*/ 149 w 175"/>
                <a:gd name="T17" fmla="*/ 176 h 202"/>
                <a:gd name="T18" fmla="*/ 128 w 175"/>
                <a:gd name="T19" fmla="*/ 202 h 202"/>
                <a:gd name="T20" fmla="*/ 154 w 175"/>
                <a:gd name="T21" fmla="*/ 202 h 202"/>
                <a:gd name="T22" fmla="*/ 154 w 175"/>
                <a:gd name="T23" fmla="*/ 202 h 202"/>
                <a:gd name="T24" fmla="*/ 162 w 175"/>
                <a:gd name="T25" fmla="*/ 202 h 202"/>
                <a:gd name="T26" fmla="*/ 175 w 175"/>
                <a:gd name="T27" fmla="*/ 135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5" h="202">
                  <a:moveTo>
                    <a:pt x="175" y="135"/>
                  </a:moveTo>
                  <a:cubicBezTo>
                    <a:pt x="175" y="135"/>
                    <a:pt x="154" y="121"/>
                    <a:pt x="154" y="85"/>
                  </a:cubicBezTo>
                  <a:cubicBezTo>
                    <a:pt x="154" y="71"/>
                    <a:pt x="154" y="71"/>
                    <a:pt x="154" y="71"/>
                  </a:cubicBezTo>
                  <a:cubicBezTo>
                    <a:pt x="154" y="71"/>
                    <a:pt x="154" y="71"/>
                    <a:pt x="154" y="71"/>
                  </a:cubicBezTo>
                  <a:cubicBezTo>
                    <a:pt x="154" y="63"/>
                    <a:pt x="154" y="63"/>
                    <a:pt x="154" y="63"/>
                  </a:cubicBezTo>
                  <a:cubicBezTo>
                    <a:pt x="139" y="0"/>
                    <a:pt x="139" y="0"/>
                    <a:pt x="139" y="0"/>
                  </a:cubicBezTo>
                  <a:cubicBezTo>
                    <a:pt x="29" y="0"/>
                    <a:pt x="29" y="0"/>
                    <a:pt x="29" y="0"/>
                  </a:cubicBezTo>
                  <a:cubicBezTo>
                    <a:pt x="29" y="0"/>
                    <a:pt x="0" y="87"/>
                    <a:pt x="29" y="67"/>
                  </a:cubicBezTo>
                  <a:cubicBezTo>
                    <a:pt x="68" y="42"/>
                    <a:pt x="139" y="57"/>
                    <a:pt x="149" y="176"/>
                  </a:cubicBezTo>
                  <a:cubicBezTo>
                    <a:pt x="137" y="179"/>
                    <a:pt x="128" y="189"/>
                    <a:pt x="128" y="202"/>
                  </a:cubicBezTo>
                  <a:cubicBezTo>
                    <a:pt x="154" y="202"/>
                    <a:pt x="154" y="202"/>
                    <a:pt x="154" y="202"/>
                  </a:cubicBezTo>
                  <a:cubicBezTo>
                    <a:pt x="154" y="202"/>
                    <a:pt x="154" y="202"/>
                    <a:pt x="154" y="202"/>
                  </a:cubicBezTo>
                  <a:cubicBezTo>
                    <a:pt x="162" y="202"/>
                    <a:pt x="162" y="202"/>
                    <a:pt x="162" y="202"/>
                  </a:cubicBezTo>
                  <a:lnTo>
                    <a:pt x="175" y="135"/>
                  </a:lnTo>
                  <a:close/>
                </a:path>
              </a:pathLst>
            </a:custGeom>
            <a:solidFill>
              <a:srgbClr val="DD5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700" name="Freeform 615"/>
            <p:cNvSpPr>
              <a:spLocks/>
            </p:cNvSpPr>
            <p:nvPr/>
          </p:nvSpPr>
          <p:spPr bwMode="auto">
            <a:xfrm>
              <a:off x="6442076" y="5546725"/>
              <a:ext cx="106363" cy="114300"/>
            </a:xfrm>
            <a:custGeom>
              <a:avLst/>
              <a:gdLst>
                <a:gd name="T0" fmla="*/ 61 w 61"/>
                <a:gd name="T1" fmla="*/ 66 h 66"/>
                <a:gd name="T2" fmla="*/ 0 w 61"/>
                <a:gd name="T3" fmla="*/ 4 h 66"/>
                <a:gd name="T4" fmla="*/ 61 w 61"/>
                <a:gd name="T5" fmla="*/ 37 h 66"/>
                <a:gd name="T6" fmla="*/ 61 w 61"/>
                <a:gd name="T7" fmla="*/ 66 h 66"/>
              </a:gdLst>
              <a:ahLst/>
              <a:cxnLst>
                <a:cxn ang="0">
                  <a:pos x="T0" y="T1"/>
                </a:cxn>
                <a:cxn ang="0">
                  <a:pos x="T2" y="T3"/>
                </a:cxn>
                <a:cxn ang="0">
                  <a:pos x="T4" y="T5"/>
                </a:cxn>
                <a:cxn ang="0">
                  <a:pos x="T6" y="T7"/>
                </a:cxn>
              </a:cxnLst>
              <a:rect l="0" t="0" r="r" b="b"/>
              <a:pathLst>
                <a:path w="61" h="66">
                  <a:moveTo>
                    <a:pt x="61" y="66"/>
                  </a:moveTo>
                  <a:cubicBezTo>
                    <a:pt x="27" y="66"/>
                    <a:pt x="0" y="39"/>
                    <a:pt x="0" y="4"/>
                  </a:cubicBezTo>
                  <a:cubicBezTo>
                    <a:pt x="0" y="4"/>
                    <a:pt x="61" y="0"/>
                    <a:pt x="61" y="37"/>
                  </a:cubicBezTo>
                  <a:cubicBezTo>
                    <a:pt x="61" y="45"/>
                    <a:pt x="61" y="66"/>
                    <a:pt x="61" y="66"/>
                  </a:cubicBezTo>
                  <a:close/>
                </a:path>
              </a:pathLst>
            </a:custGeom>
            <a:solidFill>
              <a:srgbClr val="DD5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701" name="Freeform 616"/>
            <p:cNvSpPr>
              <a:spLocks/>
            </p:cNvSpPr>
            <p:nvPr/>
          </p:nvSpPr>
          <p:spPr bwMode="auto">
            <a:xfrm>
              <a:off x="6488113" y="5592763"/>
              <a:ext cx="536575" cy="388937"/>
            </a:xfrm>
            <a:custGeom>
              <a:avLst/>
              <a:gdLst>
                <a:gd name="T0" fmla="*/ 253 w 311"/>
                <a:gd name="T1" fmla="*/ 87 h 225"/>
                <a:gd name="T2" fmla="*/ 137 w 311"/>
                <a:gd name="T3" fmla="*/ 87 h 225"/>
                <a:gd name="T4" fmla="*/ 120 w 311"/>
                <a:gd name="T5" fmla="*/ 87 h 225"/>
                <a:gd name="T6" fmla="*/ 58 w 311"/>
                <a:gd name="T7" fmla="*/ 87 h 225"/>
                <a:gd name="T8" fmla="*/ 58 w 311"/>
                <a:gd name="T9" fmla="*/ 92 h 225"/>
                <a:gd name="T10" fmla="*/ 52 w 311"/>
                <a:gd name="T11" fmla="*/ 84 h 225"/>
                <a:gd name="T12" fmla="*/ 69 w 311"/>
                <a:gd name="T13" fmla="*/ 76 h 225"/>
                <a:gd name="T14" fmla="*/ 97 w 311"/>
                <a:gd name="T15" fmla="*/ 76 h 225"/>
                <a:gd name="T16" fmla="*/ 116 w 311"/>
                <a:gd name="T17" fmla="*/ 57 h 225"/>
                <a:gd name="T18" fmla="*/ 116 w 311"/>
                <a:gd name="T19" fmla="*/ 31 h 225"/>
                <a:gd name="T20" fmla="*/ 111 w 311"/>
                <a:gd name="T21" fmla="*/ 31 h 225"/>
                <a:gd name="T22" fmla="*/ 97 w 311"/>
                <a:gd name="T23" fmla="*/ 24 h 225"/>
                <a:gd name="T24" fmla="*/ 77 w 311"/>
                <a:gd name="T25" fmla="*/ 24 h 225"/>
                <a:gd name="T26" fmla="*/ 76 w 311"/>
                <a:gd name="T27" fmla="*/ 25 h 225"/>
                <a:gd name="T28" fmla="*/ 50 w 311"/>
                <a:gd name="T29" fmla="*/ 0 h 225"/>
                <a:gd name="T30" fmla="*/ 26 w 311"/>
                <a:gd name="T31" fmla="*/ 0 h 225"/>
                <a:gd name="T32" fmla="*/ 0 w 311"/>
                <a:gd name="T33" fmla="*/ 26 h 225"/>
                <a:gd name="T34" fmla="*/ 0 w 311"/>
                <a:gd name="T35" fmla="*/ 37 h 225"/>
                <a:gd name="T36" fmla="*/ 0 w 311"/>
                <a:gd name="T37" fmla="*/ 37 h 225"/>
                <a:gd name="T38" fmla="*/ 0 w 311"/>
                <a:gd name="T39" fmla="*/ 98 h 225"/>
                <a:gd name="T40" fmla="*/ 116 w 311"/>
                <a:gd name="T41" fmla="*/ 214 h 225"/>
                <a:gd name="T42" fmla="*/ 220 w 311"/>
                <a:gd name="T43" fmla="*/ 149 h 225"/>
                <a:gd name="T44" fmla="*/ 231 w 311"/>
                <a:gd name="T45" fmla="*/ 148 h 225"/>
                <a:gd name="T46" fmla="*/ 311 w 311"/>
                <a:gd name="T47" fmla="*/ 225 h 225"/>
                <a:gd name="T48" fmla="*/ 311 w 311"/>
                <a:gd name="T49" fmla="*/ 144 h 225"/>
                <a:gd name="T50" fmla="*/ 253 w 311"/>
                <a:gd name="T51" fmla="*/ 87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11" h="225">
                  <a:moveTo>
                    <a:pt x="253" y="87"/>
                  </a:moveTo>
                  <a:cubicBezTo>
                    <a:pt x="137" y="87"/>
                    <a:pt x="137" y="87"/>
                    <a:pt x="137" y="87"/>
                  </a:cubicBezTo>
                  <a:cubicBezTo>
                    <a:pt x="120" y="87"/>
                    <a:pt x="120" y="87"/>
                    <a:pt x="120" y="87"/>
                  </a:cubicBezTo>
                  <a:cubicBezTo>
                    <a:pt x="58" y="87"/>
                    <a:pt x="58" y="87"/>
                    <a:pt x="58" y="87"/>
                  </a:cubicBezTo>
                  <a:cubicBezTo>
                    <a:pt x="58" y="92"/>
                    <a:pt x="58" y="92"/>
                    <a:pt x="58" y="92"/>
                  </a:cubicBezTo>
                  <a:cubicBezTo>
                    <a:pt x="52" y="84"/>
                    <a:pt x="52" y="84"/>
                    <a:pt x="52" y="84"/>
                  </a:cubicBezTo>
                  <a:cubicBezTo>
                    <a:pt x="59" y="83"/>
                    <a:pt x="64" y="80"/>
                    <a:pt x="69" y="76"/>
                  </a:cubicBezTo>
                  <a:cubicBezTo>
                    <a:pt x="97" y="76"/>
                    <a:pt x="97" y="76"/>
                    <a:pt x="97" y="76"/>
                  </a:cubicBezTo>
                  <a:cubicBezTo>
                    <a:pt x="107" y="76"/>
                    <a:pt x="116" y="67"/>
                    <a:pt x="116" y="57"/>
                  </a:cubicBezTo>
                  <a:cubicBezTo>
                    <a:pt x="116" y="31"/>
                    <a:pt x="116" y="31"/>
                    <a:pt x="116" y="31"/>
                  </a:cubicBezTo>
                  <a:cubicBezTo>
                    <a:pt x="111" y="31"/>
                    <a:pt x="111" y="31"/>
                    <a:pt x="111" y="31"/>
                  </a:cubicBezTo>
                  <a:cubicBezTo>
                    <a:pt x="108" y="27"/>
                    <a:pt x="103" y="24"/>
                    <a:pt x="97" y="24"/>
                  </a:cubicBezTo>
                  <a:cubicBezTo>
                    <a:pt x="77" y="24"/>
                    <a:pt x="77" y="24"/>
                    <a:pt x="77" y="24"/>
                  </a:cubicBezTo>
                  <a:cubicBezTo>
                    <a:pt x="77" y="24"/>
                    <a:pt x="76" y="25"/>
                    <a:pt x="76" y="25"/>
                  </a:cubicBezTo>
                  <a:cubicBezTo>
                    <a:pt x="75" y="11"/>
                    <a:pt x="64" y="0"/>
                    <a:pt x="50" y="0"/>
                  </a:cubicBezTo>
                  <a:cubicBezTo>
                    <a:pt x="26" y="0"/>
                    <a:pt x="26" y="0"/>
                    <a:pt x="26" y="0"/>
                  </a:cubicBezTo>
                  <a:cubicBezTo>
                    <a:pt x="12" y="0"/>
                    <a:pt x="0" y="12"/>
                    <a:pt x="0" y="26"/>
                  </a:cubicBezTo>
                  <a:cubicBezTo>
                    <a:pt x="0" y="37"/>
                    <a:pt x="0" y="37"/>
                    <a:pt x="0" y="37"/>
                  </a:cubicBezTo>
                  <a:cubicBezTo>
                    <a:pt x="0" y="37"/>
                    <a:pt x="0" y="37"/>
                    <a:pt x="0" y="37"/>
                  </a:cubicBezTo>
                  <a:cubicBezTo>
                    <a:pt x="0" y="98"/>
                    <a:pt x="0" y="98"/>
                    <a:pt x="0" y="98"/>
                  </a:cubicBezTo>
                  <a:cubicBezTo>
                    <a:pt x="0" y="162"/>
                    <a:pt x="52" y="214"/>
                    <a:pt x="116" y="214"/>
                  </a:cubicBezTo>
                  <a:cubicBezTo>
                    <a:pt x="161" y="214"/>
                    <a:pt x="201" y="187"/>
                    <a:pt x="220" y="149"/>
                  </a:cubicBezTo>
                  <a:cubicBezTo>
                    <a:pt x="224" y="148"/>
                    <a:pt x="227" y="148"/>
                    <a:pt x="231" y="148"/>
                  </a:cubicBezTo>
                  <a:cubicBezTo>
                    <a:pt x="274" y="148"/>
                    <a:pt x="309" y="182"/>
                    <a:pt x="311" y="225"/>
                  </a:cubicBezTo>
                  <a:cubicBezTo>
                    <a:pt x="311" y="225"/>
                    <a:pt x="311" y="144"/>
                    <a:pt x="311" y="144"/>
                  </a:cubicBezTo>
                  <a:cubicBezTo>
                    <a:pt x="311" y="112"/>
                    <a:pt x="285" y="87"/>
                    <a:pt x="253" y="87"/>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702" name="Rectangle 617"/>
            <p:cNvSpPr>
              <a:spLocks noChangeArrowheads="1"/>
            </p:cNvSpPr>
            <p:nvPr/>
          </p:nvSpPr>
          <p:spPr bwMode="auto">
            <a:xfrm>
              <a:off x="6548438" y="5718175"/>
              <a:ext cx="65088" cy="101600"/>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703" name="Rectangle 618"/>
            <p:cNvSpPr>
              <a:spLocks noChangeArrowheads="1"/>
            </p:cNvSpPr>
            <p:nvPr/>
          </p:nvSpPr>
          <p:spPr bwMode="auto">
            <a:xfrm>
              <a:off x="6488113" y="5691188"/>
              <a:ext cx="65088" cy="26987"/>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704" name="Oval 619"/>
            <p:cNvSpPr>
              <a:spLocks noChangeArrowheads="1"/>
            </p:cNvSpPr>
            <p:nvPr/>
          </p:nvSpPr>
          <p:spPr bwMode="auto">
            <a:xfrm>
              <a:off x="6586538" y="5627688"/>
              <a:ext cx="14288" cy="1587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705" name="Freeform 620"/>
            <p:cNvSpPr>
              <a:spLocks/>
            </p:cNvSpPr>
            <p:nvPr/>
          </p:nvSpPr>
          <p:spPr bwMode="auto">
            <a:xfrm>
              <a:off x="6427788" y="5592763"/>
              <a:ext cx="112713" cy="107950"/>
            </a:xfrm>
            <a:custGeom>
              <a:avLst/>
              <a:gdLst>
                <a:gd name="T0" fmla="*/ 66 w 66"/>
                <a:gd name="T1" fmla="*/ 0 h 62"/>
                <a:gd name="T2" fmla="*/ 5 w 66"/>
                <a:gd name="T3" fmla="*/ 62 h 62"/>
                <a:gd name="T4" fmla="*/ 37 w 66"/>
                <a:gd name="T5" fmla="*/ 0 h 62"/>
                <a:gd name="T6" fmla="*/ 66 w 66"/>
                <a:gd name="T7" fmla="*/ 0 h 62"/>
              </a:gdLst>
              <a:ahLst/>
              <a:cxnLst>
                <a:cxn ang="0">
                  <a:pos x="T0" y="T1"/>
                </a:cxn>
                <a:cxn ang="0">
                  <a:pos x="T2" y="T3"/>
                </a:cxn>
                <a:cxn ang="0">
                  <a:pos x="T4" y="T5"/>
                </a:cxn>
                <a:cxn ang="0">
                  <a:pos x="T6" y="T7"/>
                </a:cxn>
              </a:cxnLst>
              <a:rect l="0" t="0" r="r" b="b"/>
              <a:pathLst>
                <a:path w="66" h="62">
                  <a:moveTo>
                    <a:pt x="66" y="0"/>
                  </a:moveTo>
                  <a:cubicBezTo>
                    <a:pt x="66" y="34"/>
                    <a:pt x="39" y="62"/>
                    <a:pt x="5" y="62"/>
                  </a:cubicBezTo>
                  <a:cubicBezTo>
                    <a:pt x="5" y="62"/>
                    <a:pt x="0" y="0"/>
                    <a:pt x="37" y="0"/>
                  </a:cubicBezTo>
                  <a:cubicBezTo>
                    <a:pt x="45" y="0"/>
                    <a:pt x="66" y="0"/>
                    <a:pt x="66"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706" name="Freeform 621"/>
            <p:cNvSpPr>
              <a:spLocks/>
            </p:cNvSpPr>
            <p:nvPr/>
          </p:nvSpPr>
          <p:spPr bwMode="auto">
            <a:xfrm>
              <a:off x="6486526" y="5902325"/>
              <a:ext cx="144463" cy="252412"/>
            </a:xfrm>
            <a:custGeom>
              <a:avLst/>
              <a:gdLst>
                <a:gd name="T0" fmla="*/ 22 w 91"/>
                <a:gd name="T1" fmla="*/ 159 h 159"/>
                <a:gd name="T2" fmla="*/ 0 w 91"/>
                <a:gd name="T3" fmla="*/ 159 h 159"/>
                <a:gd name="T4" fmla="*/ 49 w 91"/>
                <a:gd name="T5" fmla="*/ 0 h 159"/>
                <a:gd name="T6" fmla="*/ 91 w 91"/>
                <a:gd name="T7" fmla="*/ 0 h 159"/>
                <a:gd name="T8" fmla="*/ 22 w 91"/>
                <a:gd name="T9" fmla="*/ 159 h 159"/>
              </a:gdLst>
              <a:ahLst/>
              <a:cxnLst>
                <a:cxn ang="0">
                  <a:pos x="T0" y="T1"/>
                </a:cxn>
                <a:cxn ang="0">
                  <a:pos x="T2" y="T3"/>
                </a:cxn>
                <a:cxn ang="0">
                  <a:pos x="T4" y="T5"/>
                </a:cxn>
                <a:cxn ang="0">
                  <a:pos x="T6" y="T7"/>
                </a:cxn>
                <a:cxn ang="0">
                  <a:pos x="T8" y="T9"/>
                </a:cxn>
              </a:cxnLst>
              <a:rect l="0" t="0" r="r" b="b"/>
              <a:pathLst>
                <a:path w="91" h="159">
                  <a:moveTo>
                    <a:pt x="22" y="159"/>
                  </a:moveTo>
                  <a:lnTo>
                    <a:pt x="0" y="159"/>
                  </a:lnTo>
                  <a:lnTo>
                    <a:pt x="49" y="0"/>
                  </a:lnTo>
                  <a:lnTo>
                    <a:pt x="91" y="0"/>
                  </a:lnTo>
                  <a:lnTo>
                    <a:pt x="22" y="159"/>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707" name="Freeform 622"/>
            <p:cNvSpPr>
              <a:spLocks/>
            </p:cNvSpPr>
            <p:nvPr/>
          </p:nvSpPr>
          <p:spPr bwMode="auto">
            <a:xfrm>
              <a:off x="6759576" y="5805488"/>
              <a:ext cx="290513" cy="349250"/>
            </a:xfrm>
            <a:custGeom>
              <a:avLst/>
              <a:gdLst>
                <a:gd name="T0" fmla="*/ 149 w 169"/>
                <a:gd name="T1" fmla="*/ 202 h 202"/>
                <a:gd name="T2" fmla="*/ 29 w 169"/>
                <a:gd name="T3" fmla="*/ 67 h 202"/>
                <a:gd name="T4" fmla="*/ 29 w 169"/>
                <a:gd name="T5" fmla="*/ 0 h 202"/>
                <a:gd name="T6" fmla="*/ 139 w 169"/>
                <a:gd name="T7" fmla="*/ 0 h 202"/>
                <a:gd name="T8" fmla="*/ 154 w 169"/>
                <a:gd name="T9" fmla="*/ 63 h 202"/>
                <a:gd name="T10" fmla="*/ 154 w 169"/>
                <a:gd name="T11" fmla="*/ 104 h 202"/>
                <a:gd name="T12" fmla="*/ 169 w 169"/>
                <a:gd name="T13" fmla="*/ 164 h 202"/>
                <a:gd name="T14" fmla="*/ 149 w 169"/>
                <a:gd name="T15" fmla="*/ 202 h 2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9" h="202">
                  <a:moveTo>
                    <a:pt x="149" y="202"/>
                  </a:moveTo>
                  <a:cubicBezTo>
                    <a:pt x="149" y="60"/>
                    <a:pt x="70" y="40"/>
                    <a:pt x="29" y="67"/>
                  </a:cubicBezTo>
                  <a:cubicBezTo>
                    <a:pt x="0" y="87"/>
                    <a:pt x="29" y="0"/>
                    <a:pt x="29" y="0"/>
                  </a:cubicBezTo>
                  <a:cubicBezTo>
                    <a:pt x="139" y="0"/>
                    <a:pt x="139" y="0"/>
                    <a:pt x="139" y="0"/>
                  </a:cubicBezTo>
                  <a:cubicBezTo>
                    <a:pt x="154" y="63"/>
                    <a:pt x="154" y="63"/>
                    <a:pt x="154" y="63"/>
                  </a:cubicBezTo>
                  <a:cubicBezTo>
                    <a:pt x="154" y="104"/>
                    <a:pt x="154" y="104"/>
                    <a:pt x="154" y="104"/>
                  </a:cubicBezTo>
                  <a:cubicBezTo>
                    <a:pt x="169" y="164"/>
                    <a:pt x="169" y="164"/>
                    <a:pt x="169" y="164"/>
                  </a:cubicBezTo>
                  <a:lnTo>
                    <a:pt x="149" y="202"/>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708" name="Freeform 623"/>
            <p:cNvSpPr>
              <a:spLocks/>
            </p:cNvSpPr>
            <p:nvPr/>
          </p:nvSpPr>
          <p:spPr bwMode="auto">
            <a:xfrm>
              <a:off x="6988176" y="5927725"/>
              <a:ext cx="71438" cy="230187"/>
            </a:xfrm>
            <a:custGeom>
              <a:avLst/>
              <a:gdLst>
                <a:gd name="T0" fmla="*/ 21 w 41"/>
                <a:gd name="T1" fmla="*/ 14 h 133"/>
                <a:gd name="T2" fmla="*/ 21 w 41"/>
                <a:gd name="T3" fmla="*/ 0 h 133"/>
                <a:gd name="T4" fmla="*/ 0 w 41"/>
                <a:gd name="T5" fmla="*/ 11 h 133"/>
                <a:gd name="T6" fmla="*/ 0 w 41"/>
                <a:gd name="T7" fmla="*/ 31 h 133"/>
                <a:gd name="T8" fmla="*/ 20 w 41"/>
                <a:gd name="T9" fmla="*/ 101 h 133"/>
                <a:gd name="T10" fmla="*/ 20 w 41"/>
                <a:gd name="T11" fmla="*/ 131 h 133"/>
                <a:gd name="T12" fmla="*/ 28 w 41"/>
                <a:gd name="T13" fmla="*/ 131 h 133"/>
                <a:gd name="T14" fmla="*/ 41 w 41"/>
                <a:gd name="T15" fmla="*/ 64 h 133"/>
                <a:gd name="T16" fmla="*/ 21 w 41"/>
                <a:gd name="T17" fmla="*/ 14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133">
                  <a:moveTo>
                    <a:pt x="21" y="14"/>
                  </a:moveTo>
                  <a:cubicBezTo>
                    <a:pt x="21" y="0"/>
                    <a:pt x="21" y="0"/>
                    <a:pt x="21" y="0"/>
                  </a:cubicBezTo>
                  <a:cubicBezTo>
                    <a:pt x="0" y="11"/>
                    <a:pt x="0" y="11"/>
                    <a:pt x="0" y="11"/>
                  </a:cubicBezTo>
                  <a:cubicBezTo>
                    <a:pt x="0" y="31"/>
                    <a:pt x="0" y="31"/>
                    <a:pt x="0" y="31"/>
                  </a:cubicBezTo>
                  <a:cubicBezTo>
                    <a:pt x="0" y="31"/>
                    <a:pt x="20" y="69"/>
                    <a:pt x="20" y="101"/>
                  </a:cubicBezTo>
                  <a:cubicBezTo>
                    <a:pt x="20" y="133"/>
                    <a:pt x="20" y="131"/>
                    <a:pt x="20" y="131"/>
                  </a:cubicBezTo>
                  <a:cubicBezTo>
                    <a:pt x="28" y="131"/>
                    <a:pt x="28" y="131"/>
                    <a:pt x="28" y="131"/>
                  </a:cubicBezTo>
                  <a:cubicBezTo>
                    <a:pt x="41" y="64"/>
                    <a:pt x="41" y="64"/>
                    <a:pt x="41" y="64"/>
                  </a:cubicBezTo>
                  <a:cubicBezTo>
                    <a:pt x="41" y="64"/>
                    <a:pt x="21" y="50"/>
                    <a:pt x="21" y="14"/>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709" name="Freeform 624"/>
            <p:cNvSpPr>
              <a:spLocks/>
            </p:cNvSpPr>
            <p:nvPr/>
          </p:nvSpPr>
          <p:spPr bwMode="auto">
            <a:xfrm>
              <a:off x="6978651" y="6108700"/>
              <a:ext cx="46038" cy="46037"/>
            </a:xfrm>
            <a:custGeom>
              <a:avLst/>
              <a:gdLst>
                <a:gd name="T0" fmla="*/ 27 w 27"/>
                <a:gd name="T1" fmla="*/ 0 h 27"/>
                <a:gd name="T2" fmla="*/ 0 w 27"/>
                <a:gd name="T3" fmla="*/ 27 h 27"/>
                <a:gd name="T4" fmla="*/ 27 w 27"/>
                <a:gd name="T5" fmla="*/ 27 h 27"/>
                <a:gd name="T6" fmla="*/ 27 w 27"/>
                <a:gd name="T7" fmla="*/ 0 h 27"/>
              </a:gdLst>
              <a:ahLst/>
              <a:cxnLst>
                <a:cxn ang="0">
                  <a:pos x="T0" y="T1"/>
                </a:cxn>
                <a:cxn ang="0">
                  <a:pos x="T2" y="T3"/>
                </a:cxn>
                <a:cxn ang="0">
                  <a:pos x="T4" y="T5"/>
                </a:cxn>
                <a:cxn ang="0">
                  <a:pos x="T6" y="T7"/>
                </a:cxn>
              </a:cxnLst>
              <a:rect l="0" t="0" r="r" b="b"/>
              <a:pathLst>
                <a:path w="27" h="27">
                  <a:moveTo>
                    <a:pt x="27" y="0"/>
                  </a:moveTo>
                  <a:cubicBezTo>
                    <a:pt x="12" y="0"/>
                    <a:pt x="0" y="12"/>
                    <a:pt x="0" y="27"/>
                  </a:cubicBezTo>
                  <a:cubicBezTo>
                    <a:pt x="27" y="27"/>
                    <a:pt x="27" y="27"/>
                    <a:pt x="27" y="27"/>
                  </a:cubicBezTo>
                  <a:lnTo>
                    <a:pt x="27"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710" name="Freeform 625"/>
            <p:cNvSpPr>
              <a:spLocks/>
            </p:cNvSpPr>
            <p:nvPr/>
          </p:nvSpPr>
          <p:spPr bwMode="auto">
            <a:xfrm>
              <a:off x="6442076" y="6116638"/>
              <a:ext cx="87313" cy="38100"/>
            </a:xfrm>
            <a:custGeom>
              <a:avLst/>
              <a:gdLst>
                <a:gd name="T0" fmla="*/ 21 w 50"/>
                <a:gd name="T1" fmla="*/ 0 h 22"/>
                <a:gd name="T2" fmla="*/ 0 w 50"/>
                <a:gd name="T3" fmla="*/ 22 h 22"/>
                <a:gd name="T4" fmla="*/ 41 w 50"/>
                <a:gd name="T5" fmla="*/ 22 h 22"/>
                <a:gd name="T6" fmla="*/ 50 w 50"/>
                <a:gd name="T7" fmla="*/ 0 h 22"/>
                <a:gd name="T8" fmla="*/ 21 w 50"/>
                <a:gd name="T9" fmla="*/ 0 h 22"/>
              </a:gdLst>
              <a:ahLst/>
              <a:cxnLst>
                <a:cxn ang="0">
                  <a:pos x="T0" y="T1"/>
                </a:cxn>
                <a:cxn ang="0">
                  <a:pos x="T2" y="T3"/>
                </a:cxn>
                <a:cxn ang="0">
                  <a:pos x="T4" y="T5"/>
                </a:cxn>
                <a:cxn ang="0">
                  <a:pos x="T6" y="T7"/>
                </a:cxn>
                <a:cxn ang="0">
                  <a:pos x="T8" y="T9"/>
                </a:cxn>
              </a:cxnLst>
              <a:rect l="0" t="0" r="r" b="b"/>
              <a:pathLst>
                <a:path w="50" h="22">
                  <a:moveTo>
                    <a:pt x="21" y="0"/>
                  </a:moveTo>
                  <a:cubicBezTo>
                    <a:pt x="9" y="0"/>
                    <a:pt x="0" y="10"/>
                    <a:pt x="0" y="22"/>
                  </a:cubicBezTo>
                  <a:cubicBezTo>
                    <a:pt x="41" y="22"/>
                    <a:pt x="41" y="22"/>
                    <a:pt x="41" y="22"/>
                  </a:cubicBezTo>
                  <a:cubicBezTo>
                    <a:pt x="50" y="0"/>
                    <a:pt x="50" y="0"/>
                    <a:pt x="50" y="0"/>
                  </a:cubicBezTo>
                  <a:lnTo>
                    <a:pt x="21"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711" name="Freeform 626"/>
            <p:cNvSpPr>
              <a:spLocks/>
            </p:cNvSpPr>
            <p:nvPr/>
          </p:nvSpPr>
          <p:spPr bwMode="auto">
            <a:xfrm>
              <a:off x="6651626" y="5634038"/>
              <a:ext cx="36513" cy="34925"/>
            </a:xfrm>
            <a:custGeom>
              <a:avLst/>
              <a:gdLst>
                <a:gd name="T0" fmla="*/ 21 w 21"/>
                <a:gd name="T1" fmla="*/ 20 h 20"/>
                <a:gd name="T2" fmla="*/ 21 w 21"/>
                <a:gd name="T3" fmla="*/ 7 h 20"/>
                <a:gd name="T4" fmla="*/ 14 w 21"/>
                <a:gd name="T5" fmla="*/ 0 h 20"/>
                <a:gd name="T6" fmla="*/ 0 w 21"/>
                <a:gd name="T7" fmla="*/ 0 h 20"/>
                <a:gd name="T8" fmla="*/ 7 w 21"/>
                <a:gd name="T9" fmla="*/ 20 h 20"/>
                <a:gd name="T10" fmla="*/ 21 w 21"/>
                <a:gd name="T11" fmla="*/ 20 h 20"/>
              </a:gdLst>
              <a:ahLst/>
              <a:cxnLst>
                <a:cxn ang="0">
                  <a:pos x="T0" y="T1"/>
                </a:cxn>
                <a:cxn ang="0">
                  <a:pos x="T2" y="T3"/>
                </a:cxn>
                <a:cxn ang="0">
                  <a:pos x="T4" y="T5"/>
                </a:cxn>
                <a:cxn ang="0">
                  <a:pos x="T6" y="T7"/>
                </a:cxn>
                <a:cxn ang="0">
                  <a:pos x="T8" y="T9"/>
                </a:cxn>
                <a:cxn ang="0">
                  <a:pos x="T10" y="T11"/>
                </a:cxn>
              </a:cxnLst>
              <a:rect l="0" t="0" r="r" b="b"/>
              <a:pathLst>
                <a:path w="21" h="20">
                  <a:moveTo>
                    <a:pt x="21" y="20"/>
                  </a:moveTo>
                  <a:cubicBezTo>
                    <a:pt x="21" y="7"/>
                    <a:pt x="21" y="7"/>
                    <a:pt x="21" y="7"/>
                  </a:cubicBezTo>
                  <a:cubicBezTo>
                    <a:pt x="21" y="3"/>
                    <a:pt x="18" y="0"/>
                    <a:pt x="14" y="0"/>
                  </a:cubicBezTo>
                  <a:cubicBezTo>
                    <a:pt x="0" y="0"/>
                    <a:pt x="0" y="0"/>
                    <a:pt x="0" y="0"/>
                  </a:cubicBezTo>
                  <a:cubicBezTo>
                    <a:pt x="0" y="0"/>
                    <a:pt x="1" y="11"/>
                    <a:pt x="7" y="20"/>
                  </a:cubicBezTo>
                  <a:lnTo>
                    <a:pt x="21" y="2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712" name="Freeform 627"/>
            <p:cNvSpPr>
              <a:spLocks/>
            </p:cNvSpPr>
            <p:nvPr/>
          </p:nvSpPr>
          <p:spPr bwMode="auto">
            <a:xfrm>
              <a:off x="6904038" y="5992813"/>
              <a:ext cx="80963" cy="161925"/>
            </a:xfrm>
            <a:custGeom>
              <a:avLst/>
              <a:gdLst>
                <a:gd name="T0" fmla="*/ 21 w 47"/>
                <a:gd name="T1" fmla="*/ 68 h 94"/>
                <a:gd name="T2" fmla="*/ 0 w 47"/>
                <a:gd name="T3" fmla="*/ 94 h 94"/>
                <a:gd name="T4" fmla="*/ 26 w 47"/>
                <a:gd name="T5" fmla="*/ 94 h 94"/>
                <a:gd name="T6" fmla="*/ 26 w 47"/>
                <a:gd name="T7" fmla="*/ 94 h 94"/>
                <a:gd name="T8" fmla="*/ 34 w 47"/>
                <a:gd name="T9" fmla="*/ 94 h 94"/>
                <a:gd name="T10" fmla="*/ 47 w 47"/>
                <a:gd name="T11" fmla="*/ 27 h 94"/>
                <a:gd name="T12" fmla="*/ 33 w 47"/>
                <a:gd name="T13" fmla="*/ 9 h 94"/>
                <a:gd name="T14" fmla="*/ 4 w 47"/>
                <a:gd name="T15" fmla="*/ 0 h 94"/>
                <a:gd name="T16" fmla="*/ 21 w 47"/>
                <a:gd name="T17" fmla="*/ 68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94">
                  <a:moveTo>
                    <a:pt x="21" y="68"/>
                  </a:moveTo>
                  <a:cubicBezTo>
                    <a:pt x="9" y="71"/>
                    <a:pt x="0" y="81"/>
                    <a:pt x="0" y="94"/>
                  </a:cubicBezTo>
                  <a:cubicBezTo>
                    <a:pt x="26" y="94"/>
                    <a:pt x="26" y="94"/>
                    <a:pt x="26" y="94"/>
                  </a:cubicBezTo>
                  <a:cubicBezTo>
                    <a:pt x="26" y="94"/>
                    <a:pt x="26" y="94"/>
                    <a:pt x="26" y="94"/>
                  </a:cubicBezTo>
                  <a:cubicBezTo>
                    <a:pt x="34" y="94"/>
                    <a:pt x="34" y="94"/>
                    <a:pt x="34" y="94"/>
                  </a:cubicBezTo>
                  <a:cubicBezTo>
                    <a:pt x="47" y="27"/>
                    <a:pt x="47" y="27"/>
                    <a:pt x="47" y="27"/>
                  </a:cubicBezTo>
                  <a:cubicBezTo>
                    <a:pt x="47" y="27"/>
                    <a:pt x="39" y="22"/>
                    <a:pt x="33" y="9"/>
                  </a:cubicBezTo>
                  <a:cubicBezTo>
                    <a:pt x="24" y="5"/>
                    <a:pt x="14" y="1"/>
                    <a:pt x="4" y="0"/>
                  </a:cubicBezTo>
                  <a:cubicBezTo>
                    <a:pt x="13" y="17"/>
                    <a:pt x="18" y="40"/>
                    <a:pt x="21" y="68"/>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713" name="Freeform 628"/>
            <p:cNvSpPr>
              <a:spLocks/>
            </p:cNvSpPr>
            <p:nvPr/>
          </p:nvSpPr>
          <p:spPr bwMode="auto">
            <a:xfrm>
              <a:off x="6488113" y="5730875"/>
              <a:ext cx="101600" cy="33337"/>
            </a:xfrm>
            <a:custGeom>
              <a:avLst/>
              <a:gdLst>
                <a:gd name="T0" fmla="*/ 0 w 59"/>
                <a:gd name="T1" fmla="*/ 7 h 19"/>
                <a:gd name="T2" fmla="*/ 50 w 59"/>
                <a:gd name="T3" fmla="*/ 0 h 19"/>
                <a:gd name="T4" fmla="*/ 59 w 59"/>
                <a:gd name="T5" fmla="*/ 2 h 19"/>
                <a:gd name="T6" fmla="*/ 0 w 59"/>
                <a:gd name="T7" fmla="*/ 16 h 19"/>
                <a:gd name="T8" fmla="*/ 0 w 59"/>
                <a:gd name="T9" fmla="*/ 7 h 19"/>
                <a:gd name="T10" fmla="*/ 0 w 59"/>
                <a:gd name="T11" fmla="*/ 7 h 19"/>
              </a:gdLst>
              <a:ahLst/>
              <a:cxnLst>
                <a:cxn ang="0">
                  <a:pos x="T0" y="T1"/>
                </a:cxn>
                <a:cxn ang="0">
                  <a:pos x="T2" y="T3"/>
                </a:cxn>
                <a:cxn ang="0">
                  <a:pos x="T4" y="T5"/>
                </a:cxn>
                <a:cxn ang="0">
                  <a:pos x="T6" y="T7"/>
                </a:cxn>
                <a:cxn ang="0">
                  <a:pos x="T8" y="T9"/>
                </a:cxn>
                <a:cxn ang="0">
                  <a:pos x="T10" y="T11"/>
                </a:cxn>
              </a:cxnLst>
              <a:rect l="0" t="0" r="r" b="b"/>
              <a:pathLst>
                <a:path w="59" h="19">
                  <a:moveTo>
                    <a:pt x="0" y="7"/>
                  </a:moveTo>
                  <a:cubicBezTo>
                    <a:pt x="0" y="7"/>
                    <a:pt x="32" y="9"/>
                    <a:pt x="50" y="0"/>
                  </a:cubicBezTo>
                  <a:cubicBezTo>
                    <a:pt x="59" y="2"/>
                    <a:pt x="59" y="2"/>
                    <a:pt x="59" y="2"/>
                  </a:cubicBezTo>
                  <a:cubicBezTo>
                    <a:pt x="59" y="2"/>
                    <a:pt x="52" y="19"/>
                    <a:pt x="0" y="16"/>
                  </a:cubicBezTo>
                  <a:cubicBezTo>
                    <a:pt x="0" y="7"/>
                    <a:pt x="0" y="7"/>
                    <a:pt x="0" y="7"/>
                  </a:cubicBezTo>
                  <a:cubicBezTo>
                    <a:pt x="0" y="7"/>
                    <a:pt x="0" y="7"/>
                    <a:pt x="0" y="7"/>
                  </a:cubicBez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714" name="Freeform 629"/>
            <p:cNvSpPr>
              <a:spLocks/>
            </p:cNvSpPr>
            <p:nvPr/>
          </p:nvSpPr>
          <p:spPr bwMode="auto">
            <a:xfrm>
              <a:off x="6553201" y="5724525"/>
              <a:ext cx="60325" cy="58737"/>
            </a:xfrm>
            <a:custGeom>
              <a:avLst/>
              <a:gdLst>
                <a:gd name="T0" fmla="*/ 35 w 35"/>
                <a:gd name="T1" fmla="*/ 0 h 34"/>
                <a:gd name="T2" fmla="*/ 0 w 35"/>
                <a:gd name="T3" fmla="*/ 0 h 34"/>
                <a:gd name="T4" fmla="*/ 35 w 35"/>
                <a:gd name="T5" fmla="*/ 34 h 34"/>
                <a:gd name="T6" fmla="*/ 35 w 35"/>
                <a:gd name="T7" fmla="*/ 0 h 34"/>
              </a:gdLst>
              <a:ahLst/>
              <a:cxnLst>
                <a:cxn ang="0">
                  <a:pos x="T0" y="T1"/>
                </a:cxn>
                <a:cxn ang="0">
                  <a:pos x="T2" y="T3"/>
                </a:cxn>
                <a:cxn ang="0">
                  <a:pos x="T4" y="T5"/>
                </a:cxn>
                <a:cxn ang="0">
                  <a:pos x="T6" y="T7"/>
                </a:cxn>
              </a:cxnLst>
              <a:rect l="0" t="0" r="r" b="b"/>
              <a:pathLst>
                <a:path w="35" h="34">
                  <a:moveTo>
                    <a:pt x="35" y="0"/>
                  </a:moveTo>
                  <a:cubicBezTo>
                    <a:pt x="0" y="0"/>
                    <a:pt x="0" y="0"/>
                    <a:pt x="0" y="0"/>
                  </a:cubicBezTo>
                  <a:cubicBezTo>
                    <a:pt x="0" y="0"/>
                    <a:pt x="4" y="34"/>
                    <a:pt x="35" y="34"/>
                  </a:cubicBezTo>
                  <a:cubicBezTo>
                    <a:pt x="35" y="22"/>
                    <a:pt x="35" y="0"/>
                    <a:pt x="35"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715" name="Freeform 630"/>
            <p:cNvSpPr>
              <a:spLocks/>
            </p:cNvSpPr>
            <p:nvPr/>
          </p:nvSpPr>
          <p:spPr bwMode="auto">
            <a:xfrm>
              <a:off x="6613526" y="5232400"/>
              <a:ext cx="936625" cy="509587"/>
            </a:xfrm>
            <a:custGeom>
              <a:avLst/>
              <a:gdLst>
                <a:gd name="T0" fmla="*/ 542 w 542"/>
                <a:gd name="T1" fmla="*/ 0 h 295"/>
                <a:gd name="T2" fmla="*/ 0 w 542"/>
                <a:gd name="T3" fmla="*/ 295 h 295"/>
              </a:gdLst>
              <a:ahLst/>
              <a:cxnLst>
                <a:cxn ang="0">
                  <a:pos x="T0" y="T1"/>
                </a:cxn>
                <a:cxn ang="0">
                  <a:pos x="T2" y="T3"/>
                </a:cxn>
              </a:cxnLst>
              <a:rect l="0" t="0" r="r" b="b"/>
              <a:pathLst>
                <a:path w="542" h="295">
                  <a:moveTo>
                    <a:pt x="542" y="0"/>
                  </a:moveTo>
                  <a:cubicBezTo>
                    <a:pt x="542" y="0"/>
                    <a:pt x="436" y="264"/>
                    <a:pt x="0" y="295"/>
                  </a:cubicBezTo>
                </a:path>
              </a:pathLst>
            </a:custGeom>
            <a:noFill/>
            <a:ln w="15875"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716" name="Freeform 631"/>
            <p:cNvSpPr>
              <a:spLocks/>
            </p:cNvSpPr>
            <p:nvPr/>
          </p:nvSpPr>
          <p:spPr bwMode="auto">
            <a:xfrm>
              <a:off x="6989763" y="5580063"/>
              <a:ext cx="104775" cy="207962"/>
            </a:xfrm>
            <a:custGeom>
              <a:avLst/>
              <a:gdLst>
                <a:gd name="T0" fmla="*/ 0 w 60"/>
                <a:gd name="T1" fmla="*/ 0 h 121"/>
                <a:gd name="T2" fmla="*/ 60 w 60"/>
                <a:gd name="T3" fmla="*/ 60 h 121"/>
                <a:gd name="T4" fmla="*/ 0 w 60"/>
                <a:gd name="T5" fmla="*/ 121 h 121"/>
              </a:gdLst>
              <a:ahLst/>
              <a:cxnLst>
                <a:cxn ang="0">
                  <a:pos x="T0" y="T1"/>
                </a:cxn>
                <a:cxn ang="0">
                  <a:pos x="T2" y="T3"/>
                </a:cxn>
                <a:cxn ang="0">
                  <a:pos x="T4" y="T5"/>
                </a:cxn>
              </a:cxnLst>
              <a:rect l="0" t="0" r="r" b="b"/>
              <a:pathLst>
                <a:path w="60" h="121">
                  <a:moveTo>
                    <a:pt x="0" y="0"/>
                  </a:moveTo>
                  <a:cubicBezTo>
                    <a:pt x="33" y="0"/>
                    <a:pt x="60" y="27"/>
                    <a:pt x="60" y="60"/>
                  </a:cubicBezTo>
                  <a:cubicBezTo>
                    <a:pt x="60" y="94"/>
                    <a:pt x="33" y="121"/>
                    <a:pt x="0" y="121"/>
                  </a:cubicBezTo>
                </a:path>
              </a:pathLst>
            </a:custGeom>
            <a:noFill/>
            <a:ln w="30163" cap="rnd">
              <a:solidFill>
                <a:srgbClr val="FFB9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grpSp>
      <p:grpSp>
        <p:nvGrpSpPr>
          <p:cNvPr id="26" name="Group 25"/>
          <p:cNvGrpSpPr/>
          <p:nvPr/>
        </p:nvGrpSpPr>
        <p:grpSpPr>
          <a:xfrm>
            <a:off x="10129762" y="4493365"/>
            <a:ext cx="376254" cy="1818354"/>
            <a:chOff x="10313988" y="4237038"/>
            <a:chExt cx="474662" cy="2293937"/>
          </a:xfrm>
        </p:grpSpPr>
        <p:sp>
          <p:nvSpPr>
            <p:cNvPr id="6" name="Oval 5"/>
            <p:cNvSpPr>
              <a:spLocks noChangeArrowheads="1"/>
            </p:cNvSpPr>
            <p:nvPr/>
          </p:nvSpPr>
          <p:spPr bwMode="auto">
            <a:xfrm>
              <a:off x="10539413" y="4538663"/>
              <a:ext cx="22225" cy="22225"/>
            </a:xfrm>
            <a:prstGeom prst="ellipse">
              <a:avLst/>
            </a:pr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9" name="Freeform 8"/>
            <p:cNvSpPr>
              <a:spLocks/>
            </p:cNvSpPr>
            <p:nvPr/>
          </p:nvSpPr>
          <p:spPr bwMode="auto">
            <a:xfrm>
              <a:off x="10396538" y="4595813"/>
              <a:ext cx="300037" cy="120650"/>
            </a:xfrm>
            <a:custGeom>
              <a:avLst/>
              <a:gdLst>
                <a:gd name="T0" fmla="*/ 131 w 131"/>
                <a:gd name="T1" fmla="*/ 53 h 53"/>
                <a:gd name="T2" fmla="*/ 68 w 131"/>
                <a:gd name="T3" fmla="*/ 53 h 53"/>
                <a:gd name="T4" fmla="*/ 34 w 131"/>
                <a:gd name="T5" fmla="*/ 33 h 53"/>
                <a:gd name="T6" fmla="*/ 68 w 131"/>
                <a:gd name="T7" fmla="*/ 0 h 53"/>
                <a:gd name="T8" fmla="*/ 131 w 131"/>
                <a:gd name="T9" fmla="*/ 0 h 53"/>
                <a:gd name="T10" fmla="*/ 131 w 131"/>
                <a:gd name="T11" fmla="*/ 53 h 53"/>
              </a:gdLst>
              <a:ahLst/>
              <a:cxnLst>
                <a:cxn ang="0">
                  <a:pos x="T0" y="T1"/>
                </a:cxn>
                <a:cxn ang="0">
                  <a:pos x="T2" y="T3"/>
                </a:cxn>
                <a:cxn ang="0">
                  <a:pos x="T4" y="T5"/>
                </a:cxn>
                <a:cxn ang="0">
                  <a:pos x="T6" y="T7"/>
                </a:cxn>
                <a:cxn ang="0">
                  <a:pos x="T8" y="T9"/>
                </a:cxn>
                <a:cxn ang="0">
                  <a:pos x="T10" y="T11"/>
                </a:cxn>
              </a:cxnLst>
              <a:rect l="0" t="0" r="r" b="b"/>
              <a:pathLst>
                <a:path w="131" h="53">
                  <a:moveTo>
                    <a:pt x="131" y="53"/>
                  </a:moveTo>
                  <a:cubicBezTo>
                    <a:pt x="68" y="53"/>
                    <a:pt x="68" y="53"/>
                    <a:pt x="68" y="53"/>
                  </a:cubicBezTo>
                  <a:cubicBezTo>
                    <a:pt x="68" y="53"/>
                    <a:pt x="69" y="27"/>
                    <a:pt x="34" y="33"/>
                  </a:cubicBezTo>
                  <a:cubicBezTo>
                    <a:pt x="0" y="39"/>
                    <a:pt x="68" y="0"/>
                    <a:pt x="68" y="0"/>
                  </a:cubicBezTo>
                  <a:cubicBezTo>
                    <a:pt x="131" y="0"/>
                    <a:pt x="131" y="0"/>
                    <a:pt x="131" y="0"/>
                  </a:cubicBezTo>
                  <a:lnTo>
                    <a:pt x="131" y="53"/>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 name="Freeform 9"/>
            <p:cNvSpPr>
              <a:spLocks/>
            </p:cNvSpPr>
            <p:nvPr/>
          </p:nvSpPr>
          <p:spPr bwMode="auto">
            <a:xfrm>
              <a:off x="10313988" y="4273550"/>
              <a:ext cx="460375" cy="411162"/>
            </a:xfrm>
            <a:custGeom>
              <a:avLst/>
              <a:gdLst>
                <a:gd name="T0" fmla="*/ 193 w 201"/>
                <a:gd name="T1" fmla="*/ 72 h 180"/>
                <a:gd name="T2" fmla="*/ 101 w 201"/>
                <a:gd name="T3" fmla="*/ 8 h 180"/>
                <a:gd name="T4" fmla="*/ 66 w 201"/>
                <a:gd name="T5" fmla="*/ 14 h 180"/>
                <a:gd name="T6" fmla="*/ 23 w 201"/>
                <a:gd name="T7" fmla="*/ 61 h 180"/>
                <a:gd name="T8" fmla="*/ 19 w 201"/>
                <a:gd name="T9" fmla="*/ 87 h 180"/>
                <a:gd name="T10" fmla="*/ 11 w 201"/>
                <a:gd name="T11" fmla="*/ 127 h 180"/>
                <a:gd name="T12" fmla="*/ 26 w 201"/>
                <a:gd name="T13" fmla="*/ 125 h 180"/>
                <a:gd name="T14" fmla="*/ 36 w 201"/>
                <a:gd name="T15" fmla="*/ 180 h 180"/>
                <a:gd name="T16" fmla="*/ 129 w 201"/>
                <a:gd name="T17" fmla="*/ 164 h 180"/>
                <a:gd name="T18" fmla="*/ 129 w 201"/>
                <a:gd name="T19" fmla="*/ 164 h 180"/>
                <a:gd name="T20" fmla="*/ 129 w 201"/>
                <a:gd name="T21" fmla="*/ 164 h 180"/>
                <a:gd name="T22" fmla="*/ 129 w 201"/>
                <a:gd name="T23" fmla="*/ 164 h 180"/>
                <a:gd name="T24" fmla="*/ 129 w 201"/>
                <a:gd name="T25" fmla="*/ 164 h 180"/>
                <a:gd name="T26" fmla="*/ 193 w 201"/>
                <a:gd name="T27" fmla="*/ 72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1" h="180">
                  <a:moveTo>
                    <a:pt x="193" y="72"/>
                  </a:moveTo>
                  <a:cubicBezTo>
                    <a:pt x="186" y="29"/>
                    <a:pt x="144" y="0"/>
                    <a:pt x="101" y="8"/>
                  </a:cubicBezTo>
                  <a:cubicBezTo>
                    <a:pt x="66" y="14"/>
                    <a:pt x="66" y="14"/>
                    <a:pt x="66" y="14"/>
                  </a:cubicBezTo>
                  <a:cubicBezTo>
                    <a:pt x="66" y="14"/>
                    <a:pt x="28" y="22"/>
                    <a:pt x="23" y="61"/>
                  </a:cubicBezTo>
                  <a:cubicBezTo>
                    <a:pt x="21" y="76"/>
                    <a:pt x="19" y="86"/>
                    <a:pt x="19" y="87"/>
                  </a:cubicBezTo>
                  <a:cubicBezTo>
                    <a:pt x="18" y="100"/>
                    <a:pt x="0" y="122"/>
                    <a:pt x="11" y="127"/>
                  </a:cubicBezTo>
                  <a:cubicBezTo>
                    <a:pt x="26" y="125"/>
                    <a:pt x="26" y="125"/>
                    <a:pt x="26" y="125"/>
                  </a:cubicBezTo>
                  <a:cubicBezTo>
                    <a:pt x="36" y="180"/>
                    <a:pt x="36" y="180"/>
                    <a:pt x="36" y="180"/>
                  </a:cubicBezTo>
                  <a:cubicBezTo>
                    <a:pt x="129" y="164"/>
                    <a:pt x="129" y="164"/>
                    <a:pt x="129" y="164"/>
                  </a:cubicBezTo>
                  <a:cubicBezTo>
                    <a:pt x="129" y="164"/>
                    <a:pt x="129" y="164"/>
                    <a:pt x="129" y="164"/>
                  </a:cubicBezTo>
                  <a:cubicBezTo>
                    <a:pt x="129" y="164"/>
                    <a:pt x="129" y="164"/>
                    <a:pt x="129" y="164"/>
                  </a:cubicBezTo>
                  <a:cubicBezTo>
                    <a:pt x="129" y="164"/>
                    <a:pt x="129" y="164"/>
                    <a:pt x="129" y="164"/>
                  </a:cubicBezTo>
                  <a:cubicBezTo>
                    <a:pt x="129" y="164"/>
                    <a:pt x="129" y="164"/>
                    <a:pt x="129" y="164"/>
                  </a:cubicBezTo>
                  <a:cubicBezTo>
                    <a:pt x="172" y="156"/>
                    <a:pt x="201" y="115"/>
                    <a:pt x="193" y="72"/>
                  </a:cubicBez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1" name="Oval 10"/>
            <p:cNvSpPr>
              <a:spLocks noChangeArrowheads="1"/>
            </p:cNvSpPr>
            <p:nvPr/>
          </p:nvSpPr>
          <p:spPr bwMode="auto">
            <a:xfrm>
              <a:off x="10402888" y="4494213"/>
              <a:ext cx="20637" cy="2381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2" name="Freeform 11"/>
            <p:cNvSpPr>
              <a:spLocks/>
            </p:cNvSpPr>
            <p:nvPr/>
          </p:nvSpPr>
          <p:spPr bwMode="auto">
            <a:xfrm>
              <a:off x="10377488" y="4581525"/>
              <a:ext cx="74612" cy="57150"/>
            </a:xfrm>
            <a:custGeom>
              <a:avLst/>
              <a:gdLst>
                <a:gd name="T0" fmla="*/ 0 w 32"/>
                <a:gd name="T1" fmla="*/ 5 h 25"/>
                <a:gd name="T2" fmla="*/ 3 w 32"/>
                <a:gd name="T3" fmla="*/ 25 h 25"/>
                <a:gd name="T4" fmla="*/ 32 w 32"/>
                <a:gd name="T5" fmla="*/ 0 h 25"/>
                <a:gd name="T6" fmla="*/ 0 w 32"/>
                <a:gd name="T7" fmla="*/ 5 h 25"/>
              </a:gdLst>
              <a:ahLst/>
              <a:cxnLst>
                <a:cxn ang="0">
                  <a:pos x="T0" y="T1"/>
                </a:cxn>
                <a:cxn ang="0">
                  <a:pos x="T2" y="T3"/>
                </a:cxn>
                <a:cxn ang="0">
                  <a:pos x="T4" y="T5"/>
                </a:cxn>
                <a:cxn ang="0">
                  <a:pos x="T6" y="T7"/>
                </a:cxn>
              </a:cxnLst>
              <a:rect l="0" t="0" r="r" b="b"/>
              <a:pathLst>
                <a:path w="32" h="25">
                  <a:moveTo>
                    <a:pt x="0" y="5"/>
                  </a:moveTo>
                  <a:cubicBezTo>
                    <a:pt x="3" y="25"/>
                    <a:pt x="3" y="25"/>
                    <a:pt x="3" y="25"/>
                  </a:cubicBezTo>
                  <a:cubicBezTo>
                    <a:pt x="17" y="22"/>
                    <a:pt x="28" y="12"/>
                    <a:pt x="32" y="0"/>
                  </a:cubicBezTo>
                  <a:lnTo>
                    <a:pt x="0"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3" name="Rectangle 12"/>
            <p:cNvSpPr>
              <a:spLocks noChangeArrowheads="1"/>
            </p:cNvSpPr>
            <p:nvPr/>
          </p:nvSpPr>
          <p:spPr bwMode="auto">
            <a:xfrm>
              <a:off x="10493375" y="5305425"/>
              <a:ext cx="203200" cy="614362"/>
            </a:xfrm>
            <a:prstGeom prst="rect">
              <a:avLst/>
            </a:prstGeom>
            <a:solidFill>
              <a:srgbClr val="EC00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4" name="Freeform 13"/>
            <p:cNvSpPr>
              <a:spLocks/>
            </p:cNvSpPr>
            <p:nvPr/>
          </p:nvSpPr>
          <p:spPr bwMode="auto">
            <a:xfrm>
              <a:off x="10464800" y="5857875"/>
              <a:ext cx="268287" cy="542925"/>
            </a:xfrm>
            <a:custGeom>
              <a:avLst/>
              <a:gdLst>
                <a:gd name="T0" fmla="*/ 18 w 169"/>
                <a:gd name="T1" fmla="*/ 39 h 342"/>
                <a:gd name="T2" fmla="*/ 0 w 169"/>
                <a:gd name="T3" fmla="*/ 342 h 342"/>
                <a:gd name="T4" fmla="*/ 169 w 169"/>
                <a:gd name="T5" fmla="*/ 342 h 342"/>
                <a:gd name="T6" fmla="*/ 146 w 169"/>
                <a:gd name="T7" fmla="*/ 39 h 342"/>
                <a:gd name="T8" fmla="*/ 61 w 169"/>
                <a:gd name="T9" fmla="*/ 0 h 342"/>
                <a:gd name="T10" fmla="*/ 18 w 169"/>
                <a:gd name="T11" fmla="*/ 39 h 342"/>
              </a:gdLst>
              <a:ahLst/>
              <a:cxnLst>
                <a:cxn ang="0">
                  <a:pos x="T0" y="T1"/>
                </a:cxn>
                <a:cxn ang="0">
                  <a:pos x="T2" y="T3"/>
                </a:cxn>
                <a:cxn ang="0">
                  <a:pos x="T4" y="T5"/>
                </a:cxn>
                <a:cxn ang="0">
                  <a:pos x="T6" y="T7"/>
                </a:cxn>
                <a:cxn ang="0">
                  <a:pos x="T8" y="T9"/>
                </a:cxn>
                <a:cxn ang="0">
                  <a:pos x="T10" y="T11"/>
                </a:cxn>
              </a:cxnLst>
              <a:rect l="0" t="0" r="r" b="b"/>
              <a:pathLst>
                <a:path w="169" h="342">
                  <a:moveTo>
                    <a:pt x="18" y="39"/>
                  </a:moveTo>
                  <a:lnTo>
                    <a:pt x="0" y="342"/>
                  </a:lnTo>
                  <a:lnTo>
                    <a:pt x="169" y="342"/>
                  </a:lnTo>
                  <a:lnTo>
                    <a:pt x="146" y="39"/>
                  </a:lnTo>
                  <a:lnTo>
                    <a:pt x="61" y="0"/>
                  </a:lnTo>
                  <a:lnTo>
                    <a:pt x="18" y="39"/>
                  </a:lnTo>
                  <a:close/>
                </a:path>
              </a:pathLst>
            </a:cu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5" name="Freeform 14"/>
            <p:cNvSpPr>
              <a:spLocks/>
            </p:cNvSpPr>
            <p:nvPr/>
          </p:nvSpPr>
          <p:spPr bwMode="auto">
            <a:xfrm>
              <a:off x="10447338" y="4697413"/>
              <a:ext cx="341312" cy="808037"/>
            </a:xfrm>
            <a:custGeom>
              <a:avLst/>
              <a:gdLst>
                <a:gd name="T0" fmla="*/ 77 w 149"/>
                <a:gd name="T1" fmla="*/ 0 h 354"/>
                <a:gd name="T2" fmla="*/ 0 w 149"/>
                <a:gd name="T3" fmla="*/ 127 h 354"/>
                <a:gd name="T4" fmla="*/ 0 w 149"/>
                <a:gd name="T5" fmla="*/ 354 h 354"/>
                <a:gd name="T6" fmla="*/ 149 w 149"/>
                <a:gd name="T7" fmla="*/ 354 h 354"/>
                <a:gd name="T8" fmla="*/ 121 w 149"/>
                <a:gd name="T9" fmla="*/ 0 h 354"/>
                <a:gd name="T10" fmla="*/ 77 w 149"/>
                <a:gd name="T11" fmla="*/ 0 h 354"/>
              </a:gdLst>
              <a:ahLst/>
              <a:cxnLst>
                <a:cxn ang="0">
                  <a:pos x="T0" y="T1"/>
                </a:cxn>
                <a:cxn ang="0">
                  <a:pos x="T2" y="T3"/>
                </a:cxn>
                <a:cxn ang="0">
                  <a:pos x="T4" y="T5"/>
                </a:cxn>
                <a:cxn ang="0">
                  <a:pos x="T6" y="T7"/>
                </a:cxn>
                <a:cxn ang="0">
                  <a:pos x="T8" y="T9"/>
                </a:cxn>
                <a:cxn ang="0">
                  <a:pos x="T10" y="T11"/>
                </a:cxn>
              </a:cxnLst>
              <a:rect l="0" t="0" r="r" b="b"/>
              <a:pathLst>
                <a:path w="149" h="354">
                  <a:moveTo>
                    <a:pt x="77" y="0"/>
                  </a:moveTo>
                  <a:cubicBezTo>
                    <a:pt x="15" y="0"/>
                    <a:pt x="0" y="135"/>
                    <a:pt x="0" y="127"/>
                  </a:cubicBezTo>
                  <a:cubicBezTo>
                    <a:pt x="0" y="354"/>
                    <a:pt x="0" y="354"/>
                    <a:pt x="0" y="354"/>
                  </a:cubicBezTo>
                  <a:cubicBezTo>
                    <a:pt x="149" y="354"/>
                    <a:pt x="149" y="354"/>
                    <a:pt x="149" y="354"/>
                  </a:cubicBezTo>
                  <a:cubicBezTo>
                    <a:pt x="121" y="0"/>
                    <a:pt x="121" y="0"/>
                    <a:pt x="121" y="0"/>
                  </a:cubicBezTo>
                  <a:cubicBezTo>
                    <a:pt x="121" y="0"/>
                    <a:pt x="80" y="0"/>
                    <a:pt x="77" y="0"/>
                  </a:cubicBezTo>
                  <a:close/>
                </a:path>
              </a:pathLst>
            </a:custGeom>
            <a:solidFill>
              <a:srgbClr val="F472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6" name="Freeform 15"/>
            <p:cNvSpPr>
              <a:spLocks/>
            </p:cNvSpPr>
            <p:nvPr/>
          </p:nvSpPr>
          <p:spPr bwMode="auto">
            <a:xfrm>
              <a:off x="10401300" y="6400800"/>
              <a:ext cx="254000" cy="130175"/>
            </a:xfrm>
            <a:custGeom>
              <a:avLst/>
              <a:gdLst>
                <a:gd name="T0" fmla="*/ 63 w 111"/>
                <a:gd name="T1" fmla="*/ 0 h 57"/>
                <a:gd name="T2" fmla="*/ 0 w 111"/>
                <a:gd name="T3" fmla="*/ 57 h 57"/>
                <a:gd name="T4" fmla="*/ 63 w 111"/>
                <a:gd name="T5" fmla="*/ 57 h 57"/>
                <a:gd name="T6" fmla="*/ 111 w 111"/>
                <a:gd name="T7" fmla="*/ 57 h 57"/>
                <a:gd name="T8" fmla="*/ 111 w 111"/>
                <a:gd name="T9" fmla="*/ 0 h 57"/>
                <a:gd name="T10" fmla="*/ 63 w 111"/>
                <a:gd name="T11" fmla="*/ 0 h 57"/>
              </a:gdLst>
              <a:ahLst/>
              <a:cxnLst>
                <a:cxn ang="0">
                  <a:pos x="T0" y="T1"/>
                </a:cxn>
                <a:cxn ang="0">
                  <a:pos x="T2" y="T3"/>
                </a:cxn>
                <a:cxn ang="0">
                  <a:pos x="T4" y="T5"/>
                </a:cxn>
                <a:cxn ang="0">
                  <a:pos x="T6" y="T7"/>
                </a:cxn>
                <a:cxn ang="0">
                  <a:pos x="T8" y="T9"/>
                </a:cxn>
                <a:cxn ang="0">
                  <a:pos x="T10" y="T11"/>
                </a:cxn>
              </a:cxnLst>
              <a:rect l="0" t="0" r="r" b="b"/>
              <a:pathLst>
                <a:path w="111" h="57">
                  <a:moveTo>
                    <a:pt x="63" y="0"/>
                  </a:moveTo>
                  <a:cubicBezTo>
                    <a:pt x="30" y="0"/>
                    <a:pt x="3" y="25"/>
                    <a:pt x="0" y="57"/>
                  </a:cubicBezTo>
                  <a:cubicBezTo>
                    <a:pt x="63" y="57"/>
                    <a:pt x="63" y="57"/>
                    <a:pt x="63" y="57"/>
                  </a:cubicBezTo>
                  <a:cubicBezTo>
                    <a:pt x="111" y="57"/>
                    <a:pt x="111" y="57"/>
                    <a:pt x="111" y="57"/>
                  </a:cubicBezTo>
                  <a:cubicBezTo>
                    <a:pt x="111" y="0"/>
                    <a:pt x="111" y="0"/>
                    <a:pt x="111" y="0"/>
                  </a:cubicBezTo>
                  <a:lnTo>
                    <a:pt x="63"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7" name="Freeform 16"/>
            <p:cNvSpPr>
              <a:spLocks/>
            </p:cNvSpPr>
            <p:nvPr/>
          </p:nvSpPr>
          <p:spPr bwMode="auto">
            <a:xfrm>
              <a:off x="10423525" y="6400800"/>
              <a:ext cx="230187" cy="66675"/>
            </a:xfrm>
            <a:custGeom>
              <a:avLst/>
              <a:gdLst>
                <a:gd name="T0" fmla="*/ 53 w 100"/>
                <a:gd name="T1" fmla="*/ 0 h 29"/>
                <a:gd name="T2" fmla="*/ 0 w 100"/>
                <a:gd name="T3" fmla="*/ 29 h 29"/>
                <a:gd name="T4" fmla="*/ 68 w 100"/>
                <a:gd name="T5" fmla="*/ 29 h 29"/>
                <a:gd name="T6" fmla="*/ 100 w 100"/>
                <a:gd name="T7" fmla="*/ 0 h 29"/>
                <a:gd name="T8" fmla="*/ 53 w 100"/>
                <a:gd name="T9" fmla="*/ 0 h 29"/>
              </a:gdLst>
              <a:ahLst/>
              <a:cxnLst>
                <a:cxn ang="0">
                  <a:pos x="T0" y="T1"/>
                </a:cxn>
                <a:cxn ang="0">
                  <a:pos x="T2" y="T3"/>
                </a:cxn>
                <a:cxn ang="0">
                  <a:pos x="T4" y="T5"/>
                </a:cxn>
                <a:cxn ang="0">
                  <a:pos x="T6" y="T7"/>
                </a:cxn>
                <a:cxn ang="0">
                  <a:pos x="T8" y="T9"/>
                </a:cxn>
              </a:cxnLst>
              <a:rect l="0" t="0" r="r" b="b"/>
              <a:pathLst>
                <a:path w="100" h="29">
                  <a:moveTo>
                    <a:pt x="53" y="0"/>
                  </a:moveTo>
                  <a:cubicBezTo>
                    <a:pt x="31" y="0"/>
                    <a:pt x="11" y="12"/>
                    <a:pt x="0" y="29"/>
                  </a:cubicBezTo>
                  <a:cubicBezTo>
                    <a:pt x="68" y="29"/>
                    <a:pt x="68" y="29"/>
                    <a:pt x="68" y="29"/>
                  </a:cubicBezTo>
                  <a:cubicBezTo>
                    <a:pt x="85" y="29"/>
                    <a:pt x="98" y="16"/>
                    <a:pt x="100" y="0"/>
                  </a:cubicBezTo>
                  <a:lnTo>
                    <a:pt x="53" y="0"/>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8" name="Freeform 17"/>
            <p:cNvSpPr>
              <a:spLocks/>
            </p:cNvSpPr>
            <p:nvPr/>
          </p:nvSpPr>
          <p:spPr bwMode="auto">
            <a:xfrm>
              <a:off x="10447338" y="4638675"/>
              <a:ext cx="284162" cy="368300"/>
            </a:xfrm>
            <a:custGeom>
              <a:avLst/>
              <a:gdLst>
                <a:gd name="T0" fmla="*/ 87 w 124"/>
                <a:gd name="T1" fmla="*/ 0 h 161"/>
                <a:gd name="T2" fmla="*/ 0 w 124"/>
                <a:gd name="T3" fmla="*/ 161 h 161"/>
                <a:gd name="T4" fmla="*/ 50 w 124"/>
                <a:gd name="T5" fmla="*/ 77 h 161"/>
                <a:gd name="T6" fmla="*/ 34 w 124"/>
                <a:gd name="T7" fmla="*/ 59 h 161"/>
                <a:gd name="T8" fmla="*/ 62 w 124"/>
                <a:gd name="T9" fmla="*/ 59 h 161"/>
                <a:gd name="T10" fmla="*/ 104 w 124"/>
                <a:gd name="T11" fmla="*/ 26 h 161"/>
                <a:gd name="T12" fmla="*/ 107 w 124"/>
                <a:gd name="T13" fmla="*/ 16 h 161"/>
                <a:gd name="T14" fmla="*/ 87 w 124"/>
                <a:gd name="T15" fmla="*/ 0 h 1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61">
                  <a:moveTo>
                    <a:pt x="87" y="0"/>
                  </a:moveTo>
                  <a:cubicBezTo>
                    <a:pt x="87" y="0"/>
                    <a:pt x="0" y="44"/>
                    <a:pt x="0" y="161"/>
                  </a:cubicBezTo>
                  <a:cubicBezTo>
                    <a:pt x="50" y="77"/>
                    <a:pt x="50" y="77"/>
                    <a:pt x="50" y="77"/>
                  </a:cubicBezTo>
                  <a:cubicBezTo>
                    <a:pt x="34" y="59"/>
                    <a:pt x="34" y="59"/>
                    <a:pt x="34" y="59"/>
                  </a:cubicBezTo>
                  <a:cubicBezTo>
                    <a:pt x="62" y="59"/>
                    <a:pt x="62" y="59"/>
                    <a:pt x="62" y="59"/>
                  </a:cubicBezTo>
                  <a:cubicBezTo>
                    <a:pt x="104" y="26"/>
                    <a:pt x="104" y="26"/>
                    <a:pt x="104" y="26"/>
                  </a:cubicBezTo>
                  <a:cubicBezTo>
                    <a:pt x="124" y="26"/>
                    <a:pt x="107" y="16"/>
                    <a:pt x="107" y="16"/>
                  </a:cubicBezTo>
                  <a:lnTo>
                    <a:pt x="87" y="0"/>
                  </a:lnTo>
                  <a:close/>
                </a:path>
              </a:pathLst>
            </a:cu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9" name="Oval 18"/>
            <p:cNvSpPr>
              <a:spLocks noChangeArrowheads="1"/>
            </p:cNvSpPr>
            <p:nvPr/>
          </p:nvSpPr>
          <p:spPr bwMode="auto">
            <a:xfrm>
              <a:off x="10550525" y="4570413"/>
              <a:ext cx="22225" cy="20637"/>
            </a:xfrm>
            <a:prstGeom prst="ellipse">
              <a:avLst/>
            </a:pr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20" name="Freeform 19"/>
            <p:cNvSpPr>
              <a:spLocks/>
            </p:cNvSpPr>
            <p:nvPr/>
          </p:nvSpPr>
          <p:spPr bwMode="auto">
            <a:xfrm>
              <a:off x="10369550" y="4237038"/>
              <a:ext cx="398462" cy="606425"/>
            </a:xfrm>
            <a:custGeom>
              <a:avLst/>
              <a:gdLst>
                <a:gd name="T0" fmla="*/ 174 w 174"/>
                <a:gd name="T1" fmla="*/ 112 h 266"/>
                <a:gd name="T2" fmla="*/ 174 w 174"/>
                <a:gd name="T3" fmla="*/ 266 h 266"/>
                <a:gd name="T4" fmla="*/ 84 w 174"/>
                <a:gd name="T5" fmla="*/ 109 h 266"/>
                <a:gd name="T6" fmla="*/ 0 w 174"/>
                <a:gd name="T7" fmla="*/ 41 h 266"/>
                <a:gd name="T8" fmla="*/ 98 w 174"/>
                <a:gd name="T9" fmla="*/ 0 h 266"/>
                <a:gd name="T10" fmla="*/ 174 w 174"/>
                <a:gd name="T11" fmla="*/ 112 h 266"/>
              </a:gdLst>
              <a:ahLst/>
              <a:cxnLst>
                <a:cxn ang="0">
                  <a:pos x="T0" y="T1"/>
                </a:cxn>
                <a:cxn ang="0">
                  <a:pos x="T2" y="T3"/>
                </a:cxn>
                <a:cxn ang="0">
                  <a:pos x="T4" y="T5"/>
                </a:cxn>
                <a:cxn ang="0">
                  <a:pos x="T6" y="T7"/>
                </a:cxn>
                <a:cxn ang="0">
                  <a:pos x="T8" y="T9"/>
                </a:cxn>
                <a:cxn ang="0">
                  <a:pos x="T10" y="T11"/>
                </a:cxn>
              </a:cxnLst>
              <a:rect l="0" t="0" r="r" b="b"/>
              <a:pathLst>
                <a:path w="174" h="266">
                  <a:moveTo>
                    <a:pt x="174" y="112"/>
                  </a:moveTo>
                  <a:cubicBezTo>
                    <a:pt x="174" y="112"/>
                    <a:pt x="174" y="246"/>
                    <a:pt x="174" y="266"/>
                  </a:cubicBezTo>
                  <a:cubicBezTo>
                    <a:pt x="111" y="198"/>
                    <a:pt x="84" y="109"/>
                    <a:pt x="84" y="109"/>
                  </a:cubicBezTo>
                  <a:cubicBezTo>
                    <a:pt x="22" y="105"/>
                    <a:pt x="0" y="41"/>
                    <a:pt x="0" y="41"/>
                  </a:cubicBezTo>
                  <a:cubicBezTo>
                    <a:pt x="0" y="41"/>
                    <a:pt x="20" y="0"/>
                    <a:pt x="98" y="0"/>
                  </a:cubicBezTo>
                  <a:cubicBezTo>
                    <a:pt x="170" y="0"/>
                    <a:pt x="174" y="71"/>
                    <a:pt x="174" y="11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21" name="Freeform 20"/>
            <p:cNvSpPr>
              <a:spLocks/>
            </p:cNvSpPr>
            <p:nvPr/>
          </p:nvSpPr>
          <p:spPr bwMode="auto">
            <a:xfrm>
              <a:off x="10529888" y="4419600"/>
              <a:ext cx="68262" cy="109537"/>
            </a:xfrm>
            <a:custGeom>
              <a:avLst/>
              <a:gdLst>
                <a:gd name="T0" fmla="*/ 0 w 30"/>
                <a:gd name="T1" fmla="*/ 2 h 48"/>
                <a:gd name="T2" fmla="*/ 8 w 30"/>
                <a:gd name="T3" fmla="*/ 48 h 48"/>
                <a:gd name="T4" fmla="*/ 27 w 30"/>
                <a:gd name="T5" fmla="*/ 21 h 48"/>
                <a:gd name="T6" fmla="*/ 0 w 30"/>
                <a:gd name="T7" fmla="*/ 2 h 48"/>
              </a:gdLst>
              <a:ahLst/>
              <a:cxnLst>
                <a:cxn ang="0">
                  <a:pos x="T0" y="T1"/>
                </a:cxn>
                <a:cxn ang="0">
                  <a:pos x="T2" y="T3"/>
                </a:cxn>
                <a:cxn ang="0">
                  <a:pos x="T4" y="T5"/>
                </a:cxn>
                <a:cxn ang="0">
                  <a:pos x="T6" y="T7"/>
                </a:cxn>
              </a:cxnLst>
              <a:rect l="0" t="0" r="r" b="b"/>
              <a:pathLst>
                <a:path w="30" h="48">
                  <a:moveTo>
                    <a:pt x="0" y="2"/>
                  </a:moveTo>
                  <a:cubicBezTo>
                    <a:pt x="8" y="48"/>
                    <a:pt x="8" y="48"/>
                    <a:pt x="8" y="48"/>
                  </a:cubicBezTo>
                  <a:cubicBezTo>
                    <a:pt x="21" y="45"/>
                    <a:pt x="30" y="33"/>
                    <a:pt x="27" y="21"/>
                  </a:cubicBezTo>
                  <a:cubicBezTo>
                    <a:pt x="25" y="8"/>
                    <a:pt x="13" y="0"/>
                    <a:pt x="0" y="2"/>
                  </a:cubicBezTo>
                  <a:close/>
                </a:path>
              </a:pathLst>
            </a:custGeom>
            <a:solidFill>
              <a:srgbClr val="4937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grpSp>
          <p:nvGrpSpPr>
            <p:cNvPr id="25" name="Group 24"/>
            <p:cNvGrpSpPr/>
            <p:nvPr/>
          </p:nvGrpSpPr>
          <p:grpSpPr>
            <a:xfrm rot="16200000">
              <a:off x="10403714" y="5256502"/>
              <a:ext cx="409575" cy="188912"/>
              <a:chOff x="10104438" y="5100638"/>
              <a:chExt cx="409575" cy="188912"/>
            </a:xfrm>
          </p:grpSpPr>
          <p:sp>
            <p:nvSpPr>
              <p:cNvPr id="7" name="Freeform 6"/>
              <p:cNvSpPr>
                <a:spLocks/>
              </p:cNvSpPr>
              <p:nvPr/>
            </p:nvSpPr>
            <p:spPr bwMode="auto">
              <a:xfrm>
                <a:off x="10104438" y="5138738"/>
                <a:ext cx="409575" cy="114300"/>
              </a:xfrm>
              <a:custGeom>
                <a:avLst/>
                <a:gdLst>
                  <a:gd name="T0" fmla="*/ 0 w 258"/>
                  <a:gd name="T1" fmla="*/ 72 h 72"/>
                  <a:gd name="T2" fmla="*/ 258 w 258"/>
                  <a:gd name="T3" fmla="*/ 72 h 72"/>
                  <a:gd name="T4" fmla="*/ 223 w 258"/>
                  <a:gd name="T5" fmla="*/ 0 h 72"/>
                  <a:gd name="T6" fmla="*/ 0 w 258"/>
                  <a:gd name="T7" fmla="*/ 0 h 72"/>
                  <a:gd name="T8" fmla="*/ 0 w 258"/>
                  <a:gd name="T9" fmla="*/ 72 h 72"/>
                </a:gdLst>
                <a:ahLst/>
                <a:cxnLst>
                  <a:cxn ang="0">
                    <a:pos x="T0" y="T1"/>
                  </a:cxn>
                  <a:cxn ang="0">
                    <a:pos x="T2" y="T3"/>
                  </a:cxn>
                  <a:cxn ang="0">
                    <a:pos x="T4" y="T5"/>
                  </a:cxn>
                  <a:cxn ang="0">
                    <a:pos x="T6" y="T7"/>
                  </a:cxn>
                  <a:cxn ang="0">
                    <a:pos x="T8" y="T9"/>
                  </a:cxn>
                </a:cxnLst>
                <a:rect l="0" t="0" r="r" b="b"/>
                <a:pathLst>
                  <a:path w="258" h="72">
                    <a:moveTo>
                      <a:pt x="0" y="72"/>
                    </a:moveTo>
                    <a:lnTo>
                      <a:pt x="258" y="72"/>
                    </a:lnTo>
                    <a:lnTo>
                      <a:pt x="223" y="0"/>
                    </a:lnTo>
                    <a:lnTo>
                      <a:pt x="0" y="0"/>
                    </a:lnTo>
                    <a:lnTo>
                      <a:pt x="0" y="72"/>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22" name="Freeform 21"/>
              <p:cNvSpPr>
                <a:spLocks/>
              </p:cNvSpPr>
              <p:nvPr/>
            </p:nvSpPr>
            <p:spPr bwMode="auto">
              <a:xfrm>
                <a:off x="10398125" y="5100638"/>
                <a:ext cx="100012" cy="188912"/>
              </a:xfrm>
              <a:custGeom>
                <a:avLst/>
                <a:gdLst>
                  <a:gd name="T0" fmla="*/ 0 w 63"/>
                  <a:gd name="T1" fmla="*/ 119 h 119"/>
                  <a:gd name="T2" fmla="*/ 0 w 63"/>
                  <a:gd name="T3" fmla="*/ 0 h 119"/>
                  <a:gd name="T4" fmla="*/ 63 w 63"/>
                  <a:gd name="T5" fmla="*/ 0 h 119"/>
                  <a:gd name="T6" fmla="*/ 63 w 63"/>
                  <a:gd name="T7" fmla="*/ 63 h 119"/>
                  <a:gd name="T8" fmla="*/ 37 w 63"/>
                  <a:gd name="T9" fmla="*/ 84 h 119"/>
                  <a:gd name="T10" fmla="*/ 63 w 63"/>
                  <a:gd name="T11" fmla="*/ 84 h 119"/>
                  <a:gd name="T12" fmla="*/ 63 w 63"/>
                  <a:gd name="T13" fmla="*/ 119 h 119"/>
                  <a:gd name="T14" fmla="*/ 0 w 63"/>
                  <a:gd name="T15" fmla="*/ 119 h 1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119">
                    <a:moveTo>
                      <a:pt x="0" y="119"/>
                    </a:moveTo>
                    <a:lnTo>
                      <a:pt x="0" y="0"/>
                    </a:lnTo>
                    <a:lnTo>
                      <a:pt x="63" y="0"/>
                    </a:lnTo>
                    <a:lnTo>
                      <a:pt x="63" y="63"/>
                    </a:lnTo>
                    <a:lnTo>
                      <a:pt x="37" y="84"/>
                    </a:lnTo>
                    <a:lnTo>
                      <a:pt x="63" y="84"/>
                    </a:lnTo>
                    <a:lnTo>
                      <a:pt x="63" y="119"/>
                    </a:lnTo>
                    <a:lnTo>
                      <a:pt x="0" y="119"/>
                    </a:lnTo>
                    <a:close/>
                  </a:path>
                </a:pathLst>
              </a:cu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grpSp>
      </p:grpSp>
      <p:grpSp>
        <p:nvGrpSpPr>
          <p:cNvPr id="755" name="Group 754"/>
          <p:cNvGrpSpPr/>
          <p:nvPr/>
        </p:nvGrpSpPr>
        <p:grpSpPr>
          <a:xfrm>
            <a:off x="11206355" y="4484430"/>
            <a:ext cx="452813" cy="1486774"/>
            <a:chOff x="4754563" y="4254500"/>
            <a:chExt cx="688975" cy="2262188"/>
          </a:xfrm>
        </p:grpSpPr>
        <p:sp>
          <p:nvSpPr>
            <p:cNvPr id="756" name="Freeform 460"/>
            <p:cNvSpPr>
              <a:spLocks/>
            </p:cNvSpPr>
            <p:nvPr/>
          </p:nvSpPr>
          <p:spPr bwMode="auto">
            <a:xfrm flipH="1">
              <a:off x="4866444" y="4767263"/>
              <a:ext cx="558800" cy="155575"/>
            </a:xfrm>
            <a:custGeom>
              <a:avLst/>
              <a:gdLst>
                <a:gd name="T0" fmla="*/ 246 w 246"/>
                <a:gd name="T1" fmla="*/ 0 h 69"/>
                <a:gd name="T2" fmla="*/ 93 w 246"/>
                <a:gd name="T3" fmla="*/ 0 h 69"/>
                <a:gd name="T4" fmla="*/ 33 w 246"/>
                <a:gd name="T5" fmla="*/ 0 h 69"/>
                <a:gd name="T6" fmla="*/ 0 w 246"/>
                <a:gd name="T7" fmla="*/ 33 h 69"/>
                <a:gd name="T8" fmla="*/ 0 w 246"/>
                <a:gd name="T9" fmla="*/ 69 h 69"/>
                <a:gd name="T10" fmla="*/ 126 w 246"/>
                <a:gd name="T11" fmla="*/ 69 h 69"/>
                <a:gd name="T12" fmla="*/ 126 w 246"/>
                <a:gd name="T13" fmla="*/ 63 h 69"/>
                <a:gd name="T14" fmla="*/ 246 w 246"/>
                <a:gd name="T15" fmla="*/ 63 h 69"/>
                <a:gd name="T16" fmla="*/ 246 w 246"/>
                <a:gd name="T17"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6" h="69">
                  <a:moveTo>
                    <a:pt x="246" y="0"/>
                  </a:moveTo>
                  <a:cubicBezTo>
                    <a:pt x="93" y="0"/>
                    <a:pt x="93" y="0"/>
                    <a:pt x="93" y="0"/>
                  </a:cubicBezTo>
                  <a:cubicBezTo>
                    <a:pt x="33" y="0"/>
                    <a:pt x="33" y="0"/>
                    <a:pt x="33" y="0"/>
                  </a:cubicBezTo>
                  <a:cubicBezTo>
                    <a:pt x="15" y="0"/>
                    <a:pt x="0" y="15"/>
                    <a:pt x="0" y="33"/>
                  </a:cubicBezTo>
                  <a:cubicBezTo>
                    <a:pt x="0" y="69"/>
                    <a:pt x="0" y="69"/>
                    <a:pt x="0" y="69"/>
                  </a:cubicBezTo>
                  <a:cubicBezTo>
                    <a:pt x="126" y="69"/>
                    <a:pt x="126" y="69"/>
                    <a:pt x="126" y="69"/>
                  </a:cubicBezTo>
                  <a:cubicBezTo>
                    <a:pt x="126" y="63"/>
                    <a:pt x="126" y="63"/>
                    <a:pt x="126" y="63"/>
                  </a:cubicBezTo>
                  <a:cubicBezTo>
                    <a:pt x="246" y="63"/>
                    <a:pt x="246" y="63"/>
                    <a:pt x="246" y="63"/>
                  </a:cubicBezTo>
                  <a:lnTo>
                    <a:pt x="246" y="0"/>
                  </a:lnTo>
                  <a:close/>
                </a:path>
              </a:pathLst>
            </a:custGeom>
            <a:solidFill>
              <a:srgbClr val="C6AC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757" name="Oval 447"/>
            <p:cNvSpPr>
              <a:spLocks noChangeArrowheads="1"/>
            </p:cNvSpPr>
            <p:nvPr/>
          </p:nvSpPr>
          <p:spPr bwMode="auto">
            <a:xfrm>
              <a:off x="5211763" y="4570413"/>
              <a:ext cx="93663" cy="92075"/>
            </a:xfrm>
            <a:prstGeom prst="ellipse">
              <a:avLst/>
            </a:prstGeom>
            <a:noFill/>
            <a:ln w="12700" cap="flat">
              <a:solidFill>
                <a:srgbClr val="EC008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758" name="Rectangle 448"/>
            <p:cNvSpPr>
              <a:spLocks noChangeArrowheads="1"/>
            </p:cNvSpPr>
            <p:nvPr/>
          </p:nvSpPr>
          <p:spPr bwMode="auto">
            <a:xfrm>
              <a:off x="4938713" y="4414838"/>
              <a:ext cx="311150" cy="4238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759" name="Freeform 449"/>
            <p:cNvSpPr>
              <a:spLocks/>
            </p:cNvSpPr>
            <p:nvPr/>
          </p:nvSpPr>
          <p:spPr bwMode="auto">
            <a:xfrm>
              <a:off x="4906963" y="4475163"/>
              <a:ext cx="377825" cy="79375"/>
            </a:xfrm>
            <a:custGeom>
              <a:avLst/>
              <a:gdLst>
                <a:gd name="T0" fmla="*/ 0 w 166"/>
                <a:gd name="T1" fmla="*/ 27 h 35"/>
                <a:gd name="T2" fmla="*/ 8 w 166"/>
                <a:gd name="T3" fmla="*/ 35 h 35"/>
                <a:gd name="T4" fmla="*/ 157 w 166"/>
                <a:gd name="T5" fmla="*/ 35 h 35"/>
                <a:gd name="T6" fmla="*/ 166 w 166"/>
                <a:gd name="T7" fmla="*/ 27 h 35"/>
                <a:gd name="T8" fmla="*/ 166 w 166"/>
                <a:gd name="T9" fmla="*/ 8 h 35"/>
                <a:gd name="T10" fmla="*/ 157 w 166"/>
                <a:gd name="T11" fmla="*/ 0 h 35"/>
                <a:gd name="T12" fmla="*/ 8 w 166"/>
                <a:gd name="T13" fmla="*/ 0 h 35"/>
                <a:gd name="T14" fmla="*/ 0 w 166"/>
                <a:gd name="T15" fmla="*/ 8 h 35"/>
                <a:gd name="T16" fmla="*/ 0 w 166"/>
                <a:gd name="T17" fmla="*/ 2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6" h="35">
                  <a:moveTo>
                    <a:pt x="0" y="27"/>
                  </a:moveTo>
                  <a:cubicBezTo>
                    <a:pt x="0" y="31"/>
                    <a:pt x="3" y="35"/>
                    <a:pt x="8" y="35"/>
                  </a:cubicBezTo>
                  <a:cubicBezTo>
                    <a:pt x="157" y="35"/>
                    <a:pt x="157" y="35"/>
                    <a:pt x="157" y="35"/>
                  </a:cubicBezTo>
                  <a:cubicBezTo>
                    <a:pt x="162" y="35"/>
                    <a:pt x="166" y="31"/>
                    <a:pt x="166" y="27"/>
                  </a:cubicBezTo>
                  <a:cubicBezTo>
                    <a:pt x="166" y="8"/>
                    <a:pt x="166" y="8"/>
                    <a:pt x="166" y="8"/>
                  </a:cubicBezTo>
                  <a:cubicBezTo>
                    <a:pt x="166" y="4"/>
                    <a:pt x="162" y="0"/>
                    <a:pt x="157" y="0"/>
                  </a:cubicBezTo>
                  <a:cubicBezTo>
                    <a:pt x="8" y="0"/>
                    <a:pt x="8" y="0"/>
                    <a:pt x="8" y="0"/>
                  </a:cubicBezTo>
                  <a:cubicBezTo>
                    <a:pt x="3" y="0"/>
                    <a:pt x="0" y="4"/>
                    <a:pt x="0" y="8"/>
                  </a:cubicBezTo>
                  <a:lnTo>
                    <a:pt x="0" y="27"/>
                  </a:lnTo>
                  <a:close/>
                </a:path>
              </a:pathLst>
            </a:custGeom>
            <a:solidFill>
              <a:srgbClr val="9B7F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760" name="Freeform 450"/>
            <p:cNvSpPr>
              <a:spLocks/>
            </p:cNvSpPr>
            <p:nvPr/>
          </p:nvSpPr>
          <p:spPr bwMode="auto">
            <a:xfrm>
              <a:off x="5195888" y="6388100"/>
              <a:ext cx="247650" cy="128588"/>
            </a:xfrm>
            <a:custGeom>
              <a:avLst/>
              <a:gdLst>
                <a:gd name="T0" fmla="*/ 47 w 109"/>
                <a:gd name="T1" fmla="*/ 0 h 57"/>
                <a:gd name="T2" fmla="*/ 109 w 109"/>
                <a:gd name="T3" fmla="*/ 57 h 57"/>
                <a:gd name="T4" fmla="*/ 47 w 109"/>
                <a:gd name="T5" fmla="*/ 57 h 57"/>
                <a:gd name="T6" fmla="*/ 0 w 109"/>
                <a:gd name="T7" fmla="*/ 57 h 57"/>
                <a:gd name="T8" fmla="*/ 0 w 109"/>
                <a:gd name="T9" fmla="*/ 0 h 57"/>
                <a:gd name="T10" fmla="*/ 47 w 109"/>
                <a:gd name="T11" fmla="*/ 0 h 57"/>
              </a:gdLst>
              <a:ahLst/>
              <a:cxnLst>
                <a:cxn ang="0">
                  <a:pos x="T0" y="T1"/>
                </a:cxn>
                <a:cxn ang="0">
                  <a:pos x="T2" y="T3"/>
                </a:cxn>
                <a:cxn ang="0">
                  <a:pos x="T4" y="T5"/>
                </a:cxn>
                <a:cxn ang="0">
                  <a:pos x="T6" y="T7"/>
                </a:cxn>
                <a:cxn ang="0">
                  <a:pos x="T8" y="T9"/>
                </a:cxn>
                <a:cxn ang="0">
                  <a:pos x="T10" y="T11"/>
                </a:cxn>
              </a:cxnLst>
              <a:rect l="0" t="0" r="r" b="b"/>
              <a:pathLst>
                <a:path w="109" h="57">
                  <a:moveTo>
                    <a:pt x="47" y="0"/>
                  </a:moveTo>
                  <a:cubicBezTo>
                    <a:pt x="79" y="0"/>
                    <a:pt x="106" y="25"/>
                    <a:pt x="109" y="57"/>
                  </a:cubicBezTo>
                  <a:cubicBezTo>
                    <a:pt x="47" y="57"/>
                    <a:pt x="47" y="57"/>
                    <a:pt x="47" y="57"/>
                  </a:cubicBezTo>
                  <a:cubicBezTo>
                    <a:pt x="0" y="57"/>
                    <a:pt x="0" y="57"/>
                    <a:pt x="0" y="57"/>
                  </a:cubicBezTo>
                  <a:cubicBezTo>
                    <a:pt x="0" y="0"/>
                    <a:pt x="0" y="0"/>
                    <a:pt x="0" y="0"/>
                  </a:cubicBezTo>
                  <a:lnTo>
                    <a:pt x="47" y="0"/>
                  </a:lnTo>
                  <a:close/>
                </a:path>
              </a:pathLst>
            </a:cu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761" name="Freeform 451"/>
            <p:cNvSpPr>
              <a:spLocks/>
            </p:cNvSpPr>
            <p:nvPr/>
          </p:nvSpPr>
          <p:spPr bwMode="auto">
            <a:xfrm>
              <a:off x="4886326" y="6388100"/>
              <a:ext cx="250825" cy="128588"/>
            </a:xfrm>
            <a:custGeom>
              <a:avLst/>
              <a:gdLst>
                <a:gd name="T0" fmla="*/ 48 w 110"/>
                <a:gd name="T1" fmla="*/ 0 h 57"/>
                <a:gd name="T2" fmla="*/ 110 w 110"/>
                <a:gd name="T3" fmla="*/ 57 h 57"/>
                <a:gd name="T4" fmla="*/ 48 w 110"/>
                <a:gd name="T5" fmla="*/ 57 h 57"/>
                <a:gd name="T6" fmla="*/ 0 w 110"/>
                <a:gd name="T7" fmla="*/ 57 h 57"/>
                <a:gd name="T8" fmla="*/ 0 w 110"/>
                <a:gd name="T9" fmla="*/ 0 h 57"/>
                <a:gd name="T10" fmla="*/ 48 w 110"/>
                <a:gd name="T11" fmla="*/ 0 h 57"/>
              </a:gdLst>
              <a:ahLst/>
              <a:cxnLst>
                <a:cxn ang="0">
                  <a:pos x="T0" y="T1"/>
                </a:cxn>
                <a:cxn ang="0">
                  <a:pos x="T2" y="T3"/>
                </a:cxn>
                <a:cxn ang="0">
                  <a:pos x="T4" y="T5"/>
                </a:cxn>
                <a:cxn ang="0">
                  <a:pos x="T6" y="T7"/>
                </a:cxn>
                <a:cxn ang="0">
                  <a:pos x="T8" y="T9"/>
                </a:cxn>
                <a:cxn ang="0">
                  <a:pos x="T10" y="T11"/>
                </a:cxn>
              </a:cxnLst>
              <a:rect l="0" t="0" r="r" b="b"/>
              <a:pathLst>
                <a:path w="110" h="57">
                  <a:moveTo>
                    <a:pt x="48" y="0"/>
                  </a:moveTo>
                  <a:cubicBezTo>
                    <a:pt x="80" y="0"/>
                    <a:pt x="107" y="25"/>
                    <a:pt x="110" y="57"/>
                  </a:cubicBezTo>
                  <a:cubicBezTo>
                    <a:pt x="48" y="57"/>
                    <a:pt x="48" y="57"/>
                    <a:pt x="48" y="57"/>
                  </a:cubicBezTo>
                  <a:cubicBezTo>
                    <a:pt x="0" y="57"/>
                    <a:pt x="0" y="57"/>
                    <a:pt x="0" y="57"/>
                  </a:cubicBezTo>
                  <a:cubicBezTo>
                    <a:pt x="0" y="0"/>
                    <a:pt x="0" y="0"/>
                    <a:pt x="0" y="0"/>
                  </a:cubicBezTo>
                  <a:lnTo>
                    <a:pt x="48" y="0"/>
                  </a:lnTo>
                  <a:close/>
                </a:path>
              </a:pathLst>
            </a:cu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762" name="Rectangle 452"/>
            <p:cNvSpPr>
              <a:spLocks noChangeArrowheads="1"/>
            </p:cNvSpPr>
            <p:nvPr/>
          </p:nvSpPr>
          <p:spPr bwMode="auto">
            <a:xfrm>
              <a:off x="4754563" y="4910138"/>
              <a:ext cx="111125" cy="684213"/>
            </a:xfrm>
            <a:prstGeom prst="rect">
              <a:avLst/>
            </a:prstGeom>
            <a:solidFill>
              <a:srgbClr val="C6AC8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763" name="Freeform 453"/>
            <p:cNvSpPr>
              <a:spLocks/>
            </p:cNvSpPr>
            <p:nvPr/>
          </p:nvSpPr>
          <p:spPr bwMode="auto">
            <a:xfrm>
              <a:off x="4754563" y="5481638"/>
              <a:ext cx="111125" cy="223838"/>
            </a:xfrm>
            <a:custGeom>
              <a:avLst/>
              <a:gdLst>
                <a:gd name="T0" fmla="*/ 49 w 49"/>
                <a:gd name="T1" fmla="*/ 0 h 99"/>
                <a:gd name="T2" fmla="*/ 49 w 49"/>
                <a:gd name="T3" fmla="*/ 99 h 99"/>
                <a:gd name="T4" fmla="*/ 0 w 49"/>
                <a:gd name="T5" fmla="*/ 50 h 99"/>
                <a:gd name="T6" fmla="*/ 49 w 49"/>
                <a:gd name="T7" fmla="*/ 0 h 99"/>
              </a:gdLst>
              <a:ahLst/>
              <a:cxnLst>
                <a:cxn ang="0">
                  <a:pos x="T0" y="T1"/>
                </a:cxn>
                <a:cxn ang="0">
                  <a:pos x="T2" y="T3"/>
                </a:cxn>
                <a:cxn ang="0">
                  <a:pos x="T4" y="T5"/>
                </a:cxn>
                <a:cxn ang="0">
                  <a:pos x="T6" y="T7"/>
                </a:cxn>
              </a:cxnLst>
              <a:rect l="0" t="0" r="r" b="b"/>
              <a:pathLst>
                <a:path w="49" h="99">
                  <a:moveTo>
                    <a:pt x="49" y="0"/>
                  </a:moveTo>
                  <a:cubicBezTo>
                    <a:pt x="49" y="99"/>
                    <a:pt x="49" y="99"/>
                    <a:pt x="49" y="99"/>
                  </a:cubicBezTo>
                  <a:cubicBezTo>
                    <a:pt x="22" y="99"/>
                    <a:pt x="0" y="77"/>
                    <a:pt x="0" y="50"/>
                  </a:cubicBezTo>
                  <a:cubicBezTo>
                    <a:pt x="0" y="22"/>
                    <a:pt x="22" y="0"/>
                    <a:pt x="49" y="0"/>
                  </a:cubicBezTo>
                  <a:close/>
                </a:path>
              </a:pathLst>
            </a:custGeom>
            <a:solidFill>
              <a:srgbClr val="C6AC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764" name="Freeform 454"/>
            <p:cNvSpPr>
              <a:spLocks/>
            </p:cNvSpPr>
            <p:nvPr/>
          </p:nvSpPr>
          <p:spPr bwMode="auto">
            <a:xfrm>
              <a:off x="5029201" y="4614863"/>
              <a:ext cx="131763" cy="263525"/>
            </a:xfrm>
            <a:custGeom>
              <a:avLst/>
              <a:gdLst>
                <a:gd name="T0" fmla="*/ 42 w 83"/>
                <a:gd name="T1" fmla="*/ 166 h 166"/>
                <a:gd name="T2" fmla="*/ 83 w 83"/>
                <a:gd name="T3" fmla="*/ 157 h 166"/>
                <a:gd name="T4" fmla="*/ 83 w 83"/>
                <a:gd name="T5" fmla="*/ 0 h 166"/>
                <a:gd name="T6" fmla="*/ 0 w 83"/>
                <a:gd name="T7" fmla="*/ 0 h 166"/>
                <a:gd name="T8" fmla="*/ 0 w 83"/>
                <a:gd name="T9" fmla="*/ 166 h 166"/>
                <a:gd name="T10" fmla="*/ 42 w 83"/>
                <a:gd name="T11" fmla="*/ 166 h 166"/>
              </a:gdLst>
              <a:ahLst/>
              <a:cxnLst>
                <a:cxn ang="0">
                  <a:pos x="T0" y="T1"/>
                </a:cxn>
                <a:cxn ang="0">
                  <a:pos x="T2" y="T3"/>
                </a:cxn>
                <a:cxn ang="0">
                  <a:pos x="T4" y="T5"/>
                </a:cxn>
                <a:cxn ang="0">
                  <a:pos x="T6" y="T7"/>
                </a:cxn>
                <a:cxn ang="0">
                  <a:pos x="T8" y="T9"/>
                </a:cxn>
                <a:cxn ang="0">
                  <a:pos x="T10" y="T11"/>
                </a:cxn>
              </a:cxnLst>
              <a:rect l="0" t="0" r="r" b="b"/>
              <a:pathLst>
                <a:path w="83" h="166">
                  <a:moveTo>
                    <a:pt x="42" y="166"/>
                  </a:moveTo>
                  <a:lnTo>
                    <a:pt x="83" y="157"/>
                  </a:lnTo>
                  <a:lnTo>
                    <a:pt x="83" y="0"/>
                  </a:lnTo>
                  <a:lnTo>
                    <a:pt x="0" y="0"/>
                  </a:lnTo>
                  <a:lnTo>
                    <a:pt x="0" y="166"/>
                  </a:lnTo>
                  <a:lnTo>
                    <a:pt x="42" y="166"/>
                  </a:lnTo>
                  <a:close/>
                </a:path>
              </a:pathLst>
            </a:custGeom>
            <a:solidFill>
              <a:srgbClr val="C6AC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765" name="Freeform 455"/>
            <p:cNvSpPr>
              <a:spLocks/>
            </p:cNvSpPr>
            <p:nvPr/>
          </p:nvSpPr>
          <p:spPr bwMode="auto">
            <a:xfrm>
              <a:off x="5029201" y="4614863"/>
              <a:ext cx="131763" cy="115888"/>
            </a:xfrm>
            <a:custGeom>
              <a:avLst/>
              <a:gdLst>
                <a:gd name="T0" fmla="*/ 58 w 58"/>
                <a:gd name="T1" fmla="*/ 47 h 51"/>
                <a:gd name="T2" fmla="*/ 29 w 58"/>
                <a:gd name="T3" fmla="*/ 51 h 51"/>
                <a:gd name="T4" fmla="*/ 0 w 58"/>
                <a:gd name="T5" fmla="*/ 47 h 51"/>
                <a:gd name="T6" fmla="*/ 0 w 58"/>
                <a:gd name="T7" fmla="*/ 0 h 51"/>
                <a:gd name="T8" fmla="*/ 58 w 58"/>
                <a:gd name="T9" fmla="*/ 0 h 51"/>
                <a:gd name="T10" fmla="*/ 58 w 58"/>
                <a:gd name="T11" fmla="*/ 47 h 51"/>
              </a:gdLst>
              <a:ahLst/>
              <a:cxnLst>
                <a:cxn ang="0">
                  <a:pos x="T0" y="T1"/>
                </a:cxn>
                <a:cxn ang="0">
                  <a:pos x="T2" y="T3"/>
                </a:cxn>
                <a:cxn ang="0">
                  <a:pos x="T4" y="T5"/>
                </a:cxn>
                <a:cxn ang="0">
                  <a:pos x="T6" y="T7"/>
                </a:cxn>
                <a:cxn ang="0">
                  <a:pos x="T8" y="T9"/>
                </a:cxn>
                <a:cxn ang="0">
                  <a:pos x="T10" y="T11"/>
                </a:cxn>
              </a:cxnLst>
              <a:rect l="0" t="0" r="r" b="b"/>
              <a:pathLst>
                <a:path w="58" h="51">
                  <a:moveTo>
                    <a:pt x="58" y="47"/>
                  </a:moveTo>
                  <a:cubicBezTo>
                    <a:pt x="48" y="49"/>
                    <a:pt x="39" y="51"/>
                    <a:pt x="29" y="51"/>
                  </a:cubicBezTo>
                  <a:cubicBezTo>
                    <a:pt x="19" y="51"/>
                    <a:pt x="9" y="49"/>
                    <a:pt x="0" y="47"/>
                  </a:cubicBezTo>
                  <a:cubicBezTo>
                    <a:pt x="0" y="0"/>
                    <a:pt x="0" y="0"/>
                    <a:pt x="0" y="0"/>
                  </a:cubicBezTo>
                  <a:cubicBezTo>
                    <a:pt x="58" y="0"/>
                    <a:pt x="58" y="0"/>
                    <a:pt x="58" y="0"/>
                  </a:cubicBezTo>
                  <a:lnTo>
                    <a:pt x="58" y="47"/>
                  </a:lnTo>
                  <a:close/>
                </a:path>
              </a:pathLst>
            </a:custGeom>
            <a:solidFill>
              <a:srgbClr val="A083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766" name="Freeform 456"/>
            <p:cNvSpPr>
              <a:spLocks/>
            </p:cNvSpPr>
            <p:nvPr/>
          </p:nvSpPr>
          <p:spPr bwMode="auto">
            <a:xfrm>
              <a:off x="4938713" y="4254500"/>
              <a:ext cx="311150" cy="211138"/>
            </a:xfrm>
            <a:custGeom>
              <a:avLst/>
              <a:gdLst>
                <a:gd name="T0" fmla="*/ 68 w 137"/>
                <a:gd name="T1" fmla="*/ 0 h 94"/>
                <a:gd name="T2" fmla="*/ 137 w 137"/>
                <a:gd name="T3" fmla="*/ 68 h 94"/>
                <a:gd name="T4" fmla="*/ 137 w 137"/>
                <a:gd name="T5" fmla="*/ 94 h 94"/>
                <a:gd name="T6" fmla="*/ 0 w 137"/>
                <a:gd name="T7" fmla="*/ 94 h 94"/>
                <a:gd name="T8" fmla="*/ 0 w 137"/>
                <a:gd name="T9" fmla="*/ 68 h 94"/>
                <a:gd name="T10" fmla="*/ 68 w 137"/>
                <a:gd name="T11" fmla="*/ 0 h 94"/>
              </a:gdLst>
              <a:ahLst/>
              <a:cxnLst>
                <a:cxn ang="0">
                  <a:pos x="T0" y="T1"/>
                </a:cxn>
                <a:cxn ang="0">
                  <a:pos x="T2" y="T3"/>
                </a:cxn>
                <a:cxn ang="0">
                  <a:pos x="T4" y="T5"/>
                </a:cxn>
                <a:cxn ang="0">
                  <a:pos x="T6" y="T7"/>
                </a:cxn>
                <a:cxn ang="0">
                  <a:pos x="T8" y="T9"/>
                </a:cxn>
                <a:cxn ang="0">
                  <a:pos x="T10" y="T11"/>
                </a:cxn>
              </a:cxnLst>
              <a:rect l="0" t="0" r="r" b="b"/>
              <a:pathLst>
                <a:path w="137" h="94">
                  <a:moveTo>
                    <a:pt x="68" y="0"/>
                  </a:moveTo>
                  <a:cubicBezTo>
                    <a:pt x="106" y="0"/>
                    <a:pt x="137" y="31"/>
                    <a:pt x="137" y="68"/>
                  </a:cubicBezTo>
                  <a:cubicBezTo>
                    <a:pt x="137" y="94"/>
                    <a:pt x="137" y="94"/>
                    <a:pt x="137" y="94"/>
                  </a:cubicBezTo>
                  <a:cubicBezTo>
                    <a:pt x="0" y="94"/>
                    <a:pt x="0" y="94"/>
                    <a:pt x="0" y="94"/>
                  </a:cubicBezTo>
                  <a:cubicBezTo>
                    <a:pt x="0" y="68"/>
                    <a:pt x="0" y="68"/>
                    <a:pt x="0" y="68"/>
                  </a:cubicBezTo>
                  <a:cubicBezTo>
                    <a:pt x="0" y="31"/>
                    <a:pt x="31" y="0"/>
                    <a:pt x="68"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767" name="Freeform 457"/>
            <p:cNvSpPr>
              <a:spLocks/>
            </p:cNvSpPr>
            <p:nvPr/>
          </p:nvSpPr>
          <p:spPr bwMode="auto">
            <a:xfrm>
              <a:off x="4938713" y="4414838"/>
              <a:ext cx="311150" cy="288925"/>
            </a:xfrm>
            <a:custGeom>
              <a:avLst/>
              <a:gdLst>
                <a:gd name="T0" fmla="*/ 137 w 137"/>
                <a:gd name="T1" fmla="*/ 0 h 128"/>
                <a:gd name="T2" fmla="*/ 137 w 137"/>
                <a:gd name="T3" fmla="*/ 106 h 128"/>
                <a:gd name="T4" fmla="*/ 69 w 137"/>
                <a:gd name="T5" fmla="*/ 128 h 128"/>
                <a:gd name="T6" fmla="*/ 0 w 137"/>
                <a:gd name="T7" fmla="*/ 106 h 128"/>
                <a:gd name="T8" fmla="*/ 0 w 137"/>
                <a:gd name="T9" fmla="*/ 0 h 128"/>
                <a:gd name="T10" fmla="*/ 137 w 137"/>
                <a:gd name="T11" fmla="*/ 0 h 128"/>
              </a:gdLst>
              <a:ahLst/>
              <a:cxnLst>
                <a:cxn ang="0">
                  <a:pos x="T0" y="T1"/>
                </a:cxn>
                <a:cxn ang="0">
                  <a:pos x="T2" y="T3"/>
                </a:cxn>
                <a:cxn ang="0">
                  <a:pos x="T4" y="T5"/>
                </a:cxn>
                <a:cxn ang="0">
                  <a:pos x="T6" y="T7"/>
                </a:cxn>
                <a:cxn ang="0">
                  <a:pos x="T8" y="T9"/>
                </a:cxn>
                <a:cxn ang="0">
                  <a:pos x="T10" y="T11"/>
                </a:cxn>
              </a:cxnLst>
              <a:rect l="0" t="0" r="r" b="b"/>
              <a:pathLst>
                <a:path w="137" h="128">
                  <a:moveTo>
                    <a:pt x="137" y="0"/>
                  </a:moveTo>
                  <a:cubicBezTo>
                    <a:pt x="137" y="106"/>
                    <a:pt x="137" y="106"/>
                    <a:pt x="137" y="106"/>
                  </a:cubicBezTo>
                  <a:cubicBezTo>
                    <a:pt x="118" y="120"/>
                    <a:pt x="94" y="128"/>
                    <a:pt x="69" y="128"/>
                  </a:cubicBezTo>
                  <a:cubicBezTo>
                    <a:pt x="32" y="128"/>
                    <a:pt x="0" y="106"/>
                    <a:pt x="0" y="106"/>
                  </a:cubicBezTo>
                  <a:cubicBezTo>
                    <a:pt x="0" y="0"/>
                    <a:pt x="0" y="0"/>
                    <a:pt x="0" y="0"/>
                  </a:cubicBezTo>
                  <a:lnTo>
                    <a:pt x="137" y="0"/>
                  </a:lnTo>
                  <a:close/>
                </a:path>
              </a:pathLst>
            </a:custGeom>
            <a:solidFill>
              <a:srgbClr val="C6AC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768" name="Rectangle 458"/>
            <p:cNvSpPr>
              <a:spLocks noChangeArrowheads="1"/>
            </p:cNvSpPr>
            <p:nvPr/>
          </p:nvSpPr>
          <p:spPr bwMode="auto">
            <a:xfrm>
              <a:off x="4889501" y="5891213"/>
              <a:ext cx="106363" cy="496888"/>
            </a:xfrm>
            <a:prstGeom prst="rect">
              <a:avLst/>
            </a:prstGeom>
            <a:solidFill>
              <a:srgbClr val="C6AC8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769" name="Rectangle 459"/>
            <p:cNvSpPr>
              <a:spLocks noChangeArrowheads="1"/>
            </p:cNvSpPr>
            <p:nvPr/>
          </p:nvSpPr>
          <p:spPr bwMode="auto">
            <a:xfrm>
              <a:off x="5195888" y="5891213"/>
              <a:ext cx="106363" cy="496888"/>
            </a:xfrm>
            <a:prstGeom prst="rect">
              <a:avLst/>
            </a:prstGeom>
            <a:solidFill>
              <a:srgbClr val="C6AC8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770" name="Freeform 460"/>
            <p:cNvSpPr>
              <a:spLocks/>
            </p:cNvSpPr>
            <p:nvPr/>
          </p:nvSpPr>
          <p:spPr bwMode="auto">
            <a:xfrm>
              <a:off x="4754563" y="4767263"/>
              <a:ext cx="558800" cy="155575"/>
            </a:xfrm>
            <a:custGeom>
              <a:avLst/>
              <a:gdLst>
                <a:gd name="T0" fmla="*/ 246 w 246"/>
                <a:gd name="T1" fmla="*/ 0 h 69"/>
                <a:gd name="T2" fmla="*/ 93 w 246"/>
                <a:gd name="T3" fmla="*/ 0 h 69"/>
                <a:gd name="T4" fmla="*/ 33 w 246"/>
                <a:gd name="T5" fmla="*/ 0 h 69"/>
                <a:gd name="T6" fmla="*/ 0 w 246"/>
                <a:gd name="T7" fmla="*/ 33 h 69"/>
                <a:gd name="T8" fmla="*/ 0 w 246"/>
                <a:gd name="T9" fmla="*/ 69 h 69"/>
                <a:gd name="T10" fmla="*/ 126 w 246"/>
                <a:gd name="T11" fmla="*/ 69 h 69"/>
                <a:gd name="T12" fmla="*/ 126 w 246"/>
                <a:gd name="T13" fmla="*/ 63 h 69"/>
                <a:gd name="T14" fmla="*/ 246 w 246"/>
                <a:gd name="T15" fmla="*/ 63 h 69"/>
                <a:gd name="T16" fmla="*/ 246 w 246"/>
                <a:gd name="T17"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6" h="69">
                  <a:moveTo>
                    <a:pt x="246" y="0"/>
                  </a:moveTo>
                  <a:cubicBezTo>
                    <a:pt x="93" y="0"/>
                    <a:pt x="93" y="0"/>
                    <a:pt x="93" y="0"/>
                  </a:cubicBezTo>
                  <a:cubicBezTo>
                    <a:pt x="33" y="0"/>
                    <a:pt x="33" y="0"/>
                    <a:pt x="33" y="0"/>
                  </a:cubicBezTo>
                  <a:cubicBezTo>
                    <a:pt x="15" y="0"/>
                    <a:pt x="0" y="15"/>
                    <a:pt x="0" y="33"/>
                  </a:cubicBezTo>
                  <a:cubicBezTo>
                    <a:pt x="0" y="69"/>
                    <a:pt x="0" y="69"/>
                    <a:pt x="0" y="69"/>
                  </a:cubicBezTo>
                  <a:cubicBezTo>
                    <a:pt x="126" y="69"/>
                    <a:pt x="126" y="69"/>
                    <a:pt x="126" y="69"/>
                  </a:cubicBezTo>
                  <a:cubicBezTo>
                    <a:pt x="126" y="63"/>
                    <a:pt x="126" y="63"/>
                    <a:pt x="126" y="63"/>
                  </a:cubicBezTo>
                  <a:cubicBezTo>
                    <a:pt x="246" y="63"/>
                    <a:pt x="246" y="63"/>
                    <a:pt x="246" y="63"/>
                  </a:cubicBezTo>
                  <a:lnTo>
                    <a:pt x="246" y="0"/>
                  </a:lnTo>
                  <a:close/>
                </a:path>
              </a:pathLst>
            </a:custGeom>
            <a:solidFill>
              <a:srgbClr val="C6AC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771" name="Line 461"/>
            <p:cNvSpPr>
              <a:spLocks noChangeShapeType="1"/>
            </p:cNvSpPr>
            <p:nvPr/>
          </p:nvSpPr>
          <p:spPr bwMode="auto">
            <a:xfrm>
              <a:off x="4995863" y="5891213"/>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772" name="Line 462"/>
            <p:cNvSpPr>
              <a:spLocks noChangeShapeType="1"/>
            </p:cNvSpPr>
            <p:nvPr/>
          </p:nvSpPr>
          <p:spPr bwMode="auto">
            <a:xfrm>
              <a:off x="4995863" y="5891213"/>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773" name="Freeform 463"/>
            <p:cNvSpPr>
              <a:spLocks/>
            </p:cNvSpPr>
            <p:nvPr/>
          </p:nvSpPr>
          <p:spPr bwMode="auto">
            <a:xfrm>
              <a:off x="4886326" y="5326063"/>
              <a:ext cx="415925" cy="647700"/>
            </a:xfrm>
            <a:custGeom>
              <a:avLst/>
              <a:gdLst>
                <a:gd name="T0" fmla="*/ 0 w 262"/>
                <a:gd name="T1" fmla="*/ 0 h 408"/>
                <a:gd name="T2" fmla="*/ 262 w 262"/>
                <a:gd name="T3" fmla="*/ 0 h 408"/>
                <a:gd name="T4" fmla="*/ 262 w 262"/>
                <a:gd name="T5" fmla="*/ 408 h 408"/>
                <a:gd name="T6" fmla="*/ 195 w 262"/>
                <a:gd name="T7" fmla="*/ 408 h 408"/>
                <a:gd name="T8" fmla="*/ 69 w 262"/>
                <a:gd name="T9" fmla="*/ 408 h 408"/>
                <a:gd name="T10" fmla="*/ 2 w 262"/>
                <a:gd name="T11" fmla="*/ 408 h 408"/>
                <a:gd name="T12" fmla="*/ 0 w 262"/>
                <a:gd name="T13" fmla="*/ 0 h 408"/>
              </a:gdLst>
              <a:ahLst/>
              <a:cxnLst>
                <a:cxn ang="0">
                  <a:pos x="T0" y="T1"/>
                </a:cxn>
                <a:cxn ang="0">
                  <a:pos x="T2" y="T3"/>
                </a:cxn>
                <a:cxn ang="0">
                  <a:pos x="T4" y="T5"/>
                </a:cxn>
                <a:cxn ang="0">
                  <a:pos x="T6" y="T7"/>
                </a:cxn>
                <a:cxn ang="0">
                  <a:pos x="T8" y="T9"/>
                </a:cxn>
                <a:cxn ang="0">
                  <a:pos x="T10" y="T11"/>
                </a:cxn>
                <a:cxn ang="0">
                  <a:pos x="T12" y="T13"/>
                </a:cxn>
              </a:cxnLst>
              <a:rect l="0" t="0" r="r" b="b"/>
              <a:pathLst>
                <a:path w="262" h="408">
                  <a:moveTo>
                    <a:pt x="0" y="0"/>
                  </a:moveTo>
                  <a:lnTo>
                    <a:pt x="262" y="0"/>
                  </a:lnTo>
                  <a:lnTo>
                    <a:pt x="262" y="408"/>
                  </a:lnTo>
                  <a:lnTo>
                    <a:pt x="195" y="408"/>
                  </a:lnTo>
                  <a:lnTo>
                    <a:pt x="69" y="408"/>
                  </a:lnTo>
                  <a:lnTo>
                    <a:pt x="2" y="408"/>
                  </a:lnTo>
                  <a:lnTo>
                    <a:pt x="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774" name="Freeform 465"/>
            <p:cNvSpPr>
              <a:spLocks/>
            </p:cNvSpPr>
            <p:nvPr/>
          </p:nvSpPr>
          <p:spPr bwMode="auto">
            <a:xfrm>
              <a:off x="4886326" y="4767263"/>
              <a:ext cx="419100" cy="741363"/>
            </a:xfrm>
            <a:custGeom>
              <a:avLst/>
              <a:gdLst>
                <a:gd name="T0" fmla="*/ 218 w 264"/>
                <a:gd name="T1" fmla="*/ 0 h 467"/>
                <a:gd name="T2" fmla="*/ 69 w 264"/>
                <a:gd name="T3" fmla="*/ 67 h 467"/>
                <a:gd name="T4" fmla="*/ 20 w 264"/>
                <a:gd name="T5" fmla="*/ 0 h 467"/>
                <a:gd name="T6" fmla="*/ 0 w 264"/>
                <a:gd name="T7" fmla="*/ 0 h 467"/>
                <a:gd name="T8" fmla="*/ 0 w 264"/>
                <a:gd name="T9" fmla="*/ 467 h 467"/>
                <a:gd name="T10" fmla="*/ 264 w 264"/>
                <a:gd name="T11" fmla="*/ 467 h 467"/>
                <a:gd name="T12" fmla="*/ 264 w 264"/>
                <a:gd name="T13" fmla="*/ 0 h 467"/>
                <a:gd name="T14" fmla="*/ 218 w 264"/>
                <a:gd name="T15" fmla="*/ 0 h 4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4" h="467">
                  <a:moveTo>
                    <a:pt x="218" y="0"/>
                  </a:moveTo>
                  <a:lnTo>
                    <a:pt x="69" y="67"/>
                  </a:lnTo>
                  <a:lnTo>
                    <a:pt x="20" y="0"/>
                  </a:lnTo>
                  <a:lnTo>
                    <a:pt x="0" y="0"/>
                  </a:lnTo>
                  <a:lnTo>
                    <a:pt x="0" y="467"/>
                  </a:lnTo>
                  <a:lnTo>
                    <a:pt x="264" y="467"/>
                  </a:lnTo>
                  <a:lnTo>
                    <a:pt x="264" y="0"/>
                  </a:lnTo>
                  <a:lnTo>
                    <a:pt x="218" y="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808" name="Freeform 466"/>
            <p:cNvSpPr>
              <a:spLocks/>
            </p:cNvSpPr>
            <p:nvPr/>
          </p:nvSpPr>
          <p:spPr bwMode="auto">
            <a:xfrm>
              <a:off x="4886326" y="4767263"/>
              <a:ext cx="363538" cy="523875"/>
            </a:xfrm>
            <a:custGeom>
              <a:avLst/>
              <a:gdLst>
                <a:gd name="T0" fmla="*/ 229 w 229"/>
                <a:gd name="T1" fmla="*/ 0 h 330"/>
                <a:gd name="T2" fmla="*/ 0 w 229"/>
                <a:gd name="T3" fmla="*/ 253 h 330"/>
                <a:gd name="T4" fmla="*/ 2 w 229"/>
                <a:gd name="T5" fmla="*/ 330 h 330"/>
                <a:gd name="T6" fmla="*/ 229 w 229"/>
                <a:gd name="T7" fmla="*/ 0 h 330"/>
              </a:gdLst>
              <a:ahLst/>
              <a:cxnLst>
                <a:cxn ang="0">
                  <a:pos x="T0" y="T1"/>
                </a:cxn>
                <a:cxn ang="0">
                  <a:pos x="T2" y="T3"/>
                </a:cxn>
                <a:cxn ang="0">
                  <a:pos x="T4" y="T5"/>
                </a:cxn>
                <a:cxn ang="0">
                  <a:pos x="T6" y="T7"/>
                </a:cxn>
              </a:cxnLst>
              <a:rect l="0" t="0" r="r" b="b"/>
              <a:pathLst>
                <a:path w="229" h="330">
                  <a:moveTo>
                    <a:pt x="229" y="0"/>
                  </a:moveTo>
                  <a:lnTo>
                    <a:pt x="0" y="253"/>
                  </a:lnTo>
                  <a:lnTo>
                    <a:pt x="2" y="330"/>
                  </a:lnTo>
                  <a:lnTo>
                    <a:pt x="229" y="0"/>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809" name="Freeform 467"/>
            <p:cNvSpPr>
              <a:spLocks/>
            </p:cNvSpPr>
            <p:nvPr/>
          </p:nvSpPr>
          <p:spPr bwMode="auto">
            <a:xfrm>
              <a:off x="4886326" y="4767263"/>
              <a:ext cx="363538" cy="741363"/>
            </a:xfrm>
            <a:custGeom>
              <a:avLst/>
              <a:gdLst>
                <a:gd name="T0" fmla="*/ 0 w 229"/>
                <a:gd name="T1" fmla="*/ 467 h 467"/>
                <a:gd name="T2" fmla="*/ 229 w 229"/>
                <a:gd name="T3" fmla="*/ 0 h 467"/>
                <a:gd name="T4" fmla="*/ 0 w 229"/>
                <a:gd name="T5" fmla="*/ 372 h 467"/>
                <a:gd name="T6" fmla="*/ 0 w 229"/>
                <a:gd name="T7" fmla="*/ 467 h 467"/>
              </a:gdLst>
              <a:ahLst/>
              <a:cxnLst>
                <a:cxn ang="0">
                  <a:pos x="T0" y="T1"/>
                </a:cxn>
                <a:cxn ang="0">
                  <a:pos x="T2" y="T3"/>
                </a:cxn>
                <a:cxn ang="0">
                  <a:pos x="T4" y="T5"/>
                </a:cxn>
                <a:cxn ang="0">
                  <a:pos x="T6" y="T7"/>
                </a:cxn>
              </a:cxnLst>
              <a:rect l="0" t="0" r="r" b="b"/>
              <a:pathLst>
                <a:path w="229" h="467">
                  <a:moveTo>
                    <a:pt x="0" y="467"/>
                  </a:moveTo>
                  <a:lnTo>
                    <a:pt x="229" y="0"/>
                  </a:lnTo>
                  <a:lnTo>
                    <a:pt x="0" y="372"/>
                  </a:lnTo>
                  <a:lnTo>
                    <a:pt x="0" y="467"/>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810" name="Freeform 468"/>
            <p:cNvSpPr>
              <a:spLocks/>
            </p:cNvSpPr>
            <p:nvPr/>
          </p:nvSpPr>
          <p:spPr bwMode="auto">
            <a:xfrm>
              <a:off x="4940301" y="4767263"/>
              <a:ext cx="309563" cy="741363"/>
            </a:xfrm>
            <a:custGeom>
              <a:avLst/>
              <a:gdLst>
                <a:gd name="T0" fmla="*/ 0 w 195"/>
                <a:gd name="T1" fmla="*/ 467 h 467"/>
                <a:gd name="T2" fmla="*/ 195 w 195"/>
                <a:gd name="T3" fmla="*/ 0 h 467"/>
                <a:gd name="T4" fmla="*/ 45 w 195"/>
                <a:gd name="T5" fmla="*/ 467 h 467"/>
                <a:gd name="T6" fmla="*/ 0 w 195"/>
                <a:gd name="T7" fmla="*/ 467 h 467"/>
              </a:gdLst>
              <a:ahLst/>
              <a:cxnLst>
                <a:cxn ang="0">
                  <a:pos x="T0" y="T1"/>
                </a:cxn>
                <a:cxn ang="0">
                  <a:pos x="T2" y="T3"/>
                </a:cxn>
                <a:cxn ang="0">
                  <a:pos x="T4" y="T5"/>
                </a:cxn>
                <a:cxn ang="0">
                  <a:pos x="T6" y="T7"/>
                </a:cxn>
              </a:cxnLst>
              <a:rect l="0" t="0" r="r" b="b"/>
              <a:pathLst>
                <a:path w="195" h="467">
                  <a:moveTo>
                    <a:pt x="0" y="467"/>
                  </a:moveTo>
                  <a:lnTo>
                    <a:pt x="195" y="0"/>
                  </a:lnTo>
                  <a:lnTo>
                    <a:pt x="45" y="467"/>
                  </a:lnTo>
                  <a:lnTo>
                    <a:pt x="0" y="467"/>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811" name="Rectangle 469"/>
            <p:cNvSpPr>
              <a:spLocks noChangeArrowheads="1"/>
            </p:cNvSpPr>
            <p:nvPr/>
          </p:nvSpPr>
          <p:spPr bwMode="auto">
            <a:xfrm>
              <a:off x="5195888" y="5973763"/>
              <a:ext cx="106363" cy="53975"/>
            </a:xfrm>
            <a:prstGeom prst="rect">
              <a:avLst/>
            </a:prstGeom>
            <a:solidFill>
              <a:srgbClr val="A0836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812" name="Rectangle 470"/>
            <p:cNvSpPr>
              <a:spLocks noChangeArrowheads="1"/>
            </p:cNvSpPr>
            <p:nvPr/>
          </p:nvSpPr>
          <p:spPr bwMode="auto">
            <a:xfrm>
              <a:off x="4889501" y="5973763"/>
              <a:ext cx="106363" cy="53975"/>
            </a:xfrm>
            <a:prstGeom prst="rect">
              <a:avLst/>
            </a:prstGeom>
            <a:solidFill>
              <a:srgbClr val="A0836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813" name="Oval 471"/>
            <p:cNvSpPr>
              <a:spLocks noChangeArrowheads="1"/>
            </p:cNvSpPr>
            <p:nvPr/>
          </p:nvSpPr>
          <p:spPr bwMode="auto">
            <a:xfrm>
              <a:off x="4875213" y="4570413"/>
              <a:ext cx="93663" cy="92075"/>
            </a:xfrm>
            <a:prstGeom prst="ellipse">
              <a:avLst/>
            </a:prstGeom>
            <a:noFill/>
            <a:ln w="12700" cap="flat">
              <a:solidFill>
                <a:srgbClr val="EC008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814" name="Freeform 472"/>
            <p:cNvSpPr>
              <a:spLocks/>
            </p:cNvSpPr>
            <p:nvPr/>
          </p:nvSpPr>
          <p:spPr bwMode="auto">
            <a:xfrm>
              <a:off x="5148263" y="4410075"/>
              <a:ext cx="101600" cy="80963"/>
            </a:xfrm>
            <a:custGeom>
              <a:avLst/>
              <a:gdLst>
                <a:gd name="T0" fmla="*/ 0 w 45"/>
                <a:gd name="T1" fmla="*/ 0 h 36"/>
                <a:gd name="T2" fmla="*/ 45 w 45"/>
                <a:gd name="T3" fmla="*/ 36 h 36"/>
                <a:gd name="T4" fmla="*/ 45 w 45"/>
                <a:gd name="T5" fmla="*/ 0 h 36"/>
                <a:gd name="T6" fmla="*/ 0 w 45"/>
                <a:gd name="T7" fmla="*/ 0 h 36"/>
              </a:gdLst>
              <a:ahLst/>
              <a:cxnLst>
                <a:cxn ang="0">
                  <a:pos x="T0" y="T1"/>
                </a:cxn>
                <a:cxn ang="0">
                  <a:pos x="T2" y="T3"/>
                </a:cxn>
                <a:cxn ang="0">
                  <a:pos x="T4" y="T5"/>
                </a:cxn>
                <a:cxn ang="0">
                  <a:pos x="T6" y="T7"/>
                </a:cxn>
              </a:cxnLst>
              <a:rect l="0" t="0" r="r" b="b"/>
              <a:pathLst>
                <a:path w="45" h="36">
                  <a:moveTo>
                    <a:pt x="0" y="0"/>
                  </a:moveTo>
                  <a:cubicBezTo>
                    <a:pt x="4" y="20"/>
                    <a:pt x="23" y="36"/>
                    <a:pt x="45" y="36"/>
                  </a:cubicBezTo>
                  <a:cubicBezTo>
                    <a:pt x="45" y="0"/>
                    <a:pt x="45" y="0"/>
                    <a:pt x="45" y="0"/>
                  </a:cubicBez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815" name="Freeform 473"/>
            <p:cNvSpPr>
              <a:spLocks/>
            </p:cNvSpPr>
            <p:nvPr/>
          </p:nvSpPr>
          <p:spPr bwMode="auto">
            <a:xfrm>
              <a:off x="4938713" y="4410075"/>
              <a:ext cx="215900" cy="80963"/>
            </a:xfrm>
            <a:custGeom>
              <a:avLst/>
              <a:gdLst>
                <a:gd name="T0" fmla="*/ 0 w 95"/>
                <a:gd name="T1" fmla="*/ 0 h 36"/>
                <a:gd name="T2" fmla="*/ 0 w 95"/>
                <a:gd name="T3" fmla="*/ 36 h 36"/>
                <a:gd name="T4" fmla="*/ 95 w 95"/>
                <a:gd name="T5" fmla="*/ 0 h 36"/>
                <a:gd name="T6" fmla="*/ 0 w 95"/>
                <a:gd name="T7" fmla="*/ 0 h 36"/>
              </a:gdLst>
              <a:ahLst/>
              <a:cxnLst>
                <a:cxn ang="0">
                  <a:pos x="T0" y="T1"/>
                </a:cxn>
                <a:cxn ang="0">
                  <a:pos x="T2" y="T3"/>
                </a:cxn>
                <a:cxn ang="0">
                  <a:pos x="T4" y="T5"/>
                </a:cxn>
                <a:cxn ang="0">
                  <a:pos x="T6" y="T7"/>
                </a:cxn>
              </a:cxnLst>
              <a:rect l="0" t="0" r="r" b="b"/>
              <a:pathLst>
                <a:path w="95" h="36">
                  <a:moveTo>
                    <a:pt x="0" y="0"/>
                  </a:moveTo>
                  <a:cubicBezTo>
                    <a:pt x="0" y="36"/>
                    <a:pt x="0" y="36"/>
                    <a:pt x="0" y="36"/>
                  </a:cubicBezTo>
                  <a:cubicBezTo>
                    <a:pt x="37" y="36"/>
                    <a:pt x="70" y="22"/>
                    <a:pt x="95" y="0"/>
                  </a:cubicBez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816" name="Oval 474"/>
            <p:cNvSpPr>
              <a:spLocks noChangeArrowheads="1"/>
            </p:cNvSpPr>
            <p:nvPr/>
          </p:nvSpPr>
          <p:spPr bwMode="auto">
            <a:xfrm>
              <a:off x="4995863" y="4525963"/>
              <a:ext cx="17463" cy="174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817" name="Oval 475"/>
            <p:cNvSpPr>
              <a:spLocks noChangeArrowheads="1"/>
            </p:cNvSpPr>
            <p:nvPr/>
          </p:nvSpPr>
          <p:spPr bwMode="auto">
            <a:xfrm>
              <a:off x="5175251" y="4525963"/>
              <a:ext cx="19050" cy="174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818" name="Freeform 476"/>
            <p:cNvSpPr>
              <a:spLocks/>
            </p:cNvSpPr>
            <p:nvPr/>
          </p:nvSpPr>
          <p:spPr bwMode="auto">
            <a:xfrm>
              <a:off x="5091113" y="4624388"/>
              <a:ext cx="52388" cy="14288"/>
            </a:xfrm>
            <a:custGeom>
              <a:avLst/>
              <a:gdLst>
                <a:gd name="T0" fmla="*/ 23 w 23"/>
                <a:gd name="T1" fmla="*/ 6 h 6"/>
                <a:gd name="T2" fmla="*/ 12 w 23"/>
                <a:gd name="T3" fmla="*/ 0 h 6"/>
                <a:gd name="T4" fmla="*/ 0 w 23"/>
                <a:gd name="T5" fmla="*/ 6 h 6"/>
                <a:gd name="T6" fmla="*/ 23 w 23"/>
                <a:gd name="T7" fmla="*/ 6 h 6"/>
              </a:gdLst>
              <a:ahLst/>
              <a:cxnLst>
                <a:cxn ang="0">
                  <a:pos x="T0" y="T1"/>
                </a:cxn>
                <a:cxn ang="0">
                  <a:pos x="T2" y="T3"/>
                </a:cxn>
                <a:cxn ang="0">
                  <a:pos x="T4" y="T5"/>
                </a:cxn>
                <a:cxn ang="0">
                  <a:pos x="T6" y="T7"/>
                </a:cxn>
              </a:cxnLst>
              <a:rect l="0" t="0" r="r" b="b"/>
              <a:pathLst>
                <a:path w="23" h="6">
                  <a:moveTo>
                    <a:pt x="23" y="6"/>
                  </a:moveTo>
                  <a:cubicBezTo>
                    <a:pt x="21" y="3"/>
                    <a:pt x="16" y="0"/>
                    <a:pt x="12" y="0"/>
                  </a:cubicBezTo>
                  <a:cubicBezTo>
                    <a:pt x="7" y="0"/>
                    <a:pt x="3" y="3"/>
                    <a:pt x="0" y="6"/>
                  </a:cubicBezTo>
                  <a:lnTo>
                    <a:pt x="23" y="6"/>
                  </a:lnTo>
                  <a:close/>
                </a:path>
              </a:pathLst>
            </a:custGeom>
            <a:solidFill>
              <a:srgbClr val="B400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819" name="Freeform 477"/>
            <p:cNvSpPr>
              <a:spLocks/>
            </p:cNvSpPr>
            <p:nvPr/>
          </p:nvSpPr>
          <p:spPr bwMode="auto">
            <a:xfrm>
              <a:off x="5049838" y="4624388"/>
              <a:ext cx="52388" cy="14288"/>
            </a:xfrm>
            <a:custGeom>
              <a:avLst/>
              <a:gdLst>
                <a:gd name="T0" fmla="*/ 23 w 23"/>
                <a:gd name="T1" fmla="*/ 6 h 6"/>
                <a:gd name="T2" fmla="*/ 11 w 23"/>
                <a:gd name="T3" fmla="*/ 0 h 6"/>
                <a:gd name="T4" fmla="*/ 0 w 23"/>
                <a:gd name="T5" fmla="*/ 6 h 6"/>
                <a:gd name="T6" fmla="*/ 23 w 23"/>
                <a:gd name="T7" fmla="*/ 6 h 6"/>
              </a:gdLst>
              <a:ahLst/>
              <a:cxnLst>
                <a:cxn ang="0">
                  <a:pos x="T0" y="T1"/>
                </a:cxn>
                <a:cxn ang="0">
                  <a:pos x="T2" y="T3"/>
                </a:cxn>
                <a:cxn ang="0">
                  <a:pos x="T4" y="T5"/>
                </a:cxn>
                <a:cxn ang="0">
                  <a:pos x="T6" y="T7"/>
                </a:cxn>
              </a:cxnLst>
              <a:rect l="0" t="0" r="r" b="b"/>
              <a:pathLst>
                <a:path w="23" h="6">
                  <a:moveTo>
                    <a:pt x="23" y="6"/>
                  </a:moveTo>
                  <a:cubicBezTo>
                    <a:pt x="20" y="3"/>
                    <a:pt x="16" y="0"/>
                    <a:pt x="11" y="0"/>
                  </a:cubicBezTo>
                  <a:cubicBezTo>
                    <a:pt x="6" y="0"/>
                    <a:pt x="2" y="3"/>
                    <a:pt x="0" y="6"/>
                  </a:cubicBezTo>
                  <a:lnTo>
                    <a:pt x="23" y="6"/>
                  </a:lnTo>
                  <a:close/>
                </a:path>
              </a:pathLst>
            </a:custGeom>
            <a:solidFill>
              <a:srgbClr val="B400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820" name="Freeform 478"/>
            <p:cNvSpPr>
              <a:spLocks/>
            </p:cNvSpPr>
            <p:nvPr/>
          </p:nvSpPr>
          <p:spPr bwMode="auto">
            <a:xfrm>
              <a:off x="5049838" y="4638675"/>
              <a:ext cx="93663" cy="17463"/>
            </a:xfrm>
            <a:custGeom>
              <a:avLst/>
              <a:gdLst>
                <a:gd name="T0" fmla="*/ 5 w 41"/>
                <a:gd name="T1" fmla="*/ 8 h 8"/>
                <a:gd name="T2" fmla="*/ 36 w 41"/>
                <a:gd name="T3" fmla="*/ 8 h 8"/>
                <a:gd name="T4" fmla="*/ 41 w 41"/>
                <a:gd name="T5" fmla="*/ 2 h 8"/>
                <a:gd name="T6" fmla="*/ 41 w 41"/>
                <a:gd name="T7" fmla="*/ 0 h 8"/>
                <a:gd name="T8" fmla="*/ 0 w 41"/>
                <a:gd name="T9" fmla="*/ 0 h 8"/>
                <a:gd name="T10" fmla="*/ 0 w 41"/>
                <a:gd name="T11" fmla="*/ 2 h 8"/>
                <a:gd name="T12" fmla="*/ 5 w 41"/>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41" h="8">
                  <a:moveTo>
                    <a:pt x="5" y="8"/>
                  </a:moveTo>
                  <a:cubicBezTo>
                    <a:pt x="36" y="8"/>
                    <a:pt x="36" y="8"/>
                    <a:pt x="36" y="8"/>
                  </a:cubicBezTo>
                  <a:cubicBezTo>
                    <a:pt x="39" y="8"/>
                    <a:pt x="41" y="5"/>
                    <a:pt x="41" y="2"/>
                  </a:cubicBezTo>
                  <a:cubicBezTo>
                    <a:pt x="41" y="0"/>
                    <a:pt x="41" y="0"/>
                    <a:pt x="41" y="0"/>
                  </a:cubicBezTo>
                  <a:cubicBezTo>
                    <a:pt x="0" y="0"/>
                    <a:pt x="0" y="0"/>
                    <a:pt x="0" y="0"/>
                  </a:cubicBezTo>
                  <a:cubicBezTo>
                    <a:pt x="0" y="2"/>
                    <a:pt x="0" y="2"/>
                    <a:pt x="0" y="2"/>
                  </a:cubicBezTo>
                  <a:cubicBezTo>
                    <a:pt x="0" y="5"/>
                    <a:pt x="2" y="8"/>
                    <a:pt x="5" y="8"/>
                  </a:cubicBezTo>
                  <a:close/>
                </a:path>
              </a:pathLst>
            </a:custGeom>
            <a:solidFill>
              <a:srgbClr val="F472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821" name="Freeform 479"/>
            <p:cNvSpPr>
              <a:spLocks/>
            </p:cNvSpPr>
            <p:nvPr/>
          </p:nvSpPr>
          <p:spPr bwMode="auto">
            <a:xfrm>
              <a:off x="5075238" y="4587875"/>
              <a:ext cx="42863" cy="19050"/>
            </a:xfrm>
            <a:custGeom>
              <a:avLst/>
              <a:gdLst>
                <a:gd name="T0" fmla="*/ 0 w 19"/>
                <a:gd name="T1" fmla="*/ 0 h 8"/>
                <a:gd name="T2" fmla="*/ 9 w 19"/>
                <a:gd name="T3" fmla="*/ 8 h 8"/>
                <a:gd name="T4" fmla="*/ 19 w 19"/>
                <a:gd name="T5" fmla="*/ 0 h 8"/>
                <a:gd name="T6" fmla="*/ 0 w 19"/>
                <a:gd name="T7" fmla="*/ 0 h 8"/>
              </a:gdLst>
              <a:ahLst/>
              <a:cxnLst>
                <a:cxn ang="0">
                  <a:pos x="T0" y="T1"/>
                </a:cxn>
                <a:cxn ang="0">
                  <a:pos x="T2" y="T3"/>
                </a:cxn>
                <a:cxn ang="0">
                  <a:pos x="T4" y="T5"/>
                </a:cxn>
                <a:cxn ang="0">
                  <a:pos x="T6" y="T7"/>
                </a:cxn>
              </a:cxnLst>
              <a:rect l="0" t="0" r="r" b="b"/>
              <a:pathLst>
                <a:path w="19" h="8">
                  <a:moveTo>
                    <a:pt x="0" y="0"/>
                  </a:moveTo>
                  <a:cubicBezTo>
                    <a:pt x="1" y="4"/>
                    <a:pt x="5" y="8"/>
                    <a:pt x="9" y="8"/>
                  </a:cubicBezTo>
                  <a:cubicBezTo>
                    <a:pt x="14" y="8"/>
                    <a:pt x="18" y="4"/>
                    <a:pt x="19" y="0"/>
                  </a:cubicBezTo>
                  <a:lnTo>
                    <a:pt x="0" y="0"/>
                  </a:lnTo>
                  <a:close/>
                </a:path>
              </a:pathLst>
            </a:custGeom>
            <a:solidFill>
              <a:srgbClr val="9B7F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822" name="Freeform 480"/>
            <p:cNvSpPr>
              <a:spLocks/>
            </p:cNvSpPr>
            <p:nvPr/>
          </p:nvSpPr>
          <p:spPr bwMode="auto">
            <a:xfrm>
              <a:off x="4905376" y="4452938"/>
              <a:ext cx="168275" cy="144463"/>
            </a:xfrm>
            <a:custGeom>
              <a:avLst/>
              <a:gdLst>
                <a:gd name="T0" fmla="*/ 54 w 74"/>
                <a:gd name="T1" fmla="*/ 0 h 64"/>
                <a:gd name="T2" fmla="*/ 37 w 74"/>
                <a:gd name="T3" fmla="*/ 10 h 64"/>
                <a:gd name="T4" fmla="*/ 20 w 74"/>
                <a:gd name="T5" fmla="*/ 0 h 64"/>
                <a:gd name="T6" fmla="*/ 0 w 74"/>
                <a:gd name="T7" fmla="*/ 20 h 64"/>
                <a:gd name="T8" fmla="*/ 37 w 74"/>
                <a:gd name="T9" fmla="*/ 64 h 64"/>
                <a:gd name="T10" fmla="*/ 74 w 74"/>
                <a:gd name="T11" fmla="*/ 20 h 64"/>
                <a:gd name="T12" fmla="*/ 54 w 74"/>
                <a:gd name="T13" fmla="*/ 0 h 64"/>
              </a:gdLst>
              <a:ahLst/>
              <a:cxnLst>
                <a:cxn ang="0">
                  <a:pos x="T0" y="T1"/>
                </a:cxn>
                <a:cxn ang="0">
                  <a:pos x="T2" y="T3"/>
                </a:cxn>
                <a:cxn ang="0">
                  <a:pos x="T4" y="T5"/>
                </a:cxn>
                <a:cxn ang="0">
                  <a:pos x="T6" y="T7"/>
                </a:cxn>
                <a:cxn ang="0">
                  <a:pos x="T8" y="T9"/>
                </a:cxn>
                <a:cxn ang="0">
                  <a:pos x="T10" y="T11"/>
                </a:cxn>
                <a:cxn ang="0">
                  <a:pos x="T12" y="T13"/>
                </a:cxn>
              </a:cxnLst>
              <a:rect l="0" t="0" r="r" b="b"/>
              <a:pathLst>
                <a:path w="74" h="64">
                  <a:moveTo>
                    <a:pt x="54" y="0"/>
                  </a:moveTo>
                  <a:cubicBezTo>
                    <a:pt x="47" y="0"/>
                    <a:pt x="41" y="4"/>
                    <a:pt x="37" y="10"/>
                  </a:cubicBezTo>
                  <a:cubicBezTo>
                    <a:pt x="34" y="4"/>
                    <a:pt x="27" y="0"/>
                    <a:pt x="20" y="0"/>
                  </a:cubicBezTo>
                  <a:cubicBezTo>
                    <a:pt x="9" y="0"/>
                    <a:pt x="0" y="9"/>
                    <a:pt x="0" y="20"/>
                  </a:cubicBezTo>
                  <a:cubicBezTo>
                    <a:pt x="0" y="31"/>
                    <a:pt x="23" y="53"/>
                    <a:pt x="37" y="64"/>
                  </a:cubicBezTo>
                  <a:cubicBezTo>
                    <a:pt x="51" y="53"/>
                    <a:pt x="74" y="31"/>
                    <a:pt x="74" y="20"/>
                  </a:cubicBezTo>
                  <a:cubicBezTo>
                    <a:pt x="74" y="9"/>
                    <a:pt x="65" y="0"/>
                    <a:pt x="54" y="0"/>
                  </a:cubicBezTo>
                  <a:close/>
                </a:path>
              </a:pathLst>
            </a:custGeom>
            <a:solidFill>
              <a:srgbClr val="D51F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823" name="Freeform 481"/>
            <p:cNvSpPr>
              <a:spLocks/>
            </p:cNvSpPr>
            <p:nvPr/>
          </p:nvSpPr>
          <p:spPr bwMode="auto">
            <a:xfrm>
              <a:off x="4922838" y="4468813"/>
              <a:ext cx="131763" cy="112713"/>
            </a:xfrm>
            <a:custGeom>
              <a:avLst/>
              <a:gdLst>
                <a:gd name="T0" fmla="*/ 42 w 58"/>
                <a:gd name="T1" fmla="*/ 0 h 50"/>
                <a:gd name="T2" fmla="*/ 29 w 58"/>
                <a:gd name="T3" fmla="*/ 8 h 50"/>
                <a:gd name="T4" fmla="*/ 16 w 58"/>
                <a:gd name="T5" fmla="*/ 0 h 50"/>
                <a:gd name="T6" fmla="*/ 0 w 58"/>
                <a:gd name="T7" fmla="*/ 16 h 50"/>
                <a:gd name="T8" fmla="*/ 29 w 58"/>
                <a:gd name="T9" fmla="*/ 50 h 50"/>
                <a:gd name="T10" fmla="*/ 58 w 58"/>
                <a:gd name="T11" fmla="*/ 16 h 50"/>
                <a:gd name="T12" fmla="*/ 42 w 58"/>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58" h="50">
                  <a:moveTo>
                    <a:pt x="42" y="0"/>
                  </a:moveTo>
                  <a:cubicBezTo>
                    <a:pt x="37" y="0"/>
                    <a:pt x="32" y="3"/>
                    <a:pt x="29" y="8"/>
                  </a:cubicBezTo>
                  <a:cubicBezTo>
                    <a:pt x="26" y="3"/>
                    <a:pt x="21" y="0"/>
                    <a:pt x="16" y="0"/>
                  </a:cubicBezTo>
                  <a:cubicBezTo>
                    <a:pt x="7" y="0"/>
                    <a:pt x="0" y="7"/>
                    <a:pt x="0" y="16"/>
                  </a:cubicBezTo>
                  <a:cubicBezTo>
                    <a:pt x="0" y="24"/>
                    <a:pt x="18" y="41"/>
                    <a:pt x="29" y="50"/>
                  </a:cubicBezTo>
                  <a:cubicBezTo>
                    <a:pt x="40" y="41"/>
                    <a:pt x="58" y="24"/>
                    <a:pt x="58" y="16"/>
                  </a:cubicBezTo>
                  <a:cubicBezTo>
                    <a:pt x="58" y="7"/>
                    <a:pt x="51" y="0"/>
                    <a:pt x="42" y="0"/>
                  </a:cubicBezTo>
                  <a:close/>
                </a:path>
              </a:pathLst>
            </a:custGeom>
            <a:solidFill>
              <a:srgbClr val="A276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824" name="Freeform 482"/>
            <p:cNvSpPr>
              <a:spLocks/>
            </p:cNvSpPr>
            <p:nvPr/>
          </p:nvSpPr>
          <p:spPr bwMode="auto">
            <a:xfrm>
              <a:off x="5108576" y="4452938"/>
              <a:ext cx="169863" cy="144463"/>
            </a:xfrm>
            <a:custGeom>
              <a:avLst/>
              <a:gdLst>
                <a:gd name="T0" fmla="*/ 54 w 74"/>
                <a:gd name="T1" fmla="*/ 0 h 64"/>
                <a:gd name="T2" fmla="*/ 37 w 74"/>
                <a:gd name="T3" fmla="*/ 10 h 64"/>
                <a:gd name="T4" fmla="*/ 20 w 74"/>
                <a:gd name="T5" fmla="*/ 0 h 64"/>
                <a:gd name="T6" fmla="*/ 0 w 74"/>
                <a:gd name="T7" fmla="*/ 20 h 64"/>
                <a:gd name="T8" fmla="*/ 37 w 74"/>
                <a:gd name="T9" fmla="*/ 64 h 64"/>
                <a:gd name="T10" fmla="*/ 74 w 74"/>
                <a:gd name="T11" fmla="*/ 20 h 64"/>
                <a:gd name="T12" fmla="*/ 54 w 74"/>
                <a:gd name="T13" fmla="*/ 0 h 64"/>
              </a:gdLst>
              <a:ahLst/>
              <a:cxnLst>
                <a:cxn ang="0">
                  <a:pos x="T0" y="T1"/>
                </a:cxn>
                <a:cxn ang="0">
                  <a:pos x="T2" y="T3"/>
                </a:cxn>
                <a:cxn ang="0">
                  <a:pos x="T4" y="T5"/>
                </a:cxn>
                <a:cxn ang="0">
                  <a:pos x="T6" y="T7"/>
                </a:cxn>
                <a:cxn ang="0">
                  <a:pos x="T8" y="T9"/>
                </a:cxn>
                <a:cxn ang="0">
                  <a:pos x="T10" y="T11"/>
                </a:cxn>
                <a:cxn ang="0">
                  <a:pos x="T12" y="T13"/>
                </a:cxn>
              </a:cxnLst>
              <a:rect l="0" t="0" r="r" b="b"/>
              <a:pathLst>
                <a:path w="74" h="64">
                  <a:moveTo>
                    <a:pt x="54" y="0"/>
                  </a:moveTo>
                  <a:cubicBezTo>
                    <a:pt x="47" y="0"/>
                    <a:pt x="41" y="4"/>
                    <a:pt x="37" y="10"/>
                  </a:cubicBezTo>
                  <a:cubicBezTo>
                    <a:pt x="34" y="4"/>
                    <a:pt x="27" y="0"/>
                    <a:pt x="20" y="0"/>
                  </a:cubicBezTo>
                  <a:cubicBezTo>
                    <a:pt x="9" y="0"/>
                    <a:pt x="0" y="9"/>
                    <a:pt x="0" y="20"/>
                  </a:cubicBezTo>
                  <a:cubicBezTo>
                    <a:pt x="0" y="31"/>
                    <a:pt x="23" y="53"/>
                    <a:pt x="37" y="64"/>
                  </a:cubicBezTo>
                  <a:cubicBezTo>
                    <a:pt x="51" y="53"/>
                    <a:pt x="74" y="31"/>
                    <a:pt x="74" y="20"/>
                  </a:cubicBezTo>
                  <a:cubicBezTo>
                    <a:pt x="74" y="9"/>
                    <a:pt x="65" y="0"/>
                    <a:pt x="54" y="0"/>
                  </a:cubicBezTo>
                  <a:close/>
                </a:path>
              </a:pathLst>
            </a:custGeom>
            <a:solidFill>
              <a:srgbClr val="D51F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825" name="Freeform 483"/>
            <p:cNvSpPr>
              <a:spLocks/>
            </p:cNvSpPr>
            <p:nvPr/>
          </p:nvSpPr>
          <p:spPr bwMode="auto">
            <a:xfrm>
              <a:off x="5127626" y="4468813"/>
              <a:ext cx="131763" cy="112713"/>
            </a:xfrm>
            <a:custGeom>
              <a:avLst/>
              <a:gdLst>
                <a:gd name="T0" fmla="*/ 43 w 58"/>
                <a:gd name="T1" fmla="*/ 0 h 50"/>
                <a:gd name="T2" fmla="*/ 29 w 58"/>
                <a:gd name="T3" fmla="*/ 8 h 50"/>
                <a:gd name="T4" fmla="*/ 16 w 58"/>
                <a:gd name="T5" fmla="*/ 0 h 50"/>
                <a:gd name="T6" fmla="*/ 0 w 58"/>
                <a:gd name="T7" fmla="*/ 16 h 50"/>
                <a:gd name="T8" fmla="*/ 29 w 58"/>
                <a:gd name="T9" fmla="*/ 50 h 50"/>
                <a:gd name="T10" fmla="*/ 58 w 58"/>
                <a:gd name="T11" fmla="*/ 16 h 50"/>
                <a:gd name="T12" fmla="*/ 43 w 58"/>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58" h="50">
                  <a:moveTo>
                    <a:pt x="43" y="0"/>
                  </a:moveTo>
                  <a:cubicBezTo>
                    <a:pt x="37" y="0"/>
                    <a:pt x="32" y="3"/>
                    <a:pt x="29" y="8"/>
                  </a:cubicBezTo>
                  <a:cubicBezTo>
                    <a:pt x="26" y="3"/>
                    <a:pt x="22" y="0"/>
                    <a:pt x="16" y="0"/>
                  </a:cubicBezTo>
                  <a:cubicBezTo>
                    <a:pt x="7" y="0"/>
                    <a:pt x="0" y="7"/>
                    <a:pt x="0" y="16"/>
                  </a:cubicBezTo>
                  <a:cubicBezTo>
                    <a:pt x="0" y="24"/>
                    <a:pt x="18" y="41"/>
                    <a:pt x="29" y="50"/>
                  </a:cubicBezTo>
                  <a:cubicBezTo>
                    <a:pt x="40" y="41"/>
                    <a:pt x="58" y="24"/>
                    <a:pt x="58" y="16"/>
                  </a:cubicBezTo>
                  <a:cubicBezTo>
                    <a:pt x="58" y="7"/>
                    <a:pt x="51" y="0"/>
                    <a:pt x="43" y="0"/>
                  </a:cubicBezTo>
                  <a:close/>
                </a:path>
              </a:pathLst>
            </a:custGeom>
            <a:solidFill>
              <a:srgbClr val="A276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826" name="Freeform 484"/>
            <p:cNvSpPr>
              <a:spLocks/>
            </p:cNvSpPr>
            <p:nvPr/>
          </p:nvSpPr>
          <p:spPr bwMode="auto">
            <a:xfrm>
              <a:off x="5065713" y="4491038"/>
              <a:ext cx="52388" cy="19050"/>
            </a:xfrm>
            <a:custGeom>
              <a:avLst/>
              <a:gdLst>
                <a:gd name="T0" fmla="*/ 0 w 23"/>
                <a:gd name="T1" fmla="*/ 8 h 8"/>
                <a:gd name="T2" fmla="*/ 11 w 23"/>
                <a:gd name="T3" fmla="*/ 0 h 8"/>
                <a:gd name="T4" fmla="*/ 23 w 23"/>
                <a:gd name="T5" fmla="*/ 7 h 8"/>
              </a:gdLst>
              <a:ahLst/>
              <a:cxnLst>
                <a:cxn ang="0">
                  <a:pos x="T0" y="T1"/>
                </a:cxn>
                <a:cxn ang="0">
                  <a:pos x="T2" y="T3"/>
                </a:cxn>
                <a:cxn ang="0">
                  <a:pos x="T4" y="T5"/>
                </a:cxn>
              </a:cxnLst>
              <a:rect l="0" t="0" r="r" b="b"/>
              <a:pathLst>
                <a:path w="23" h="8">
                  <a:moveTo>
                    <a:pt x="0" y="8"/>
                  </a:moveTo>
                  <a:cubicBezTo>
                    <a:pt x="2" y="3"/>
                    <a:pt x="6" y="0"/>
                    <a:pt x="11" y="0"/>
                  </a:cubicBezTo>
                  <a:cubicBezTo>
                    <a:pt x="16" y="0"/>
                    <a:pt x="21" y="3"/>
                    <a:pt x="23" y="7"/>
                  </a:cubicBezTo>
                </a:path>
              </a:pathLst>
            </a:custGeom>
            <a:noFill/>
            <a:ln w="9525" cap="flat">
              <a:solidFill>
                <a:srgbClr val="D51F2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827" name="Freeform 485"/>
            <p:cNvSpPr>
              <a:spLocks/>
            </p:cNvSpPr>
            <p:nvPr/>
          </p:nvSpPr>
          <p:spPr bwMode="auto">
            <a:xfrm>
              <a:off x="4891088" y="4481513"/>
              <a:ext cx="26988" cy="20638"/>
            </a:xfrm>
            <a:custGeom>
              <a:avLst/>
              <a:gdLst>
                <a:gd name="T0" fmla="*/ 12 w 12"/>
                <a:gd name="T1" fmla="*/ 4 h 9"/>
                <a:gd name="T2" fmla="*/ 8 w 12"/>
                <a:gd name="T3" fmla="*/ 9 h 9"/>
                <a:gd name="T4" fmla="*/ 4 w 12"/>
                <a:gd name="T5" fmla="*/ 9 h 9"/>
                <a:gd name="T6" fmla="*/ 0 w 12"/>
                <a:gd name="T7" fmla="*/ 4 h 9"/>
                <a:gd name="T8" fmla="*/ 0 w 12"/>
                <a:gd name="T9" fmla="*/ 4 h 9"/>
                <a:gd name="T10" fmla="*/ 4 w 12"/>
                <a:gd name="T11" fmla="*/ 0 h 9"/>
                <a:gd name="T12" fmla="*/ 8 w 12"/>
                <a:gd name="T13" fmla="*/ 0 h 9"/>
                <a:gd name="T14" fmla="*/ 12 w 12"/>
                <a:gd name="T15" fmla="*/ 4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9">
                  <a:moveTo>
                    <a:pt x="12" y="4"/>
                  </a:moveTo>
                  <a:cubicBezTo>
                    <a:pt x="12" y="7"/>
                    <a:pt x="10" y="9"/>
                    <a:pt x="8" y="9"/>
                  </a:cubicBezTo>
                  <a:cubicBezTo>
                    <a:pt x="4" y="9"/>
                    <a:pt x="4" y="9"/>
                    <a:pt x="4" y="9"/>
                  </a:cubicBezTo>
                  <a:cubicBezTo>
                    <a:pt x="2" y="9"/>
                    <a:pt x="0" y="7"/>
                    <a:pt x="0" y="4"/>
                  </a:cubicBezTo>
                  <a:cubicBezTo>
                    <a:pt x="0" y="4"/>
                    <a:pt x="0" y="4"/>
                    <a:pt x="0" y="4"/>
                  </a:cubicBezTo>
                  <a:cubicBezTo>
                    <a:pt x="0" y="2"/>
                    <a:pt x="2" y="0"/>
                    <a:pt x="4" y="0"/>
                  </a:cubicBezTo>
                  <a:cubicBezTo>
                    <a:pt x="8" y="0"/>
                    <a:pt x="8" y="0"/>
                    <a:pt x="8" y="0"/>
                  </a:cubicBezTo>
                  <a:cubicBezTo>
                    <a:pt x="10" y="0"/>
                    <a:pt x="12" y="2"/>
                    <a:pt x="12" y="4"/>
                  </a:cubicBezTo>
                  <a:close/>
                </a:path>
              </a:pathLst>
            </a:custGeom>
            <a:solidFill>
              <a:srgbClr val="D51F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828" name="Freeform 486"/>
            <p:cNvSpPr>
              <a:spLocks/>
            </p:cNvSpPr>
            <p:nvPr/>
          </p:nvSpPr>
          <p:spPr bwMode="auto">
            <a:xfrm>
              <a:off x="5264151" y="4481513"/>
              <a:ext cx="26988" cy="20638"/>
            </a:xfrm>
            <a:custGeom>
              <a:avLst/>
              <a:gdLst>
                <a:gd name="T0" fmla="*/ 12 w 12"/>
                <a:gd name="T1" fmla="*/ 4 h 9"/>
                <a:gd name="T2" fmla="*/ 8 w 12"/>
                <a:gd name="T3" fmla="*/ 9 h 9"/>
                <a:gd name="T4" fmla="*/ 5 w 12"/>
                <a:gd name="T5" fmla="*/ 9 h 9"/>
                <a:gd name="T6" fmla="*/ 0 w 12"/>
                <a:gd name="T7" fmla="*/ 4 h 9"/>
                <a:gd name="T8" fmla="*/ 0 w 12"/>
                <a:gd name="T9" fmla="*/ 4 h 9"/>
                <a:gd name="T10" fmla="*/ 5 w 12"/>
                <a:gd name="T11" fmla="*/ 0 h 9"/>
                <a:gd name="T12" fmla="*/ 8 w 12"/>
                <a:gd name="T13" fmla="*/ 0 h 9"/>
                <a:gd name="T14" fmla="*/ 12 w 12"/>
                <a:gd name="T15" fmla="*/ 4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9">
                  <a:moveTo>
                    <a:pt x="12" y="4"/>
                  </a:moveTo>
                  <a:cubicBezTo>
                    <a:pt x="12" y="7"/>
                    <a:pt x="10" y="9"/>
                    <a:pt x="8" y="9"/>
                  </a:cubicBezTo>
                  <a:cubicBezTo>
                    <a:pt x="5" y="9"/>
                    <a:pt x="5" y="9"/>
                    <a:pt x="5" y="9"/>
                  </a:cubicBezTo>
                  <a:cubicBezTo>
                    <a:pt x="2" y="9"/>
                    <a:pt x="0" y="7"/>
                    <a:pt x="0" y="4"/>
                  </a:cubicBezTo>
                  <a:cubicBezTo>
                    <a:pt x="0" y="4"/>
                    <a:pt x="0" y="4"/>
                    <a:pt x="0" y="4"/>
                  </a:cubicBezTo>
                  <a:cubicBezTo>
                    <a:pt x="0" y="2"/>
                    <a:pt x="2" y="0"/>
                    <a:pt x="5" y="0"/>
                  </a:cubicBezTo>
                  <a:cubicBezTo>
                    <a:pt x="8" y="0"/>
                    <a:pt x="8" y="0"/>
                    <a:pt x="8" y="0"/>
                  </a:cubicBezTo>
                  <a:cubicBezTo>
                    <a:pt x="10" y="0"/>
                    <a:pt x="12" y="2"/>
                    <a:pt x="12" y="4"/>
                  </a:cubicBezTo>
                  <a:close/>
                </a:path>
              </a:pathLst>
            </a:custGeom>
            <a:solidFill>
              <a:srgbClr val="D51F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829" name="Rectangle 452"/>
            <p:cNvSpPr>
              <a:spLocks noChangeArrowheads="1"/>
            </p:cNvSpPr>
            <p:nvPr/>
          </p:nvSpPr>
          <p:spPr bwMode="auto">
            <a:xfrm flipH="1">
              <a:off x="5315743" y="4868863"/>
              <a:ext cx="111125" cy="711256"/>
            </a:xfrm>
            <a:prstGeom prst="rect">
              <a:avLst/>
            </a:prstGeom>
            <a:solidFill>
              <a:srgbClr val="C6AC8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830" name="Freeform 453"/>
            <p:cNvSpPr>
              <a:spLocks/>
            </p:cNvSpPr>
            <p:nvPr/>
          </p:nvSpPr>
          <p:spPr bwMode="auto">
            <a:xfrm flipH="1">
              <a:off x="5315745" y="5481638"/>
              <a:ext cx="111125" cy="223838"/>
            </a:xfrm>
            <a:custGeom>
              <a:avLst/>
              <a:gdLst>
                <a:gd name="T0" fmla="*/ 49 w 49"/>
                <a:gd name="T1" fmla="*/ 0 h 99"/>
                <a:gd name="T2" fmla="*/ 49 w 49"/>
                <a:gd name="T3" fmla="*/ 99 h 99"/>
                <a:gd name="T4" fmla="*/ 0 w 49"/>
                <a:gd name="T5" fmla="*/ 50 h 99"/>
                <a:gd name="T6" fmla="*/ 49 w 49"/>
                <a:gd name="T7" fmla="*/ 0 h 99"/>
              </a:gdLst>
              <a:ahLst/>
              <a:cxnLst>
                <a:cxn ang="0">
                  <a:pos x="T0" y="T1"/>
                </a:cxn>
                <a:cxn ang="0">
                  <a:pos x="T2" y="T3"/>
                </a:cxn>
                <a:cxn ang="0">
                  <a:pos x="T4" y="T5"/>
                </a:cxn>
                <a:cxn ang="0">
                  <a:pos x="T6" y="T7"/>
                </a:cxn>
              </a:cxnLst>
              <a:rect l="0" t="0" r="r" b="b"/>
              <a:pathLst>
                <a:path w="49" h="99">
                  <a:moveTo>
                    <a:pt x="49" y="0"/>
                  </a:moveTo>
                  <a:cubicBezTo>
                    <a:pt x="49" y="99"/>
                    <a:pt x="49" y="99"/>
                    <a:pt x="49" y="99"/>
                  </a:cubicBezTo>
                  <a:cubicBezTo>
                    <a:pt x="22" y="99"/>
                    <a:pt x="0" y="77"/>
                    <a:pt x="0" y="50"/>
                  </a:cubicBezTo>
                  <a:cubicBezTo>
                    <a:pt x="0" y="22"/>
                    <a:pt x="22" y="0"/>
                    <a:pt x="49" y="0"/>
                  </a:cubicBezTo>
                  <a:close/>
                </a:path>
              </a:pathLst>
            </a:custGeom>
            <a:solidFill>
              <a:srgbClr val="C6AC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grpSp>
      <p:grpSp>
        <p:nvGrpSpPr>
          <p:cNvPr id="919" name="Group 918"/>
          <p:cNvGrpSpPr/>
          <p:nvPr/>
        </p:nvGrpSpPr>
        <p:grpSpPr>
          <a:xfrm>
            <a:off x="3471439" y="3209671"/>
            <a:ext cx="5245951" cy="1444934"/>
            <a:chOff x="3384649" y="2749805"/>
            <a:chExt cx="5353297" cy="1474502"/>
          </a:xfrm>
        </p:grpSpPr>
        <p:sp>
          <p:nvSpPr>
            <p:cNvPr id="918" name="Rectangle 917"/>
            <p:cNvSpPr/>
            <p:nvPr/>
          </p:nvSpPr>
          <p:spPr bwMode="auto">
            <a:xfrm>
              <a:off x="3384649" y="2749805"/>
              <a:ext cx="5353297" cy="1474502"/>
            </a:xfrm>
            <a:prstGeom prst="rect">
              <a:avLst/>
            </a:prstGeom>
            <a:solidFill>
              <a:schemeClr val="bg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06" tIns="89606" rIns="33606" bIns="33606" rtlCol="0" anchor="b" anchorCtr="0"/>
            <a:lstStyle/>
            <a:p>
              <a:pPr algn="ctr" defTabSz="913676"/>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957" name="Freeform 5"/>
            <p:cNvSpPr>
              <a:spLocks noChangeAspect="1" noEditPoints="1"/>
            </p:cNvSpPr>
            <p:nvPr/>
          </p:nvSpPr>
          <p:spPr bwMode="black">
            <a:xfrm>
              <a:off x="3764048" y="2979095"/>
              <a:ext cx="4594498" cy="1015922"/>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DC3C00"/>
            </a:solidFill>
            <a:ln>
              <a:noFill/>
            </a:ln>
          </p:spPr>
          <p:txBody>
            <a:bodyPr vert="horz" wrap="square" lIns="89606" tIns="44803" rIns="89606" bIns="44803" numCol="1" anchor="t" anchorCtr="0" compatLnSpc="1">
              <a:prstTxWarp prst="textNoShape">
                <a:avLst/>
              </a:prstTxWarp>
            </a:bodyPr>
            <a:lstStyle/>
            <a:p>
              <a:pPr defTabSz="914005">
                <a:defRPr/>
              </a:pPr>
              <a:endParaRPr lang="en-US" sz="1799" kern="0">
                <a:solidFill>
                  <a:srgbClr val="505050"/>
                </a:solidFill>
              </a:endParaRPr>
            </a:p>
          </p:txBody>
        </p:sp>
      </p:grpSp>
      <p:grpSp>
        <p:nvGrpSpPr>
          <p:cNvPr id="482" name="Group 481"/>
          <p:cNvGrpSpPr/>
          <p:nvPr/>
        </p:nvGrpSpPr>
        <p:grpSpPr>
          <a:xfrm>
            <a:off x="7001718" y="4471984"/>
            <a:ext cx="655157" cy="1249535"/>
            <a:chOff x="6550025" y="1262063"/>
            <a:chExt cx="1317625" cy="2513013"/>
          </a:xfrm>
        </p:grpSpPr>
        <p:sp>
          <p:nvSpPr>
            <p:cNvPr id="454" name="Freeform 376"/>
            <p:cNvSpPr>
              <a:spLocks/>
            </p:cNvSpPr>
            <p:nvPr/>
          </p:nvSpPr>
          <p:spPr bwMode="auto">
            <a:xfrm>
              <a:off x="6761163" y="1262063"/>
              <a:ext cx="322263" cy="217488"/>
            </a:xfrm>
            <a:custGeom>
              <a:avLst/>
              <a:gdLst>
                <a:gd name="T0" fmla="*/ 141 w 141"/>
                <a:gd name="T1" fmla="*/ 95 h 95"/>
                <a:gd name="T2" fmla="*/ 141 w 141"/>
                <a:gd name="T3" fmla="*/ 65 h 95"/>
                <a:gd name="T4" fmla="*/ 76 w 141"/>
                <a:gd name="T5" fmla="*/ 0 h 95"/>
                <a:gd name="T6" fmla="*/ 64 w 141"/>
                <a:gd name="T7" fmla="*/ 0 h 95"/>
                <a:gd name="T8" fmla="*/ 0 w 141"/>
                <a:gd name="T9" fmla="*/ 65 h 95"/>
                <a:gd name="T10" fmla="*/ 0 w 141"/>
                <a:gd name="T11" fmla="*/ 95 h 95"/>
                <a:gd name="T12" fmla="*/ 141 w 141"/>
                <a:gd name="T13" fmla="*/ 95 h 95"/>
              </a:gdLst>
              <a:ahLst/>
              <a:cxnLst>
                <a:cxn ang="0">
                  <a:pos x="T0" y="T1"/>
                </a:cxn>
                <a:cxn ang="0">
                  <a:pos x="T2" y="T3"/>
                </a:cxn>
                <a:cxn ang="0">
                  <a:pos x="T4" y="T5"/>
                </a:cxn>
                <a:cxn ang="0">
                  <a:pos x="T6" y="T7"/>
                </a:cxn>
                <a:cxn ang="0">
                  <a:pos x="T8" y="T9"/>
                </a:cxn>
                <a:cxn ang="0">
                  <a:pos x="T10" y="T11"/>
                </a:cxn>
                <a:cxn ang="0">
                  <a:pos x="T12" y="T13"/>
                </a:cxn>
              </a:cxnLst>
              <a:rect l="0" t="0" r="r" b="b"/>
              <a:pathLst>
                <a:path w="141" h="95">
                  <a:moveTo>
                    <a:pt x="141" y="95"/>
                  </a:moveTo>
                  <a:cubicBezTo>
                    <a:pt x="141" y="65"/>
                    <a:pt x="141" y="65"/>
                    <a:pt x="141" y="65"/>
                  </a:cubicBezTo>
                  <a:cubicBezTo>
                    <a:pt x="141" y="29"/>
                    <a:pt x="112" y="0"/>
                    <a:pt x="76" y="0"/>
                  </a:cubicBezTo>
                  <a:cubicBezTo>
                    <a:pt x="64" y="0"/>
                    <a:pt x="64" y="0"/>
                    <a:pt x="64" y="0"/>
                  </a:cubicBezTo>
                  <a:cubicBezTo>
                    <a:pt x="29" y="0"/>
                    <a:pt x="0" y="29"/>
                    <a:pt x="0" y="65"/>
                  </a:cubicBezTo>
                  <a:cubicBezTo>
                    <a:pt x="0" y="95"/>
                    <a:pt x="0" y="95"/>
                    <a:pt x="0" y="95"/>
                  </a:cubicBezTo>
                  <a:lnTo>
                    <a:pt x="141" y="95"/>
                  </a:lnTo>
                  <a:close/>
                </a:path>
              </a:pathLst>
            </a:custGeom>
            <a:solidFill>
              <a:srgbClr val="4C331C"/>
            </a:solidFill>
            <a:ln>
              <a:noFill/>
            </a:ln>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455" name="Freeform 377"/>
            <p:cNvSpPr>
              <a:spLocks/>
            </p:cNvSpPr>
            <p:nvPr/>
          </p:nvSpPr>
          <p:spPr bwMode="auto">
            <a:xfrm>
              <a:off x="6724650" y="1527175"/>
              <a:ext cx="393700" cy="82550"/>
            </a:xfrm>
            <a:custGeom>
              <a:avLst/>
              <a:gdLst>
                <a:gd name="T0" fmla="*/ 0 w 172"/>
                <a:gd name="T1" fmla="*/ 27 h 36"/>
                <a:gd name="T2" fmla="*/ 9 w 172"/>
                <a:gd name="T3" fmla="*/ 36 h 36"/>
                <a:gd name="T4" fmla="*/ 164 w 172"/>
                <a:gd name="T5" fmla="*/ 36 h 36"/>
                <a:gd name="T6" fmla="*/ 172 w 172"/>
                <a:gd name="T7" fmla="*/ 27 h 36"/>
                <a:gd name="T8" fmla="*/ 172 w 172"/>
                <a:gd name="T9" fmla="*/ 8 h 36"/>
                <a:gd name="T10" fmla="*/ 164 w 172"/>
                <a:gd name="T11" fmla="*/ 0 h 36"/>
                <a:gd name="T12" fmla="*/ 9 w 172"/>
                <a:gd name="T13" fmla="*/ 0 h 36"/>
                <a:gd name="T14" fmla="*/ 0 w 172"/>
                <a:gd name="T15" fmla="*/ 8 h 36"/>
                <a:gd name="T16" fmla="*/ 0 w 172"/>
                <a:gd name="T17" fmla="*/ 27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2" h="36">
                  <a:moveTo>
                    <a:pt x="0" y="27"/>
                  </a:moveTo>
                  <a:cubicBezTo>
                    <a:pt x="0" y="32"/>
                    <a:pt x="4" y="36"/>
                    <a:pt x="9" y="36"/>
                  </a:cubicBezTo>
                  <a:cubicBezTo>
                    <a:pt x="164" y="36"/>
                    <a:pt x="164" y="36"/>
                    <a:pt x="164" y="36"/>
                  </a:cubicBezTo>
                  <a:cubicBezTo>
                    <a:pt x="169" y="36"/>
                    <a:pt x="172" y="32"/>
                    <a:pt x="172" y="27"/>
                  </a:cubicBezTo>
                  <a:cubicBezTo>
                    <a:pt x="172" y="8"/>
                    <a:pt x="172" y="8"/>
                    <a:pt x="172" y="8"/>
                  </a:cubicBezTo>
                  <a:cubicBezTo>
                    <a:pt x="172" y="3"/>
                    <a:pt x="169" y="0"/>
                    <a:pt x="164" y="0"/>
                  </a:cubicBezTo>
                  <a:cubicBezTo>
                    <a:pt x="9" y="0"/>
                    <a:pt x="9" y="0"/>
                    <a:pt x="9" y="0"/>
                  </a:cubicBezTo>
                  <a:cubicBezTo>
                    <a:pt x="4" y="0"/>
                    <a:pt x="0" y="3"/>
                    <a:pt x="0" y="8"/>
                  </a:cubicBezTo>
                  <a:lnTo>
                    <a:pt x="0" y="27"/>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456" name="Rectangle 378"/>
            <p:cNvSpPr>
              <a:spLocks noChangeArrowheads="1"/>
            </p:cNvSpPr>
            <p:nvPr/>
          </p:nvSpPr>
          <p:spPr bwMode="auto">
            <a:xfrm>
              <a:off x="6707188" y="2605088"/>
              <a:ext cx="431800" cy="141288"/>
            </a:xfrm>
            <a:prstGeom prst="rect">
              <a:avLst/>
            </a:prstGeom>
            <a:solidFill>
              <a:schemeClr val="tx2">
                <a:lumMod val="50000"/>
              </a:schemeClr>
            </a:solidFill>
            <a:ln>
              <a:noFill/>
            </a:ln>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457" name="Rectangle 379"/>
            <p:cNvSpPr>
              <a:spLocks noChangeArrowheads="1"/>
            </p:cNvSpPr>
            <p:nvPr/>
          </p:nvSpPr>
          <p:spPr bwMode="auto">
            <a:xfrm>
              <a:off x="7026275" y="2605088"/>
              <a:ext cx="112713" cy="1049338"/>
            </a:xfrm>
            <a:prstGeom prst="rect">
              <a:avLst/>
            </a:prstGeom>
            <a:solidFill>
              <a:schemeClr val="tx2">
                <a:lumMod val="50000"/>
              </a:schemeClr>
            </a:solidFill>
            <a:ln>
              <a:noFill/>
            </a:ln>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458" name="Freeform 380"/>
            <p:cNvSpPr>
              <a:spLocks/>
            </p:cNvSpPr>
            <p:nvPr/>
          </p:nvSpPr>
          <p:spPr bwMode="auto">
            <a:xfrm>
              <a:off x="7026275" y="3640138"/>
              <a:ext cx="258763" cy="134938"/>
            </a:xfrm>
            <a:custGeom>
              <a:avLst/>
              <a:gdLst>
                <a:gd name="T0" fmla="*/ 49 w 113"/>
                <a:gd name="T1" fmla="*/ 0 h 59"/>
                <a:gd name="T2" fmla="*/ 113 w 113"/>
                <a:gd name="T3" fmla="*/ 59 h 59"/>
                <a:gd name="T4" fmla="*/ 49 w 113"/>
                <a:gd name="T5" fmla="*/ 59 h 59"/>
                <a:gd name="T6" fmla="*/ 0 w 113"/>
                <a:gd name="T7" fmla="*/ 59 h 59"/>
                <a:gd name="T8" fmla="*/ 0 w 113"/>
                <a:gd name="T9" fmla="*/ 0 h 59"/>
                <a:gd name="T10" fmla="*/ 49 w 113"/>
                <a:gd name="T11" fmla="*/ 0 h 59"/>
              </a:gdLst>
              <a:ahLst/>
              <a:cxnLst>
                <a:cxn ang="0">
                  <a:pos x="T0" y="T1"/>
                </a:cxn>
                <a:cxn ang="0">
                  <a:pos x="T2" y="T3"/>
                </a:cxn>
                <a:cxn ang="0">
                  <a:pos x="T4" y="T5"/>
                </a:cxn>
                <a:cxn ang="0">
                  <a:pos x="T6" y="T7"/>
                </a:cxn>
                <a:cxn ang="0">
                  <a:pos x="T8" y="T9"/>
                </a:cxn>
                <a:cxn ang="0">
                  <a:pos x="T10" y="T11"/>
                </a:cxn>
              </a:cxnLst>
              <a:rect l="0" t="0" r="r" b="b"/>
              <a:pathLst>
                <a:path w="113" h="59">
                  <a:moveTo>
                    <a:pt x="49" y="0"/>
                  </a:moveTo>
                  <a:cubicBezTo>
                    <a:pt x="83" y="0"/>
                    <a:pt x="110" y="26"/>
                    <a:pt x="113" y="59"/>
                  </a:cubicBezTo>
                  <a:cubicBezTo>
                    <a:pt x="49" y="59"/>
                    <a:pt x="49" y="59"/>
                    <a:pt x="49" y="59"/>
                  </a:cubicBezTo>
                  <a:cubicBezTo>
                    <a:pt x="0" y="59"/>
                    <a:pt x="0" y="59"/>
                    <a:pt x="0" y="59"/>
                  </a:cubicBezTo>
                  <a:cubicBezTo>
                    <a:pt x="0" y="0"/>
                    <a:pt x="0" y="0"/>
                    <a:pt x="0" y="0"/>
                  </a:cubicBezTo>
                  <a:lnTo>
                    <a:pt x="49" y="0"/>
                  </a:lnTo>
                  <a:close/>
                </a:path>
              </a:pathLst>
            </a:custGeom>
            <a:solidFill>
              <a:schemeClr val="accent6">
                <a:lumMod val="50000"/>
              </a:schemeClr>
            </a:solidFill>
            <a:ln>
              <a:noFill/>
            </a:ln>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459" name="Rectangle 381"/>
            <p:cNvSpPr>
              <a:spLocks noChangeArrowheads="1"/>
            </p:cNvSpPr>
            <p:nvPr/>
          </p:nvSpPr>
          <p:spPr bwMode="auto">
            <a:xfrm>
              <a:off x="6707188" y="2605088"/>
              <a:ext cx="111125" cy="1049338"/>
            </a:xfrm>
            <a:prstGeom prst="rect">
              <a:avLst/>
            </a:prstGeom>
            <a:solidFill>
              <a:schemeClr val="tx2">
                <a:lumMod val="50000"/>
              </a:schemeClr>
            </a:solidFill>
            <a:ln>
              <a:noFill/>
            </a:ln>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460" name="Freeform 382"/>
            <p:cNvSpPr>
              <a:spLocks/>
            </p:cNvSpPr>
            <p:nvPr/>
          </p:nvSpPr>
          <p:spPr bwMode="auto">
            <a:xfrm>
              <a:off x="6707188" y="3640138"/>
              <a:ext cx="257175" cy="134938"/>
            </a:xfrm>
            <a:custGeom>
              <a:avLst/>
              <a:gdLst>
                <a:gd name="T0" fmla="*/ 49 w 113"/>
                <a:gd name="T1" fmla="*/ 0 h 59"/>
                <a:gd name="T2" fmla="*/ 113 w 113"/>
                <a:gd name="T3" fmla="*/ 59 h 59"/>
                <a:gd name="T4" fmla="*/ 49 w 113"/>
                <a:gd name="T5" fmla="*/ 59 h 59"/>
                <a:gd name="T6" fmla="*/ 0 w 113"/>
                <a:gd name="T7" fmla="*/ 59 h 59"/>
                <a:gd name="T8" fmla="*/ 0 w 113"/>
                <a:gd name="T9" fmla="*/ 0 h 59"/>
                <a:gd name="T10" fmla="*/ 49 w 113"/>
                <a:gd name="T11" fmla="*/ 0 h 59"/>
              </a:gdLst>
              <a:ahLst/>
              <a:cxnLst>
                <a:cxn ang="0">
                  <a:pos x="T0" y="T1"/>
                </a:cxn>
                <a:cxn ang="0">
                  <a:pos x="T2" y="T3"/>
                </a:cxn>
                <a:cxn ang="0">
                  <a:pos x="T4" y="T5"/>
                </a:cxn>
                <a:cxn ang="0">
                  <a:pos x="T6" y="T7"/>
                </a:cxn>
                <a:cxn ang="0">
                  <a:pos x="T8" y="T9"/>
                </a:cxn>
                <a:cxn ang="0">
                  <a:pos x="T10" y="T11"/>
                </a:cxn>
              </a:cxnLst>
              <a:rect l="0" t="0" r="r" b="b"/>
              <a:pathLst>
                <a:path w="113" h="59">
                  <a:moveTo>
                    <a:pt x="49" y="0"/>
                  </a:moveTo>
                  <a:cubicBezTo>
                    <a:pt x="82" y="0"/>
                    <a:pt x="110" y="26"/>
                    <a:pt x="113" y="59"/>
                  </a:cubicBezTo>
                  <a:cubicBezTo>
                    <a:pt x="49" y="59"/>
                    <a:pt x="49" y="59"/>
                    <a:pt x="49" y="59"/>
                  </a:cubicBezTo>
                  <a:cubicBezTo>
                    <a:pt x="0" y="59"/>
                    <a:pt x="0" y="59"/>
                    <a:pt x="0" y="59"/>
                  </a:cubicBezTo>
                  <a:cubicBezTo>
                    <a:pt x="0" y="0"/>
                    <a:pt x="0" y="0"/>
                    <a:pt x="0" y="0"/>
                  </a:cubicBezTo>
                  <a:lnTo>
                    <a:pt x="49" y="0"/>
                  </a:lnTo>
                  <a:close/>
                </a:path>
              </a:pathLst>
            </a:custGeom>
            <a:solidFill>
              <a:schemeClr val="accent6">
                <a:lumMod val="50000"/>
              </a:schemeClr>
            </a:solidFill>
            <a:ln>
              <a:noFill/>
            </a:ln>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461" name="Freeform 383"/>
            <p:cNvSpPr>
              <a:spLocks/>
            </p:cNvSpPr>
            <p:nvPr/>
          </p:nvSpPr>
          <p:spPr bwMode="auto">
            <a:xfrm>
              <a:off x="6550025" y="1830388"/>
              <a:ext cx="746125" cy="774700"/>
            </a:xfrm>
            <a:custGeom>
              <a:avLst/>
              <a:gdLst>
                <a:gd name="T0" fmla="*/ 69 w 327"/>
                <a:gd name="T1" fmla="*/ 0 h 340"/>
                <a:gd name="T2" fmla="*/ 258 w 327"/>
                <a:gd name="T3" fmla="*/ 0 h 340"/>
                <a:gd name="T4" fmla="*/ 327 w 327"/>
                <a:gd name="T5" fmla="*/ 70 h 340"/>
                <a:gd name="T6" fmla="*/ 327 w 327"/>
                <a:gd name="T7" fmla="*/ 128 h 340"/>
                <a:gd name="T8" fmla="*/ 258 w 327"/>
                <a:gd name="T9" fmla="*/ 128 h 340"/>
                <a:gd name="T10" fmla="*/ 258 w 327"/>
                <a:gd name="T11" fmla="*/ 340 h 340"/>
                <a:gd name="T12" fmla="*/ 69 w 327"/>
                <a:gd name="T13" fmla="*/ 340 h 340"/>
                <a:gd name="T14" fmla="*/ 69 w 327"/>
                <a:gd name="T15" fmla="*/ 128 h 340"/>
                <a:gd name="T16" fmla="*/ 0 w 327"/>
                <a:gd name="T17" fmla="*/ 128 h 340"/>
                <a:gd name="T18" fmla="*/ 0 w 327"/>
                <a:gd name="T19" fmla="*/ 70 h 340"/>
                <a:gd name="T20" fmla="*/ 69 w 327"/>
                <a:gd name="T21" fmla="*/ 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7" h="340">
                  <a:moveTo>
                    <a:pt x="69" y="0"/>
                  </a:moveTo>
                  <a:cubicBezTo>
                    <a:pt x="258" y="0"/>
                    <a:pt x="258" y="0"/>
                    <a:pt x="258" y="0"/>
                  </a:cubicBezTo>
                  <a:cubicBezTo>
                    <a:pt x="296" y="0"/>
                    <a:pt x="327" y="32"/>
                    <a:pt x="327" y="70"/>
                  </a:cubicBezTo>
                  <a:cubicBezTo>
                    <a:pt x="327" y="128"/>
                    <a:pt x="327" y="128"/>
                    <a:pt x="327" y="128"/>
                  </a:cubicBezTo>
                  <a:cubicBezTo>
                    <a:pt x="258" y="128"/>
                    <a:pt x="258" y="128"/>
                    <a:pt x="258" y="128"/>
                  </a:cubicBezTo>
                  <a:cubicBezTo>
                    <a:pt x="258" y="340"/>
                    <a:pt x="258" y="340"/>
                    <a:pt x="258" y="340"/>
                  </a:cubicBezTo>
                  <a:cubicBezTo>
                    <a:pt x="69" y="340"/>
                    <a:pt x="69" y="340"/>
                    <a:pt x="69" y="340"/>
                  </a:cubicBezTo>
                  <a:cubicBezTo>
                    <a:pt x="69" y="128"/>
                    <a:pt x="69" y="128"/>
                    <a:pt x="69" y="128"/>
                  </a:cubicBezTo>
                  <a:cubicBezTo>
                    <a:pt x="0" y="128"/>
                    <a:pt x="0" y="128"/>
                    <a:pt x="0" y="128"/>
                  </a:cubicBezTo>
                  <a:cubicBezTo>
                    <a:pt x="0" y="70"/>
                    <a:pt x="0" y="70"/>
                    <a:pt x="0" y="70"/>
                  </a:cubicBezTo>
                  <a:cubicBezTo>
                    <a:pt x="0" y="32"/>
                    <a:pt x="31" y="0"/>
                    <a:pt x="69"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462" name="Freeform 384"/>
            <p:cNvSpPr>
              <a:spLocks/>
            </p:cNvSpPr>
            <p:nvPr/>
          </p:nvSpPr>
          <p:spPr bwMode="auto">
            <a:xfrm>
              <a:off x="7159625" y="2120900"/>
              <a:ext cx="266700" cy="398463"/>
            </a:xfrm>
            <a:custGeom>
              <a:avLst/>
              <a:gdLst>
                <a:gd name="T0" fmla="*/ 44 w 117"/>
                <a:gd name="T1" fmla="*/ 175 h 175"/>
                <a:gd name="T2" fmla="*/ 117 w 117"/>
                <a:gd name="T3" fmla="*/ 175 h 175"/>
                <a:gd name="T4" fmla="*/ 117 w 117"/>
                <a:gd name="T5" fmla="*/ 119 h 175"/>
                <a:gd name="T6" fmla="*/ 51 w 117"/>
                <a:gd name="T7" fmla="*/ 119 h 175"/>
                <a:gd name="T8" fmla="*/ 51 w 117"/>
                <a:gd name="T9" fmla="*/ 0 h 175"/>
                <a:gd name="T10" fmla="*/ 0 w 117"/>
                <a:gd name="T11" fmla="*/ 0 h 175"/>
                <a:gd name="T12" fmla="*/ 0 w 117"/>
                <a:gd name="T13" fmla="*/ 131 h 175"/>
                <a:gd name="T14" fmla="*/ 44 w 117"/>
                <a:gd name="T15" fmla="*/ 175 h 1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7" h="175">
                  <a:moveTo>
                    <a:pt x="44" y="175"/>
                  </a:moveTo>
                  <a:cubicBezTo>
                    <a:pt x="117" y="175"/>
                    <a:pt x="117" y="175"/>
                    <a:pt x="117" y="175"/>
                  </a:cubicBezTo>
                  <a:cubicBezTo>
                    <a:pt x="117" y="119"/>
                    <a:pt x="117" y="119"/>
                    <a:pt x="117" y="119"/>
                  </a:cubicBezTo>
                  <a:cubicBezTo>
                    <a:pt x="51" y="119"/>
                    <a:pt x="51" y="119"/>
                    <a:pt x="51" y="119"/>
                  </a:cubicBezTo>
                  <a:cubicBezTo>
                    <a:pt x="51" y="0"/>
                    <a:pt x="51" y="0"/>
                    <a:pt x="51" y="0"/>
                  </a:cubicBezTo>
                  <a:cubicBezTo>
                    <a:pt x="0" y="0"/>
                    <a:pt x="0" y="0"/>
                    <a:pt x="0" y="0"/>
                  </a:cubicBezTo>
                  <a:cubicBezTo>
                    <a:pt x="0" y="131"/>
                    <a:pt x="0" y="131"/>
                    <a:pt x="0" y="131"/>
                  </a:cubicBezTo>
                  <a:cubicBezTo>
                    <a:pt x="0" y="155"/>
                    <a:pt x="20" y="175"/>
                    <a:pt x="44" y="175"/>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463" name="Rectangle 385"/>
            <p:cNvSpPr>
              <a:spLocks noChangeArrowheads="1"/>
            </p:cNvSpPr>
            <p:nvPr/>
          </p:nvSpPr>
          <p:spPr bwMode="auto">
            <a:xfrm>
              <a:off x="6569075" y="2120900"/>
              <a:ext cx="117475" cy="690563"/>
            </a:xfrm>
            <a:prstGeom prst="rect">
              <a:avLst/>
            </a:prstGeom>
            <a:solidFill>
              <a:srgbClr val="E0BB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464" name="Freeform 386"/>
            <p:cNvSpPr>
              <a:spLocks/>
            </p:cNvSpPr>
            <p:nvPr/>
          </p:nvSpPr>
          <p:spPr bwMode="auto">
            <a:xfrm>
              <a:off x="6569075" y="2693988"/>
              <a:ext cx="117475" cy="231775"/>
            </a:xfrm>
            <a:custGeom>
              <a:avLst/>
              <a:gdLst>
                <a:gd name="T0" fmla="*/ 51 w 51"/>
                <a:gd name="T1" fmla="*/ 0 h 102"/>
                <a:gd name="T2" fmla="*/ 51 w 51"/>
                <a:gd name="T3" fmla="*/ 102 h 102"/>
                <a:gd name="T4" fmla="*/ 0 w 51"/>
                <a:gd name="T5" fmla="*/ 51 h 102"/>
                <a:gd name="T6" fmla="*/ 51 w 51"/>
                <a:gd name="T7" fmla="*/ 0 h 102"/>
              </a:gdLst>
              <a:ahLst/>
              <a:cxnLst>
                <a:cxn ang="0">
                  <a:pos x="T0" y="T1"/>
                </a:cxn>
                <a:cxn ang="0">
                  <a:pos x="T2" y="T3"/>
                </a:cxn>
                <a:cxn ang="0">
                  <a:pos x="T4" y="T5"/>
                </a:cxn>
                <a:cxn ang="0">
                  <a:pos x="T6" y="T7"/>
                </a:cxn>
              </a:cxnLst>
              <a:rect l="0" t="0" r="r" b="b"/>
              <a:pathLst>
                <a:path w="51" h="102">
                  <a:moveTo>
                    <a:pt x="51" y="0"/>
                  </a:moveTo>
                  <a:cubicBezTo>
                    <a:pt x="51" y="102"/>
                    <a:pt x="51" y="102"/>
                    <a:pt x="51" y="102"/>
                  </a:cubicBezTo>
                  <a:cubicBezTo>
                    <a:pt x="22" y="102"/>
                    <a:pt x="0" y="79"/>
                    <a:pt x="0" y="51"/>
                  </a:cubicBezTo>
                  <a:cubicBezTo>
                    <a:pt x="0" y="23"/>
                    <a:pt x="22" y="0"/>
                    <a:pt x="51"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465" name="Freeform 387"/>
            <p:cNvSpPr>
              <a:spLocks/>
            </p:cNvSpPr>
            <p:nvPr/>
          </p:nvSpPr>
          <p:spPr bwMode="auto">
            <a:xfrm>
              <a:off x="7307263" y="2401888"/>
              <a:ext cx="234950" cy="117475"/>
            </a:xfrm>
            <a:custGeom>
              <a:avLst/>
              <a:gdLst>
                <a:gd name="T0" fmla="*/ 0 w 103"/>
                <a:gd name="T1" fmla="*/ 0 h 52"/>
                <a:gd name="T2" fmla="*/ 103 w 103"/>
                <a:gd name="T3" fmla="*/ 0 h 52"/>
                <a:gd name="T4" fmla="*/ 52 w 103"/>
                <a:gd name="T5" fmla="*/ 52 h 52"/>
                <a:gd name="T6" fmla="*/ 0 w 103"/>
                <a:gd name="T7" fmla="*/ 0 h 52"/>
              </a:gdLst>
              <a:ahLst/>
              <a:cxnLst>
                <a:cxn ang="0">
                  <a:pos x="T0" y="T1"/>
                </a:cxn>
                <a:cxn ang="0">
                  <a:pos x="T2" y="T3"/>
                </a:cxn>
                <a:cxn ang="0">
                  <a:pos x="T4" y="T5"/>
                </a:cxn>
                <a:cxn ang="0">
                  <a:pos x="T6" y="T7"/>
                </a:cxn>
              </a:cxnLst>
              <a:rect l="0" t="0" r="r" b="b"/>
              <a:pathLst>
                <a:path w="103" h="52">
                  <a:moveTo>
                    <a:pt x="0" y="0"/>
                  </a:moveTo>
                  <a:cubicBezTo>
                    <a:pt x="103" y="0"/>
                    <a:pt x="103" y="0"/>
                    <a:pt x="103" y="0"/>
                  </a:cubicBezTo>
                  <a:cubicBezTo>
                    <a:pt x="103" y="29"/>
                    <a:pt x="80" y="52"/>
                    <a:pt x="52" y="52"/>
                  </a:cubicBezTo>
                  <a:cubicBezTo>
                    <a:pt x="23" y="52"/>
                    <a:pt x="0" y="29"/>
                    <a:pt x="0"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467" name="Rectangle 389"/>
            <p:cNvSpPr>
              <a:spLocks noChangeArrowheads="1"/>
            </p:cNvSpPr>
            <p:nvPr/>
          </p:nvSpPr>
          <p:spPr bwMode="auto">
            <a:xfrm>
              <a:off x="7212013" y="2349500"/>
              <a:ext cx="512763" cy="523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468" name="Freeform 390"/>
            <p:cNvSpPr>
              <a:spLocks/>
            </p:cNvSpPr>
            <p:nvPr/>
          </p:nvSpPr>
          <p:spPr bwMode="auto">
            <a:xfrm>
              <a:off x="7331075" y="2089150"/>
              <a:ext cx="536575" cy="260350"/>
            </a:xfrm>
            <a:custGeom>
              <a:avLst/>
              <a:gdLst>
                <a:gd name="T0" fmla="*/ 87 w 338"/>
                <a:gd name="T1" fmla="*/ 0 h 164"/>
                <a:gd name="T2" fmla="*/ 338 w 338"/>
                <a:gd name="T3" fmla="*/ 0 h 164"/>
                <a:gd name="T4" fmla="*/ 248 w 338"/>
                <a:gd name="T5" fmla="*/ 164 h 164"/>
                <a:gd name="T6" fmla="*/ 0 w 338"/>
                <a:gd name="T7" fmla="*/ 164 h 164"/>
                <a:gd name="T8" fmla="*/ 87 w 338"/>
                <a:gd name="T9" fmla="*/ 0 h 164"/>
              </a:gdLst>
              <a:ahLst/>
              <a:cxnLst>
                <a:cxn ang="0">
                  <a:pos x="T0" y="T1"/>
                </a:cxn>
                <a:cxn ang="0">
                  <a:pos x="T2" y="T3"/>
                </a:cxn>
                <a:cxn ang="0">
                  <a:pos x="T4" y="T5"/>
                </a:cxn>
                <a:cxn ang="0">
                  <a:pos x="T6" y="T7"/>
                </a:cxn>
                <a:cxn ang="0">
                  <a:pos x="T8" y="T9"/>
                </a:cxn>
              </a:cxnLst>
              <a:rect l="0" t="0" r="r" b="b"/>
              <a:pathLst>
                <a:path w="338" h="164">
                  <a:moveTo>
                    <a:pt x="87" y="0"/>
                  </a:moveTo>
                  <a:lnTo>
                    <a:pt x="338" y="0"/>
                  </a:lnTo>
                  <a:lnTo>
                    <a:pt x="248" y="164"/>
                  </a:lnTo>
                  <a:lnTo>
                    <a:pt x="0" y="164"/>
                  </a:lnTo>
                  <a:lnTo>
                    <a:pt x="8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469" name="Rectangle 391"/>
            <p:cNvSpPr>
              <a:spLocks noChangeArrowheads="1"/>
            </p:cNvSpPr>
            <p:nvPr/>
          </p:nvSpPr>
          <p:spPr bwMode="auto">
            <a:xfrm>
              <a:off x="7212013" y="2349500"/>
              <a:ext cx="119063" cy="5238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470" name="Freeform 392"/>
            <p:cNvSpPr>
              <a:spLocks/>
            </p:cNvSpPr>
            <p:nvPr/>
          </p:nvSpPr>
          <p:spPr bwMode="auto">
            <a:xfrm>
              <a:off x="6853238" y="1673225"/>
              <a:ext cx="136525" cy="225425"/>
            </a:xfrm>
            <a:custGeom>
              <a:avLst/>
              <a:gdLst>
                <a:gd name="T0" fmla="*/ 43 w 86"/>
                <a:gd name="T1" fmla="*/ 142 h 142"/>
                <a:gd name="T2" fmla="*/ 86 w 86"/>
                <a:gd name="T3" fmla="*/ 99 h 142"/>
                <a:gd name="T4" fmla="*/ 86 w 86"/>
                <a:gd name="T5" fmla="*/ 0 h 142"/>
                <a:gd name="T6" fmla="*/ 0 w 86"/>
                <a:gd name="T7" fmla="*/ 0 h 142"/>
                <a:gd name="T8" fmla="*/ 0 w 86"/>
                <a:gd name="T9" fmla="*/ 99 h 142"/>
                <a:gd name="T10" fmla="*/ 43 w 86"/>
                <a:gd name="T11" fmla="*/ 142 h 142"/>
              </a:gdLst>
              <a:ahLst/>
              <a:cxnLst>
                <a:cxn ang="0">
                  <a:pos x="T0" y="T1"/>
                </a:cxn>
                <a:cxn ang="0">
                  <a:pos x="T2" y="T3"/>
                </a:cxn>
                <a:cxn ang="0">
                  <a:pos x="T4" y="T5"/>
                </a:cxn>
                <a:cxn ang="0">
                  <a:pos x="T6" y="T7"/>
                </a:cxn>
                <a:cxn ang="0">
                  <a:pos x="T8" y="T9"/>
                </a:cxn>
                <a:cxn ang="0">
                  <a:pos x="T10" y="T11"/>
                </a:cxn>
              </a:cxnLst>
              <a:rect l="0" t="0" r="r" b="b"/>
              <a:pathLst>
                <a:path w="86" h="142">
                  <a:moveTo>
                    <a:pt x="43" y="142"/>
                  </a:moveTo>
                  <a:lnTo>
                    <a:pt x="86" y="99"/>
                  </a:lnTo>
                  <a:lnTo>
                    <a:pt x="86" y="0"/>
                  </a:lnTo>
                  <a:lnTo>
                    <a:pt x="0" y="0"/>
                  </a:lnTo>
                  <a:lnTo>
                    <a:pt x="0" y="99"/>
                  </a:lnTo>
                  <a:lnTo>
                    <a:pt x="43" y="142"/>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471" name="Freeform 393"/>
            <p:cNvSpPr>
              <a:spLocks/>
            </p:cNvSpPr>
            <p:nvPr/>
          </p:nvSpPr>
          <p:spPr bwMode="auto">
            <a:xfrm>
              <a:off x="6853238" y="1673225"/>
              <a:ext cx="136525" cy="117475"/>
            </a:xfrm>
            <a:custGeom>
              <a:avLst/>
              <a:gdLst>
                <a:gd name="T0" fmla="*/ 60 w 60"/>
                <a:gd name="T1" fmla="*/ 48 h 52"/>
                <a:gd name="T2" fmla="*/ 31 w 60"/>
                <a:gd name="T3" fmla="*/ 52 h 52"/>
                <a:gd name="T4" fmla="*/ 0 w 60"/>
                <a:gd name="T5" fmla="*/ 48 h 52"/>
                <a:gd name="T6" fmla="*/ 0 w 60"/>
                <a:gd name="T7" fmla="*/ 0 h 52"/>
                <a:gd name="T8" fmla="*/ 60 w 60"/>
                <a:gd name="T9" fmla="*/ 0 h 52"/>
                <a:gd name="T10" fmla="*/ 60 w 60"/>
                <a:gd name="T11" fmla="*/ 48 h 52"/>
              </a:gdLst>
              <a:ahLst/>
              <a:cxnLst>
                <a:cxn ang="0">
                  <a:pos x="T0" y="T1"/>
                </a:cxn>
                <a:cxn ang="0">
                  <a:pos x="T2" y="T3"/>
                </a:cxn>
                <a:cxn ang="0">
                  <a:pos x="T4" y="T5"/>
                </a:cxn>
                <a:cxn ang="0">
                  <a:pos x="T6" y="T7"/>
                </a:cxn>
                <a:cxn ang="0">
                  <a:pos x="T8" y="T9"/>
                </a:cxn>
                <a:cxn ang="0">
                  <a:pos x="T10" y="T11"/>
                </a:cxn>
              </a:cxnLst>
              <a:rect l="0" t="0" r="r" b="b"/>
              <a:pathLst>
                <a:path w="60" h="52">
                  <a:moveTo>
                    <a:pt x="60" y="48"/>
                  </a:moveTo>
                  <a:cubicBezTo>
                    <a:pt x="51" y="51"/>
                    <a:pt x="41" y="52"/>
                    <a:pt x="31" y="52"/>
                  </a:cubicBezTo>
                  <a:cubicBezTo>
                    <a:pt x="20" y="52"/>
                    <a:pt x="10" y="51"/>
                    <a:pt x="0" y="48"/>
                  </a:cubicBezTo>
                  <a:cubicBezTo>
                    <a:pt x="0" y="0"/>
                    <a:pt x="0" y="0"/>
                    <a:pt x="0" y="0"/>
                  </a:cubicBezTo>
                  <a:cubicBezTo>
                    <a:pt x="60" y="0"/>
                    <a:pt x="60" y="0"/>
                    <a:pt x="60" y="0"/>
                  </a:cubicBezTo>
                  <a:lnTo>
                    <a:pt x="60" y="48"/>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472" name="Freeform 394"/>
            <p:cNvSpPr>
              <a:spLocks/>
            </p:cNvSpPr>
            <p:nvPr/>
          </p:nvSpPr>
          <p:spPr bwMode="auto">
            <a:xfrm>
              <a:off x="6761163" y="1460500"/>
              <a:ext cx="322263" cy="306388"/>
            </a:xfrm>
            <a:custGeom>
              <a:avLst/>
              <a:gdLst>
                <a:gd name="T0" fmla="*/ 141 w 141"/>
                <a:gd name="T1" fmla="*/ 0 h 134"/>
                <a:gd name="T2" fmla="*/ 141 w 141"/>
                <a:gd name="T3" fmla="*/ 110 h 134"/>
                <a:gd name="T4" fmla="*/ 140 w 141"/>
                <a:gd name="T5" fmla="*/ 110 h 134"/>
                <a:gd name="T6" fmla="*/ 71 w 141"/>
                <a:gd name="T7" fmla="*/ 134 h 134"/>
                <a:gd name="T8" fmla="*/ 0 w 141"/>
                <a:gd name="T9" fmla="*/ 110 h 134"/>
                <a:gd name="T10" fmla="*/ 0 w 141"/>
                <a:gd name="T11" fmla="*/ 0 h 134"/>
                <a:gd name="T12" fmla="*/ 141 w 141"/>
                <a:gd name="T13" fmla="*/ 0 h 134"/>
              </a:gdLst>
              <a:ahLst/>
              <a:cxnLst>
                <a:cxn ang="0">
                  <a:pos x="T0" y="T1"/>
                </a:cxn>
                <a:cxn ang="0">
                  <a:pos x="T2" y="T3"/>
                </a:cxn>
                <a:cxn ang="0">
                  <a:pos x="T4" y="T5"/>
                </a:cxn>
                <a:cxn ang="0">
                  <a:pos x="T6" y="T7"/>
                </a:cxn>
                <a:cxn ang="0">
                  <a:pos x="T8" y="T9"/>
                </a:cxn>
                <a:cxn ang="0">
                  <a:pos x="T10" y="T11"/>
                </a:cxn>
                <a:cxn ang="0">
                  <a:pos x="T12" y="T13"/>
                </a:cxn>
              </a:cxnLst>
              <a:rect l="0" t="0" r="r" b="b"/>
              <a:pathLst>
                <a:path w="141" h="134">
                  <a:moveTo>
                    <a:pt x="141" y="0"/>
                  </a:moveTo>
                  <a:cubicBezTo>
                    <a:pt x="141" y="110"/>
                    <a:pt x="141" y="110"/>
                    <a:pt x="141" y="110"/>
                  </a:cubicBezTo>
                  <a:cubicBezTo>
                    <a:pt x="140" y="110"/>
                    <a:pt x="140" y="110"/>
                    <a:pt x="140" y="110"/>
                  </a:cubicBezTo>
                  <a:cubicBezTo>
                    <a:pt x="121" y="125"/>
                    <a:pt x="97" y="134"/>
                    <a:pt x="71" y="134"/>
                  </a:cubicBezTo>
                  <a:cubicBezTo>
                    <a:pt x="45" y="134"/>
                    <a:pt x="19" y="125"/>
                    <a:pt x="0" y="110"/>
                  </a:cubicBezTo>
                  <a:cubicBezTo>
                    <a:pt x="0" y="0"/>
                    <a:pt x="0" y="0"/>
                    <a:pt x="0" y="0"/>
                  </a:cubicBezTo>
                  <a:lnTo>
                    <a:pt x="141" y="0"/>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473" name="Rectangle 395"/>
            <p:cNvSpPr>
              <a:spLocks noChangeArrowheads="1"/>
            </p:cNvSpPr>
            <p:nvPr/>
          </p:nvSpPr>
          <p:spPr bwMode="auto">
            <a:xfrm>
              <a:off x="6569075" y="2120900"/>
              <a:ext cx="117475" cy="34925"/>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474" name="Rectangle 396"/>
            <p:cNvSpPr>
              <a:spLocks noChangeArrowheads="1"/>
            </p:cNvSpPr>
            <p:nvPr/>
          </p:nvSpPr>
          <p:spPr bwMode="auto">
            <a:xfrm>
              <a:off x="7159625" y="2120900"/>
              <a:ext cx="115888" cy="34925"/>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475" name="Rectangle 397"/>
            <p:cNvSpPr>
              <a:spLocks noChangeArrowheads="1"/>
            </p:cNvSpPr>
            <p:nvPr/>
          </p:nvSpPr>
          <p:spPr bwMode="auto">
            <a:xfrm>
              <a:off x="7058025" y="1439863"/>
              <a:ext cx="25400" cy="169863"/>
            </a:xfrm>
            <a:prstGeom prst="rect">
              <a:avLst/>
            </a:prstGeom>
            <a:solidFill>
              <a:srgbClr val="4C331C"/>
            </a:solidFill>
            <a:ln>
              <a:noFill/>
            </a:ln>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476" name="Rectangle 398"/>
            <p:cNvSpPr>
              <a:spLocks noChangeArrowheads="1"/>
            </p:cNvSpPr>
            <p:nvPr/>
          </p:nvSpPr>
          <p:spPr bwMode="auto">
            <a:xfrm>
              <a:off x="6761163" y="1439863"/>
              <a:ext cx="25400" cy="169863"/>
            </a:xfrm>
            <a:prstGeom prst="rect">
              <a:avLst/>
            </a:prstGeom>
            <a:solidFill>
              <a:srgbClr val="4C331C"/>
            </a:solidFill>
            <a:ln>
              <a:noFill/>
            </a:ln>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477" name="Oval 399"/>
            <p:cNvSpPr>
              <a:spLocks noChangeArrowheads="1"/>
            </p:cNvSpPr>
            <p:nvPr/>
          </p:nvSpPr>
          <p:spPr bwMode="auto">
            <a:xfrm>
              <a:off x="6823075" y="1554163"/>
              <a:ext cx="25400" cy="25400"/>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478" name="Oval 400"/>
            <p:cNvSpPr>
              <a:spLocks noChangeArrowheads="1"/>
            </p:cNvSpPr>
            <p:nvPr/>
          </p:nvSpPr>
          <p:spPr bwMode="auto">
            <a:xfrm>
              <a:off x="6997700" y="1554163"/>
              <a:ext cx="23813" cy="25400"/>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479" name="Freeform 401"/>
            <p:cNvSpPr>
              <a:spLocks/>
            </p:cNvSpPr>
            <p:nvPr/>
          </p:nvSpPr>
          <p:spPr bwMode="auto">
            <a:xfrm>
              <a:off x="6900863" y="1627188"/>
              <a:ext cx="42863" cy="20638"/>
            </a:xfrm>
            <a:custGeom>
              <a:avLst/>
              <a:gdLst>
                <a:gd name="T0" fmla="*/ 9 w 19"/>
                <a:gd name="T1" fmla="*/ 9 h 9"/>
                <a:gd name="T2" fmla="*/ 19 w 19"/>
                <a:gd name="T3" fmla="*/ 0 h 9"/>
                <a:gd name="T4" fmla="*/ 0 w 19"/>
                <a:gd name="T5" fmla="*/ 0 h 9"/>
                <a:gd name="T6" fmla="*/ 9 w 19"/>
                <a:gd name="T7" fmla="*/ 9 h 9"/>
              </a:gdLst>
              <a:ahLst/>
              <a:cxnLst>
                <a:cxn ang="0">
                  <a:pos x="T0" y="T1"/>
                </a:cxn>
                <a:cxn ang="0">
                  <a:pos x="T2" y="T3"/>
                </a:cxn>
                <a:cxn ang="0">
                  <a:pos x="T4" y="T5"/>
                </a:cxn>
                <a:cxn ang="0">
                  <a:pos x="T6" y="T7"/>
                </a:cxn>
              </a:cxnLst>
              <a:rect l="0" t="0" r="r" b="b"/>
              <a:pathLst>
                <a:path w="19" h="9">
                  <a:moveTo>
                    <a:pt x="9" y="9"/>
                  </a:moveTo>
                  <a:cubicBezTo>
                    <a:pt x="15" y="9"/>
                    <a:pt x="19" y="5"/>
                    <a:pt x="19" y="0"/>
                  </a:cubicBezTo>
                  <a:cubicBezTo>
                    <a:pt x="0" y="0"/>
                    <a:pt x="0" y="0"/>
                    <a:pt x="0" y="0"/>
                  </a:cubicBezTo>
                  <a:cubicBezTo>
                    <a:pt x="0" y="5"/>
                    <a:pt x="4" y="9"/>
                    <a:pt x="9" y="9"/>
                  </a:cubicBez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480" name="Freeform 402"/>
            <p:cNvSpPr>
              <a:spLocks/>
            </p:cNvSpPr>
            <p:nvPr/>
          </p:nvSpPr>
          <p:spPr bwMode="auto">
            <a:xfrm>
              <a:off x="6875463" y="1700213"/>
              <a:ext cx="93663" cy="26988"/>
            </a:xfrm>
            <a:custGeom>
              <a:avLst/>
              <a:gdLst>
                <a:gd name="T0" fmla="*/ 41 w 41"/>
                <a:gd name="T1" fmla="*/ 6 h 12"/>
                <a:gd name="T2" fmla="*/ 36 w 41"/>
                <a:gd name="T3" fmla="*/ 12 h 12"/>
                <a:gd name="T4" fmla="*/ 5 w 41"/>
                <a:gd name="T5" fmla="*/ 12 h 12"/>
                <a:gd name="T6" fmla="*/ 0 w 41"/>
                <a:gd name="T7" fmla="*/ 6 h 12"/>
                <a:gd name="T8" fmla="*/ 0 w 41"/>
                <a:gd name="T9" fmla="*/ 6 h 12"/>
                <a:gd name="T10" fmla="*/ 5 w 41"/>
                <a:gd name="T11" fmla="*/ 0 h 12"/>
                <a:gd name="T12" fmla="*/ 36 w 41"/>
                <a:gd name="T13" fmla="*/ 0 h 12"/>
                <a:gd name="T14" fmla="*/ 41 w 41"/>
                <a:gd name="T15" fmla="*/ 6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12">
                  <a:moveTo>
                    <a:pt x="41" y="6"/>
                  </a:moveTo>
                  <a:cubicBezTo>
                    <a:pt x="41" y="9"/>
                    <a:pt x="39" y="12"/>
                    <a:pt x="36" y="12"/>
                  </a:cubicBezTo>
                  <a:cubicBezTo>
                    <a:pt x="5" y="12"/>
                    <a:pt x="5" y="12"/>
                    <a:pt x="5" y="12"/>
                  </a:cubicBezTo>
                  <a:cubicBezTo>
                    <a:pt x="2" y="12"/>
                    <a:pt x="0" y="9"/>
                    <a:pt x="0" y="6"/>
                  </a:cubicBezTo>
                  <a:cubicBezTo>
                    <a:pt x="0" y="6"/>
                    <a:pt x="0" y="6"/>
                    <a:pt x="0" y="6"/>
                  </a:cubicBezTo>
                  <a:cubicBezTo>
                    <a:pt x="0" y="3"/>
                    <a:pt x="2" y="0"/>
                    <a:pt x="5" y="0"/>
                  </a:cubicBezTo>
                  <a:cubicBezTo>
                    <a:pt x="36" y="0"/>
                    <a:pt x="36" y="0"/>
                    <a:pt x="36" y="0"/>
                  </a:cubicBezTo>
                  <a:cubicBezTo>
                    <a:pt x="39" y="0"/>
                    <a:pt x="41" y="3"/>
                    <a:pt x="41" y="6"/>
                  </a:cubicBez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481" name="Freeform 403"/>
            <p:cNvSpPr>
              <a:spLocks noEditPoints="1"/>
            </p:cNvSpPr>
            <p:nvPr/>
          </p:nvSpPr>
          <p:spPr bwMode="auto">
            <a:xfrm>
              <a:off x="6834188" y="1647825"/>
              <a:ext cx="176213" cy="157163"/>
            </a:xfrm>
            <a:custGeom>
              <a:avLst/>
              <a:gdLst>
                <a:gd name="T0" fmla="*/ 38 w 77"/>
                <a:gd name="T1" fmla="*/ 0 h 69"/>
                <a:gd name="T2" fmla="*/ 0 w 77"/>
                <a:gd name="T3" fmla="*/ 39 h 69"/>
                <a:gd name="T4" fmla="*/ 0 w 77"/>
                <a:gd name="T5" fmla="*/ 60 h 69"/>
                <a:gd name="T6" fmla="*/ 0 w 77"/>
                <a:gd name="T7" fmla="*/ 63 h 69"/>
                <a:gd name="T8" fmla="*/ 39 w 77"/>
                <a:gd name="T9" fmla="*/ 69 h 69"/>
                <a:gd name="T10" fmla="*/ 77 w 77"/>
                <a:gd name="T11" fmla="*/ 63 h 69"/>
                <a:gd name="T12" fmla="*/ 77 w 77"/>
                <a:gd name="T13" fmla="*/ 60 h 69"/>
                <a:gd name="T14" fmla="*/ 77 w 77"/>
                <a:gd name="T15" fmla="*/ 39 h 69"/>
                <a:gd name="T16" fmla="*/ 38 w 77"/>
                <a:gd name="T17" fmla="*/ 0 h 69"/>
                <a:gd name="T18" fmla="*/ 61 w 77"/>
                <a:gd name="T19" fmla="*/ 45 h 69"/>
                <a:gd name="T20" fmla="*/ 45 w 77"/>
                <a:gd name="T21" fmla="*/ 48 h 69"/>
                <a:gd name="T22" fmla="*/ 45 w 77"/>
                <a:gd name="T23" fmla="*/ 35 h 69"/>
                <a:gd name="T24" fmla="*/ 32 w 77"/>
                <a:gd name="T25" fmla="*/ 35 h 69"/>
                <a:gd name="T26" fmla="*/ 32 w 77"/>
                <a:gd name="T27" fmla="*/ 48 h 69"/>
                <a:gd name="T28" fmla="*/ 15 w 77"/>
                <a:gd name="T29" fmla="*/ 45 h 69"/>
                <a:gd name="T30" fmla="*/ 15 w 77"/>
                <a:gd name="T31" fmla="*/ 37 h 69"/>
                <a:gd name="T32" fmla="*/ 38 w 77"/>
                <a:gd name="T33" fmla="*/ 24 h 69"/>
                <a:gd name="T34" fmla="*/ 62 w 77"/>
                <a:gd name="T35" fmla="*/ 37 h 69"/>
                <a:gd name="T36" fmla="*/ 61 w 77"/>
                <a:gd name="T37" fmla="*/ 45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7" h="69">
                  <a:moveTo>
                    <a:pt x="38" y="0"/>
                  </a:moveTo>
                  <a:cubicBezTo>
                    <a:pt x="17" y="0"/>
                    <a:pt x="0" y="18"/>
                    <a:pt x="0" y="39"/>
                  </a:cubicBezTo>
                  <a:cubicBezTo>
                    <a:pt x="0" y="60"/>
                    <a:pt x="0" y="60"/>
                    <a:pt x="0" y="60"/>
                  </a:cubicBezTo>
                  <a:cubicBezTo>
                    <a:pt x="0" y="61"/>
                    <a:pt x="0" y="62"/>
                    <a:pt x="0" y="63"/>
                  </a:cubicBezTo>
                  <a:cubicBezTo>
                    <a:pt x="13" y="67"/>
                    <a:pt x="25" y="69"/>
                    <a:pt x="39" y="69"/>
                  </a:cubicBezTo>
                  <a:cubicBezTo>
                    <a:pt x="52" y="69"/>
                    <a:pt x="65" y="67"/>
                    <a:pt x="77" y="63"/>
                  </a:cubicBezTo>
                  <a:cubicBezTo>
                    <a:pt x="77" y="62"/>
                    <a:pt x="77" y="61"/>
                    <a:pt x="77" y="60"/>
                  </a:cubicBezTo>
                  <a:cubicBezTo>
                    <a:pt x="77" y="39"/>
                    <a:pt x="77" y="39"/>
                    <a:pt x="77" y="39"/>
                  </a:cubicBezTo>
                  <a:cubicBezTo>
                    <a:pt x="77" y="18"/>
                    <a:pt x="60" y="0"/>
                    <a:pt x="38" y="0"/>
                  </a:cubicBezTo>
                  <a:close/>
                  <a:moveTo>
                    <a:pt x="61" y="45"/>
                  </a:moveTo>
                  <a:cubicBezTo>
                    <a:pt x="56" y="46"/>
                    <a:pt x="50" y="47"/>
                    <a:pt x="45" y="48"/>
                  </a:cubicBezTo>
                  <a:cubicBezTo>
                    <a:pt x="45" y="35"/>
                    <a:pt x="45" y="35"/>
                    <a:pt x="45" y="35"/>
                  </a:cubicBezTo>
                  <a:cubicBezTo>
                    <a:pt x="32" y="35"/>
                    <a:pt x="32" y="35"/>
                    <a:pt x="32" y="35"/>
                  </a:cubicBezTo>
                  <a:cubicBezTo>
                    <a:pt x="32" y="48"/>
                    <a:pt x="32" y="48"/>
                    <a:pt x="32" y="48"/>
                  </a:cubicBezTo>
                  <a:cubicBezTo>
                    <a:pt x="27" y="47"/>
                    <a:pt x="21" y="46"/>
                    <a:pt x="15" y="45"/>
                  </a:cubicBezTo>
                  <a:cubicBezTo>
                    <a:pt x="15" y="44"/>
                    <a:pt x="15" y="37"/>
                    <a:pt x="15" y="37"/>
                  </a:cubicBezTo>
                  <a:cubicBezTo>
                    <a:pt x="15" y="24"/>
                    <a:pt x="26" y="24"/>
                    <a:pt x="38" y="24"/>
                  </a:cubicBezTo>
                  <a:cubicBezTo>
                    <a:pt x="51" y="24"/>
                    <a:pt x="62" y="24"/>
                    <a:pt x="62" y="37"/>
                  </a:cubicBezTo>
                  <a:cubicBezTo>
                    <a:pt x="62" y="37"/>
                    <a:pt x="61" y="44"/>
                    <a:pt x="61" y="45"/>
                  </a:cubicBezTo>
                  <a:close/>
                </a:path>
              </a:pathLst>
            </a:custGeom>
            <a:solidFill>
              <a:srgbClr val="4C331C"/>
            </a:solidFill>
            <a:ln>
              <a:noFill/>
            </a:ln>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grpSp>
      <p:grpSp>
        <p:nvGrpSpPr>
          <p:cNvPr id="928" name="Group 927"/>
          <p:cNvGrpSpPr/>
          <p:nvPr/>
        </p:nvGrpSpPr>
        <p:grpSpPr>
          <a:xfrm>
            <a:off x="9670294" y="667908"/>
            <a:ext cx="1792129" cy="1792129"/>
            <a:chOff x="517688" y="1521297"/>
            <a:chExt cx="1828800" cy="1828800"/>
          </a:xfrm>
        </p:grpSpPr>
        <p:sp>
          <p:nvSpPr>
            <p:cNvPr id="923" name="Oval 922"/>
            <p:cNvSpPr/>
            <p:nvPr/>
          </p:nvSpPr>
          <p:spPr bwMode="auto">
            <a:xfrm>
              <a:off x="517688" y="1521297"/>
              <a:ext cx="1828800" cy="1828800"/>
            </a:xfrm>
            <a:prstGeom prst="ellipse">
              <a:avLst/>
            </a:prstGeom>
            <a:solidFill>
              <a:schemeClr val="bg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06" tIns="89606" rIns="33606" bIns="33606" rtlCol="0" anchor="b" anchorCtr="0"/>
            <a:lstStyle/>
            <a:p>
              <a:pPr algn="ctr" defTabSz="878030">
                <a:lnSpc>
                  <a:spcPct val="90000"/>
                </a:lnSpc>
                <a:spcAft>
                  <a:spcPts val="575"/>
                </a:spcAft>
                <a:defRPr/>
              </a:pPr>
              <a:endParaRPr lang="en-US" sz="784" kern="0" dirty="0">
                <a:solidFill>
                  <a:srgbClr val="505050"/>
                </a:solidFill>
              </a:endParaRPr>
            </a:p>
          </p:txBody>
        </p:sp>
        <p:sp>
          <p:nvSpPr>
            <p:cNvPr id="925" name="Rectangle 924"/>
            <p:cNvSpPr/>
            <p:nvPr/>
          </p:nvSpPr>
          <p:spPr>
            <a:xfrm>
              <a:off x="610166" y="1773208"/>
              <a:ext cx="1643845" cy="1366525"/>
            </a:xfrm>
            <a:prstGeom prst="rect">
              <a:avLst/>
            </a:prstGeom>
          </p:spPr>
          <p:txBody>
            <a:bodyPr wrap="square" lIns="0" rIns="0">
              <a:spAutoFit/>
            </a:bodyPr>
            <a:lstStyle/>
            <a:p>
              <a:pPr algn="ctr" defTabSz="878030">
                <a:lnSpc>
                  <a:spcPct val="90000"/>
                </a:lnSpc>
                <a:spcAft>
                  <a:spcPts val="575"/>
                </a:spcAft>
                <a:defRPr/>
              </a:pPr>
              <a:r>
                <a:rPr lang="en-US" sz="1799" kern="0" dirty="0">
                  <a:gradFill>
                    <a:gsLst>
                      <a:gs pos="2917">
                        <a:srgbClr val="505050"/>
                      </a:gs>
                      <a:gs pos="100000">
                        <a:srgbClr val="505050"/>
                      </a:gs>
                    </a:gsLst>
                    <a:lin ang="5400000" scaled="0"/>
                  </a:gradFill>
                </a:rPr>
                <a:t>Over </a:t>
              </a:r>
              <a:br>
                <a:rPr lang="en-US" sz="1799" kern="0" dirty="0">
                  <a:gradFill>
                    <a:gsLst>
                      <a:gs pos="2917">
                        <a:srgbClr val="505050"/>
                      </a:gs>
                      <a:gs pos="100000">
                        <a:srgbClr val="505050"/>
                      </a:gs>
                    </a:gsLst>
                    <a:lin ang="5400000" scaled="0"/>
                  </a:gradFill>
                </a:rPr>
              </a:br>
              <a:r>
                <a:rPr lang="en-US" sz="3429" kern="0" dirty="0">
                  <a:gradFill>
                    <a:gsLst>
                      <a:gs pos="2917">
                        <a:srgbClr val="DC3C00"/>
                      </a:gs>
                      <a:gs pos="100000">
                        <a:srgbClr val="DC3C00"/>
                      </a:gs>
                    </a:gsLst>
                    <a:lin ang="5400000" scaled="0"/>
                  </a:gradFill>
                </a:rPr>
                <a:t>4 trillion </a:t>
              </a:r>
              <a:r>
                <a:rPr lang="en-US" sz="1799" kern="0" dirty="0">
                  <a:gradFill>
                    <a:gsLst>
                      <a:gs pos="2917">
                        <a:srgbClr val="505050"/>
                      </a:gs>
                      <a:gs pos="100000">
                        <a:srgbClr val="505050"/>
                      </a:gs>
                    </a:gsLst>
                    <a:lin ang="5400000" scaled="0"/>
                  </a:gradFill>
                </a:rPr>
                <a:t/>
              </a:r>
              <a:br>
                <a:rPr lang="en-US" sz="1799" kern="0" dirty="0">
                  <a:gradFill>
                    <a:gsLst>
                      <a:gs pos="2917">
                        <a:srgbClr val="505050"/>
                      </a:gs>
                      <a:gs pos="100000">
                        <a:srgbClr val="505050"/>
                      </a:gs>
                    </a:gsLst>
                    <a:lin ang="5400000" scaled="0"/>
                  </a:gradFill>
                </a:rPr>
              </a:br>
              <a:r>
                <a:rPr lang="en-US" sz="1799" kern="0" dirty="0">
                  <a:gradFill>
                    <a:gsLst>
                      <a:gs pos="2917">
                        <a:srgbClr val="505050"/>
                      </a:gs>
                      <a:gs pos="100000">
                        <a:srgbClr val="505050"/>
                      </a:gs>
                    </a:gsLst>
                    <a:lin ang="5400000" scaled="0"/>
                  </a:gradFill>
                </a:rPr>
                <a:t>emails sent </a:t>
              </a:r>
              <a:br>
                <a:rPr lang="en-US" sz="1799" kern="0" dirty="0">
                  <a:gradFill>
                    <a:gsLst>
                      <a:gs pos="2917">
                        <a:srgbClr val="505050"/>
                      </a:gs>
                      <a:gs pos="100000">
                        <a:srgbClr val="505050"/>
                      </a:gs>
                    </a:gsLst>
                    <a:lin ang="5400000" scaled="0"/>
                  </a:gradFill>
                </a:rPr>
              </a:br>
              <a:r>
                <a:rPr lang="en-US" sz="1799" kern="0" dirty="0">
                  <a:gradFill>
                    <a:gsLst>
                      <a:gs pos="2917">
                        <a:srgbClr val="505050"/>
                      </a:gs>
                      <a:gs pos="100000">
                        <a:srgbClr val="505050"/>
                      </a:gs>
                    </a:gsLst>
                    <a:lin ang="5400000" scaled="0"/>
                  </a:gradFill>
                </a:rPr>
                <a:t>with O365</a:t>
              </a:r>
            </a:p>
          </p:txBody>
        </p:sp>
      </p:grpSp>
      <p:grpSp>
        <p:nvGrpSpPr>
          <p:cNvPr id="4" name="Group 3"/>
          <p:cNvGrpSpPr/>
          <p:nvPr/>
        </p:nvGrpSpPr>
        <p:grpSpPr>
          <a:xfrm>
            <a:off x="2329655" y="1165876"/>
            <a:ext cx="1792129" cy="1792129"/>
            <a:chOff x="2329728" y="1164965"/>
            <a:chExt cx="1792850" cy="1792850"/>
          </a:xfrm>
        </p:grpSpPr>
        <p:sp>
          <p:nvSpPr>
            <p:cNvPr id="965" name="Oval 964"/>
            <p:cNvSpPr/>
            <p:nvPr/>
          </p:nvSpPr>
          <p:spPr bwMode="auto">
            <a:xfrm>
              <a:off x="2329728" y="1164965"/>
              <a:ext cx="1792850" cy="1792850"/>
            </a:xfrm>
            <a:prstGeom prst="ellipse">
              <a:avLst/>
            </a:prstGeom>
            <a:solidFill>
              <a:schemeClr val="bg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06" tIns="89606" rIns="33606" bIns="33606" rtlCol="0" anchor="b" anchorCtr="0"/>
            <a:lstStyle/>
            <a:p>
              <a:pPr algn="ctr" defTabSz="878030">
                <a:lnSpc>
                  <a:spcPct val="90000"/>
                </a:lnSpc>
                <a:spcAft>
                  <a:spcPts val="575"/>
                </a:spcAft>
                <a:defRPr/>
              </a:pPr>
              <a:endParaRPr lang="en-US" sz="784" kern="0" dirty="0">
                <a:solidFill>
                  <a:srgbClr val="505050"/>
                </a:solidFill>
              </a:endParaRPr>
            </a:p>
          </p:txBody>
        </p:sp>
        <p:sp>
          <p:nvSpPr>
            <p:cNvPr id="966" name="Rectangle 965"/>
            <p:cNvSpPr/>
            <p:nvPr/>
          </p:nvSpPr>
          <p:spPr>
            <a:xfrm>
              <a:off x="2420389" y="1296515"/>
              <a:ext cx="1611530" cy="1504514"/>
            </a:xfrm>
            <a:prstGeom prst="rect">
              <a:avLst/>
            </a:prstGeom>
          </p:spPr>
          <p:txBody>
            <a:bodyPr wrap="square" lIns="0" rIns="0">
              <a:spAutoFit/>
            </a:bodyPr>
            <a:lstStyle/>
            <a:p>
              <a:pPr algn="ctr" defTabSz="878030">
                <a:lnSpc>
                  <a:spcPct val="90000"/>
                </a:lnSpc>
                <a:spcAft>
                  <a:spcPts val="575"/>
                </a:spcAft>
                <a:defRPr/>
              </a:pPr>
              <a:r>
                <a:rPr lang="en-US" sz="3429" kern="0" dirty="0">
                  <a:gradFill>
                    <a:gsLst>
                      <a:gs pos="2917">
                        <a:srgbClr val="DC3C00"/>
                      </a:gs>
                      <a:gs pos="100000">
                        <a:srgbClr val="DC3C00"/>
                      </a:gs>
                    </a:gsLst>
                    <a:lin ang="5400000" scaled="0"/>
                  </a:gradFill>
                </a:rPr>
                <a:t>100+ million </a:t>
              </a:r>
              <a:r>
                <a:rPr lang="en-US" sz="1567" kern="0" dirty="0">
                  <a:gradFill>
                    <a:gsLst>
                      <a:gs pos="2917">
                        <a:srgbClr val="505050"/>
                      </a:gs>
                      <a:gs pos="100000">
                        <a:srgbClr val="505050"/>
                      </a:gs>
                    </a:gsLst>
                    <a:lin ang="5400000" scaled="0"/>
                  </a:gradFill>
                </a:rPr>
                <a:t>downloads of mobile apps</a:t>
              </a:r>
            </a:p>
          </p:txBody>
        </p:sp>
      </p:grpSp>
      <p:grpSp>
        <p:nvGrpSpPr>
          <p:cNvPr id="8" name="Group 7"/>
          <p:cNvGrpSpPr/>
          <p:nvPr/>
        </p:nvGrpSpPr>
        <p:grpSpPr>
          <a:xfrm>
            <a:off x="6861705" y="656007"/>
            <a:ext cx="1792129" cy="1792129"/>
            <a:chOff x="6863601" y="654890"/>
            <a:chExt cx="1792850" cy="1792850"/>
          </a:xfrm>
        </p:grpSpPr>
        <p:sp>
          <p:nvSpPr>
            <p:cNvPr id="967" name="Oval 966"/>
            <p:cNvSpPr/>
            <p:nvPr/>
          </p:nvSpPr>
          <p:spPr bwMode="auto">
            <a:xfrm>
              <a:off x="6863601" y="654890"/>
              <a:ext cx="1792850" cy="1792850"/>
            </a:xfrm>
            <a:prstGeom prst="ellipse">
              <a:avLst/>
            </a:prstGeom>
            <a:solidFill>
              <a:schemeClr val="bg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06" tIns="89606" rIns="33606" bIns="33606" rtlCol="0" anchor="b" anchorCtr="0"/>
            <a:lstStyle/>
            <a:p>
              <a:pPr algn="ctr" defTabSz="878030">
                <a:lnSpc>
                  <a:spcPct val="90000"/>
                </a:lnSpc>
                <a:spcAft>
                  <a:spcPts val="575"/>
                </a:spcAft>
                <a:defRPr/>
              </a:pPr>
              <a:endParaRPr lang="en-US" sz="784" kern="0" dirty="0">
                <a:solidFill>
                  <a:srgbClr val="505050"/>
                </a:solidFill>
              </a:endParaRPr>
            </a:p>
          </p:txBody>
        </p:sp>
        <p:sp>
          <p:nvSpPr>
            <p:cNvPr id="968" name="Rectangle 967"/>
            <p:cNvSpPr/>
            <p:nvPr/>
          </p:nvSpPr>
          <p:spPr>
            <a:xfrm>
              <a:off x="6954262" y="786440"/>
              <a:ext cx="1611530" cy="1449115"/>
            </a:xfrm>
            <a:prstGeom prst="rect">
              <a:avLst/>
            </a:prstGeom>
          </p:spPr>
          <p:txBody>
            <a:bodyPr wrap="square" lIns="0" rIns="0">
              <a:spAutoFit/>
            </a:bodyPr>
            <a:lstStyle/>
            <a:p>
              <a:pPr algn="ctr" defTabSz="878030">
                <a:lnSpc>
                  <a:spcPct val="90000"/>
                </a:lnSpc>
                <a:spcAft>
                  <a:spcPts val="575"/>
                </a:spcAft>
                <a:defRPr/>
              </a:pPr>
              <a:r>
                <a:rPr lang="en-US" sz="3429" kern="0" dirty="0">
                  <a:gradFill>
                    <a:gsLst>
                      <a:gs pos="2917">
                        <a:srgbClr val="DC3C00"/>
                      </a:gs>
                      <a:gs pos="100000">
                        <a:srgbClr val="DC3C00"/>
                      </a:gs>
                    </a:gsLst>
                    <a:lin ang="5400000" scaled="0"/>
                  </a:gradFill>
                </a:rPr>
                <a:t>850 million </a:t>
              </a:r>
              <a:r>
                <a:rPr lang="en-US" sz="1371" kern="0" dirty="0">
                  <a:gradFill>
                    <a:gsLst>
                      <a:gs pos="2917">
                        <a:srgbClr val="505050"/>
                      </a:gs>
                      <a:gs pos="100000">
                        <a:srgbClr val="505050"/>
                      </a:gs>
                    </a:gsLst>
                    <a:lin ang="5400000" scaled="0"/>
                  </a:gradFill>
                </a:rPr>
                <a:t>meetings are created a month</a:t>
              </a:r>
            </a:p>
          </p:txBody>
        </p:sp>
      </p:grpSp>
      <p:grpSp>
        <p:nvGrpSpPr>
          <p:cNvPr id="5" name="Group 4"/>
          <p:cNvGrpSpPr/>
          <p:nvPr/>
        </p:nvGrpSpPr>
        <p:grpSpPr>
          <a:xfrm>
            <a:off x="4709360" y="1342618"/>
            <a:ext cx="1610881" cy="1560744"/>
            <a:chOff x="4710390" y="1341778"/>
            <a:chExt cx="1611530" cy="1561372"/>
          </a:xfrm>
        </p:grpSpPr>
        <p:sp>
          <p:nvSpPr>
            <p:cNvPr id="969" name="Oval 968"/>
            <p:cNvSpPr/>
            <p:nvPr/>
          </p:nvSpPr>
          <p:spPr bwMode="auto">
            <a:xfrm>
              <a:off x="4735469" y="1341778"/>
              <a:ext cx="1561372" cy="1561372"/>
            </a:xfrm>
            <a:prstGeom prst="ellipse">
              <a:avLst/>
            </a:prstGeom>
            <a:solidFill>
              <a:schemeClr val="bg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06" tIns="89606" rIns="33606" bIns="33606" rtlCol="0" anchor="b" anchorCtr="0"/>
            <a:lstStyle/>
            <a:p>
              <a:pPr algn="ctr" defTabSz="878030">
                <a:lnSpc>
                  <a:spcPct val="90000"/>
                </a:lnSpc>
                <a:spcAft>
                  <a:spcPts val="575"/>
                </a:spcAft>
                <a:defRPr/>
              </a:pPr>
              <a:endParaRPr lang="en-US" sz="784" kern="0" dirty="0">
                <a:solidFill>
                  <a:srgbClr val="505050"/>
                </a:solidFill>
              </a:endParaRPr>
            </a:p>
          </p:txBody>
        </p:sp>
        <p:sp>
          <p:nvSpPr>
            <p:cNvPr id="970" name="Rectangle 969"/>
            <p:cNvSpPr/>
            <p:nvPr/>
          </p:nvSpPr>
          <p:spPr>
            <a:xfrm>
              <a:off x="4710390" y="1479786"/>
              <a:ext cx="1611530" cy="1310872"/>
            </a:xfrm>
            <a:prstGeom prst="rect">
              <a:avLst/>
            </a:prstGeom>
          </p:spPr>
          <p:txBody>
            <a:bodyPr wrap="square" lIns="0" rIns="0">
              <a:spAutoFit/>
            </a:bodyPr>
            <a:lstStyle/>
            <a:p>
              <a:pPr algn="ctr" defTabSz="878030">
                <a:lnSpc>
                  <a:spcPct val="90000"/>
                </a:lnSpc>
                <a:defRPr/>
              </a:pPr>
              <a:r>
                <a:rPr lang="en-US" sz="2744" kern="0" dirty="0">
                  <a:gradFill>
                    <a:gsLst>
                      <a:gs pos="2917">
                        <a:srgbClr val="DC3C00"/>
                      </a:gs>
                      <a:gs pos="100000">
                        <a:srgbClr val="DC3C00"/>
                      </a:gs>
                    </a:gsLst>
                    <a:lin ang="5400000" scaled="0"/>
                  </a:gradFill>
                </a:rPr>
                <a:t>2–3</a:t>
              </a:r>
              <a:r>
                <a:rPr lang="en-US" sz="2744" kern="0" dirty="0">
                  <a:gradFill>
                    <a:gsLst>
                      <a:gs pos="2917">
                        <a:srgbClr val="505050"/>
                      </a:gs>
                      <a:gs pos="100000">
                        <a:srgbClr val="505050"/>
                      </a:gs>
                    </a:gsLst>
                    <a:lin ang="5400000" scaled="0"/>
                  </a:gradFill>
                </a:rPr>
                <a:t> </a:t>
              </a:r>
              <a:r>
                <a:rPr lang="en-US" sz="2352" kern="0" dirty="0">
                  <a:gradFill>
                    <a:gsLst>
                      <a:gs pos="2917">
                        <a:srgbClr val="DC3C00"/>
                      </a:gs>
                      <a:gs pos="100000">
                        <a:srgbClr val="DC3C00"/>
                      </a:gs>
                    </a:gsLst>
                    <a:lin ang="5400000" scaled="0"/>
                  </a:gradFill>
                </a:rPr>
                <a:t>hours/day</a:t>
              </a:r>
              <a:r>
                <a:rPr lang="en-US" sz="2744" kern="0" dirty="0">
                  <a:gradFill>
                    <a:gsLst>
                      <a:gs pos="2917">
                        <a:srgbClr val="505050"/>
                      </a:gs>
                      <a:gs pos="100000">
                        <a:srgbClr val="505050"/>
                      </a:gs>
                    </a:gsLst>
                    <a:lin ang="5400000" scaled="0"/>
                  </a:gradFill>
                </a:rPr>
                <a:t> </a:t>
              </a:r>
              <a:r>
                <a:rPr lang="en-US" sz="1567" kern="0" dirty="0">
                  <a:gradFill>
                    <a:gsLst>
                      <a:gs pos="2917">
                        <a:srgbClr val="505050"/>
                      </a:gs>
                      <a:gs pos="100000">
                        <a:srgbClr val="505050"/>
                      </a:gs>
                    </a:gsLst>
                    <a:lin ang="5400000" scaled="0"/>
                  </a:gradFill>
                </a:rPr>
                <a:t>spent in </a:t>
              </a:r>
              <a:br>
                <a:rPr lang="en-US" sz="1567" kern="0" dirty="0">
                  <a:gradFill>
                    <a:gsLst>
                      <a:gs pos="2917">
                        <a:srgbClr val="505050"/>
                      </a:gs>
                      <a:gs pos="100000">
                        <a:srgbClr val="505050"/>
                      </a:gs>
                    </a:gsLst>
                    <a:lin ang="5400000" scaled="0"/>
                  </a:gradFill>
                </a:rPr>
              </a:br>
              <a:r>
                <a:rPr lang="en-US" sz="1567" kern="0" dirty="0">
                  <a:gradFill>
                    <a:gsLst>
                      <a:gs pos="2917">
                        <a:srgbClr val="505050"/>
                      </a:gs>
                      <a:gs pos="100000">
                        <a:srgbClr val="505050"/>
                      </a:gs>
                    </a:gsLst>
                    <a:lin ang="5400000" scaled="0"/>
                  </a:gradFill>
                </a:rPr>
                <a:t>Office apps</a:t>
              </a:r>
            </a:p>
          </p:txBody>
        </p:sp>
      </p:grpSp>
      <p:grpSp>
        <p:nvGrpSpPr>
          <p:cNvPr id="927" name="Group 926"/>
          <p:cNvGrpSpPr/>
          <p:nvPr/>
        </p:nvGrpSpPr>
        <p:grpSpPr>
          <a:xfrm>
            <a:off x="678587" y="2029408"/>
            <a:ext cx="1610881" cy="1481421"/>
            <a:chOff x="9479153" y="1630030"/>
            <a:chExt cx="1643845" cy="1511735"/>
          </a:xfrm>
        </p:grpSpPr>
        <p:sp>
          <p:nvSpPr>
            <p:cNvPr id="972" name="Oval 971"/>
            <p:cNvSpPr/>
            <p:nvPr/>
          </p:nvSpPr>
          <p:spPr bwMode="auto">
            <a:xfrm>
              <a:off x="9545208" y="1630030"/>
              <a:ext cx="1511735" cy="1511735"/>
            </a:xfrm>
            <a:prstGeom prst="ellipse">
              <a:avLst/>
            </a:prstGeom>
            <a:solidFill>
              <a:schemeClr val="bg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06" tIns="89606" rIns="33606" bIns="33606" rtlCol="0" anchor="b" anchorCtr="0"/>
            <a:lstStyle/>
            <a:p>
              <a:pPr algn="ctr" defTabSz="878030">
                <a:lnSpc>
                  <a:spcPct val="90000"/>
                </a:lnSpc>
                <a:spcAft>
                  <a:spcPts val="575"/>
                </a:spcAft>
                <a:defRPr/>
              </a:pPr>
              <a:endParaRPr lang="en-US" sz="784" kern="0" dirty="0">
                <a:solidFill>
                  <a:srgbClr val="505050"/>
                </a:solidFill>
              </a:endParaRPr>
            </a:p>
          </p:txBody>
        </p:sp>
        <p:sp>
          <p:nvSpPr>
            <p:cNvPr id="973" name="Rectangle 972"/>
            <p:cNvSpPr/>
            <p:nvPr/>
          </p:nvSpPr>
          <p:spPr>
            <a:xfrm>
              <a:off x="9479153" y="1744183"/>
              <a:ext cx="1643845" cy="1308772"/>
            </a:xfrm>
            <a:prstGeom prst="rect">
              <a:avLst/>
            </a:prstGeom>
          </p:spPr>
          <p:txBody>
            <a:bodyPr wrap="square" lIns="0" rIns="0">
              <a:spAutoFit/>
            </a:bodyPr>
            <a:lstStyle/>
            <a:p>
              <a:pPr algn="ctr" defTabSz="878030">
                <a:lnSpc>
                  <a:spcPct val="90000"/>
                </a:lnSpc>
                <a:spcAft>
                  <a:spcPts val="575"/>
                </a:spcAft>
                <a:defRPr/>
              </a:pPr>
              <a:r>
                <a:rPr lang="en-US" sz="3429" kern="0" dirty="0">
                  <a:gradFill>
                    <a:gsLst>
                      <a:gs pos="2917">
                        <a:srgbClr val="DC3C00"/>
                      </a:gs>
                      <a:gs pos="100000">
                        <a:srgbClr val="DC3C00"/>
                      </a:gs>
                    </a:gsLst>
                    <a:lin ang="5400000" scaled="0"/>
                  </a:gradFill>
                </a:rPr>
                <a:t>1.2 </a:t>
              </a:r>
              <a:r>
                <a:rPr lang="en-US" sz="2940" kern="0" dirty="0">
                  <a:gradFill>
                    <a:gsLst>
                      <a:gs pos="2917">
                        <a:srgbClr val="DC3C00"/>
                      </a:gs>
                      <a:gs pos="100000">
                        <a:srgbClr val="DC3C00"/>
                      </a:gs>
                    </a:gsLst>
                    <a:lin ang="5400000" scaled="0"/>
                  </a:gradFill>
                </a:rPr>
                <a:t>billion+</a:t>
              </a:r>
              <a:r>
                <a:rPr lang="en-US" sz="3429" kern="0" dirty="0">
                  <a:gradFill>
                    <a:gsLst>
                      <a:gs pos="2917">
                        <a:srgbClr val="DC3C00"/>
                      </a:gs>
                      <a:gs pos="100000">
                        <a:srgbClr val="DC3C00"/>
                      </a:gs>
                    </a:gsLst>
                    <a:lin ang="5400000" scaled="0"/>
                  </a:gradFill>
                </a:rPr>
                <a:t> </a:t>
              </a:r>
              <a:r>
                <a:rPr lang="en-US" sz="1567" kern="0" dirty="0">
                  <a:gradFill>
                    <a:gsLst>
                      <a:gs pos="2917">
                        <a:srgbClr val="505050"/>
                      </a:gs>
                      <a:gs pos="100000">
                        <a:srgbClr val="505050"/>
                      </a:gs>
                    </a:gsLst>
                    <a:lin ang="5400000" scaled="0"/>
                  </a:gradFill>
                </a:rPr>
                <a:t>users</a:t>
              </a:r>
            </a:p>
          </p:txBody>
        </p:sp>
      </p:grpSp>
      <p:grpSp>
        <p:nvGrpSpPr>
          <p:cNvPr id="979" name="Group 978"/>
          <p:cNvGrpSpPr/>
          <p:nvPr/>
        </p:nvGrpSpPr>
        <p:grpSpPr>
          <a:xfrm>
            <a:off x="8886786" y="2413775"/>
            <a:ext cx="1407969" cy="1407969"/>
            <a:chOff x="517688" y="1521297"/>
            <a:chExt cx="1828800" cy="1828800"/>
          </a:xfrm>
        </p:grpSpPr>
        <p:sp>
          <p:nvSpPr>
            <p:cNvPr id="980" name="Oval 979"/>
            <p:cNvSpPr/>
            <p:nvPr/>
          </p:nvSpPr>
          <p:spPr bwMode="auto">
            <a:xfrm>
              <a:off x="517688" y="1521297"/>
              <a:ext cx="1828800" cy="1828800"/>
            </a:xfrm>
            <a:prstGeom prst="ellipse">
              <a:avLst/>
            </a:prstGeom>
            <a:solidFill>
              <a:schemeClr val="bg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06" tIns="89606" rIns="33606" bIns="33606" rtlCol="0" anchor="b" anchorCtr="0"/>
            <a:lstStyle/>
            <a:p>
              <a:pPr algn="ctr" defTabSz="878030">
                <a:lnSpc>
                  <a:spcPct val="90000"/>
                </a:lnSpc>
                <a:spcAft>
                  <a:spcPts val="575"/>
                </a:spcAft>
                <a:defRPr/>
              </a:pPr>
              <a:endParaRPr lang="en-US" sz="784" kern="0" dirty="0">
                <a:solidFill>
                  <a:srgbClr val="505050"/>
                </a:solidFill>
              </a:endParaRPr>
            </a:p>
          </p:txBody>
        </p:sp>
        <p:sp>
          <p:nvSpPr>
            <p:cNvPr id="981" name="Rectangle 980"/>
            <p:cNvSpPr/>
            <p:nvPr/>
          </p:nvSpPr>
          <p:spPr>
            <a:xfrm>
              <a:off x="610164" y="1773209"/>
              <a:ext cx="1643844" cy="1389113"/>
            </a:xfrm>
            <a:prstGeom prst="rect">
              <a:avLst/>
            </a:prstGeom>
          </p:spPr>
          <p:txBody>
            <a:bodyPr wrap="square" lIns="0" rIns="0">
              <a:spAutoFit/>
            </a:bodyPr>
            <a:lstStyle/>
            <a:p>
              <a:pPr algn="ctr" defTabSz="878030">
                <a:lnSpc>
                  <a:spcPct val="90000"/>
                </a:lnSpc>
                <a:spcAft>
                  <a:spcPts val="575"/>
                </a:spcAft>
                <a:defRPr/>
              </a:pPr>
              <a:r>
                <a:rPr lang="en-US" sz="2744" kern="0" dirty="0">
                  <a:gradFill>
                    <a:gsLst>
                      <a:gs pos="2917">
                        <a:srgbClr val="DC3C00"/>
                      </a:gs>
                      <a:gs pos="100000">
                        <a:srgbClr val="DC3C00"/>
                      </a:gs>
                    </a:gsLst>
                    <a:lin ang="5400000" scaled="0"/>
                  </a:gradFill>
                </a:rPr>
                <a:t>470+ PB </a:t>
              </a:r>
              <a:r>
                <a:rPr lang="en-US" sz="1799" kern="0" dirty="0">
                  <a:gradFill>
                    <a:gsLst>
                      <a:gs pos="2917">
                        <a:srgbClr val="505050"/>
                      </a:gs>
                      <a:gs pos="100000">
                        <a:srgbClr val="505050"/>
                      </a:gs>
                    </a:gsLst>
                    <a:lin ang="5400000" scaled="0"/>
                  </a:gradFill>
                </a:rPr>
                <a:t/>
              </a:r>
              <a:br>
                <a:rPr lang="en-US" sz="1799" kern="0" dirty="0">
                  <a:gradFill>
                    <a:gsLst>
                      <a:gs pos="2917">
                        <a:srgbClr val="505050"/>
                      </a:gs>
                      <a:gs pos="100000">
                        <a:srgbClr val="505050"/>
                      </a:gs>
                    </a:gsLst>
                    <a:lin ang="5400000" scaled="0"/>
                  </a:gradFill>
                </a:rPr>
              </a:br>
              <a:r>
                <a:rPr lang="en-US" sz="1567" kern="0" dirty="0">
                  <a:gradFill>
                    <a:gsLst>
                      <a:gs pos="2917">
                        <a:srgbClr val="505050"/>
                      </a:gs>
                      <a:gs pos="100000">
                        <a:srgbClr val="505050"/>
                      </a:gs>
                    </a:gsLst>
                    <a:lin ang="5400000" scaled="0"/>
                  </a:gradFill>
                </a:rPr>
                <a:t>of storage</a:t>
              </a:r>
            </a:p>
          </p:txBody>
        </p:sp>
      </p:grpSp>
      <p:grpSp>
        <p:nvGrpSpPr>
          <p:cNvPr id="448" name="Group 447"/>
          <p:cNvGrpSpPr/>
          <p:nvPr/>
        </p:nvGrpSpPr>
        <p:grpSpPr>
          <a:xfrm>
            <a:off x="3697906" y="4564522"/>
            <a:ext cx="543065" cy="1477513"/>
            <a:chOff x="2200275" y="3536950"/>
            <a:chExt cx="920750" cy="2505076"/>
          </a:xfrm>
        </p:grpSpPr>
        <p:sp>
          <p:nvSpPr>
            <p:cNvPr id="408" name="AutoShape 332"/>
            <p:cNvSpPr>
              <a:spLocks noChangeAspect="1" noChangeArrowheads="1" noTextEdit="1"/>
            </p:cNvSpPr>
            <p:nvPr/>
          </p:nvSpPr>
          <p:spPr bwMode="auto">
            <a:xfrm>
              <a:off x="2200275" y="3536950"/>
              <a:ext cx="920750" cy="2505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409" name="Rectangle 334"/>
            <p:cNvSpPr>
              <a:spLocks noChangeArrowheads="1"/>
            </p:cNvSpPr>
            <p:nvPr/>
          </p:nvSpPr>
          <p:spPr bwMode="auto">
            <a:xfrm>
              <a:off x="2489200" y="3968750"/>
              <a:ext cx="346075" cy="206375"/>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411" name="Freeform 336"/>
            <p:cNvSpPr>
              <a:spLocks/>
            </p:cNvSpPr>
            <p:nvPr/>
          </p:nvSpPr>
          <p:spPr bwMode="auto">
            <a:xfrm>
              <a:off x="2451100" y="3770313"/>
              <a:ext cx="420688" cy="87313"/>
            </a:xfrm>
            <a:custGeom>
              <a:avLst/>
              <a:gdLst>
                <a:gd name="T0" fmla="*/ 196 w 196"/>
                <a:gd name="T1" fmla="*/ 31 h 41"/>
                <a:gd name="T2" fmla="*/ 186 w 196"/>
                <a:gd name="T3" fmla="*/ 41 h 41"/>
                <a:gd name="T4" fmla="*/ 10 w 196"/>
                <a:gd name="T5" fmla="*/ 41 h 41"/>
                <a:gd name="T6" fmla="*/ 0 w 196"/>
                <a:gd name="T7" fmla="*/ 31 h 41"/>
                <a:gd name="T8" fmla="*/ 0 w 196"/>
                <a:gd name="T9" fmla="*/ 10 h 41"/>
                <a:gd name="T10" fmla="*/ 10 w 196"/>
                <a:gd name="T11" fmla="*/ 0 h 41"/>
                <a:gd name="T12" fmla="*/ 186 w 196"/>
                <a:gd name="T13" fmla="*/ 0 h 41"/>
                <a:gd name="T14" fmla="*/ 196 w 196"/>
                <a:gd name="T15" fmla="*/ 10 h 41"/>
                <a:gd name="T16" fmla="*/ 196 w 196"/>
                <a:gd name="T17" fmla="*/ 3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41">
                  <a:moveTo>
                    <a:pt x="196" y="31"/>
                  </a:moveTo>
                  <a:cubicBezTo>
                    <a:pt x="196" y="37"/>
                    <a:pt x="192" y="41"/>
                    <a:pt x="186" y="41"/>
                  </a:cubicBezTo>
                  <a:cubicBezTo>
                    <a:pt x="10" y="41"/>
                    <a:pt x="10" y="41"/>
                    <a:pt x="10" y="41"/>
                  </a:cubicBezTo>
                  <a:cubicBezTo>
                    <a:pt x="5" y="41"/>
                    <a:pt x="0" y="37"/>
                    <a:pt x="0" y="31"/>
                  </a:cubicBezTo>
                  <a:cubicBezTo>
                    <a:pt x="0" y="10"/>
                    <a:pt x="0" y="10"/>
                    <a:pt x="0" y="10"/>
                  </a:cubicBezTo>
                  <a:cubicBezTo>
                    <a:pt x="0" y="4"/>
                    <a:pt x="5" y="0"/>
                    <a:pt x="10" y="0"/>
                  </a:cubicBezTo>
                  <a:cubicBezTo>
                    <a:pt x="186" y="0"/>
                    <a:pt x="186" y="0"/>
                    <a:pt x="186" y="0"/>
                  </a:cubicBezTo>
                  <a:cubicBezTo>
                    <a:pt x="192" y="0"/>
                    <a:pt x="196" y="4"/>
                    <a:pt x="196" y="10"/>
                  </a:cubicBezTo>
                  <a:lnTo>
                    <a:pt x="196" y="31"/>
                  </a:lnTo>
                  <a:close/>
                </a:path>
              </a:pathLst>
            </a:custGeom>
            <a:solidFill>
              <a:srgbClr val="C69B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412" name="Rectangle 337"/>
            <p:cNvSpPr>
              <a:spLocks noChangeArrowheads="1"/>
            </p:cNvSpPr>
            <p:nvPr/>
          </p:nvSpPr>
          <p:spPr bwMode="auto">
            <a:xfrm>
              <a:off x="2446338" y="4095750"/>
              <a:ext cx="425450" cy="338138"/>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413" name="Freeform 338"/>
            <p:cNvSpPr>
              <a:spLocks/>
            </p:cNvSpPr>
            <p:nvPr/>
          </p:nvSpPr>
          <p:spPr bwMode="auto">
            <a:xfrm>
              <a:off x="2297113" y="4918075"/>
              <a:ext cx="252413" cy="982663"/>
            </a:xfrm>
            <a:custGeom>
              <a:avLst/>
              <a:gdLst>
                <a:gd name="T0" fmla="*/ 159 w 159"/>
                <a:gd name="T1" fmla="*/ 619 h 619"/>
                <a:gd name="T2" fmla="*/ 0 w 159"/>
                <a:gd name="T3" fmla="*/ 619 h 619"/>
                <a:gd name="T4" fmla="*/ 84 w 159"/>
                <a:gd name="T5" fmla="*/ 0 h 619"/>
                <a:gd name="T6" fmla="*/ 159 w 159"/>
                <a:gd name="T7" fmla="*/ 0 h 619"/>
                <a:gd name="T8" fmla="*/ 159 w 159"/>
                <a:gd name="T9" fmla="*/ 619 h 619"/>
              </a:gdLst>
              <a:ahLst/>
              <a:cxnLst>
                <a:cxn ang="0">
                  <a:pos x="T0" y="T1"/>
                </a:cxn>
                <a:cxn ang="0">
                  <a:pos x="T2" y="T3"/>
                </a:cxn>
                <a:cxn ang="0">
                  <a:pos x="T4" y="T5"/>
                </a:cxn>
                <a:cxn ang="0">
                  <a:pos x="T6" y="T7"/>
                </a:cxn>
                <a:cxn ang="0">
                  <a:pos x="T8" y="T9"/>
                </a:cxn>
              </a:cxnLst>
              <a:rect l="0" t="0" r="r" b="b"/>
              <a:pathLst>
                <a:path w="159" h="619">
                  <a:moveTo>
                    <a:pt x="159" y="619"/>
                  </a:moveTo>
                  <a:lnTo>
                    <a:pt x="0" y="619"/>
                  </a:lnTo>
                  <a:lnTo>
                    <a:pt x="84" y="0"/>
                  </a:lnTo>
                  <a:lnTo>
                    <a:pt x="159" y="0"/>
                  </a:lnTo>
                  <a:lnTo>
                    <a:pt x="159" y="619"/>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414" name="Freeform 339"/>
            <p:cNvSpPr>
              <a:spLocks/>
            </p:cNvSpPr>
            <p:nvPr/>
          </p:nvSpPr>
          <p:spPr bwMode="auto">
            <a:xfrm>
              <a:off x="2638425" y="4918075"/>
              <a:ext cx="250825" cy="982663"/>
            </a:xfrm>
            <a:custGeom>
              <a:avLst/>
              <a:gdLst>
                <a:gd name="T0" fmla="*/ 158 w 158"/>
                <a:gd name="T1" fmla="*/ 619 h 619"/>
                <a:gd name="T2" fmla="*/ 0 w 158"/>
                <a:gd name="T3" fmla="*/ 619 h 619"/>
                <a:gd name="T4" fmla="*/ 84 w 158"/>
                <a:gd name="T5" fmla="*/ 0 h 619"/>
                <a:gd name="T6" fmla="*/ 158 w 158"/>
                <a:gd name="T7" fmla="*/ 0 h 619"/>
                <a:gd name="T8" fmla="*/ 158 w 158"/>
                <a:gd name="T9" fmla="*/ 619 h 619"/>
              </a:gdLst>
              <a:ahLst/>
              <a:cxnLst>
                <a:cxn ang="0">
                  <a:pos x="T0" y="T1"/>
                </a:cxn>
                <a:cxn ang="0">
                  <a:pos x="T2" y="T3"/>
                </a:cxn>
                <a:cxn ang="0">
                  <a:pos x="T4" y="T5"/>
                </a:cxn>
                <a:cxn ang="0">
                  <a:pos x="T6" y="T7"/>
                </a:cxn>
                <a:cxn ang="0">
                  <a:pos x="T8" y="T9"/>
                </a:cxn>
              </a:cxnLst>
              <a:rect l="0" t="0" r="r" b="b"/>
              <a:pathLst>
                <a:path w="158" h="619">
                  <a:moveTo>
                    <a:pt x="158" y="619"/>
                  </a:moveTo>
                  <a:lnTo>
                    <a:pt x="0" y="619"/>
                  </a:lnTo>
                  <a:lnTo>
                    <a:pt x="84" y="0"/>
                  </a:lnTo>
                  <a:lnTo>
                    <a:pt x="158" y="0"/>
                  </a:lnTo>
                  <a:lnTo>
                    <a:pt x="158" y="619"/>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415" name="Freeform 340"/>
            <p:cNvSpPr>
              <a:spLocks/>
            </p:cNvSpPr>
            <p:nvPr/>
          </p:nvSpPr>
          <p:spPr bwMode="auto">
            <a:xfrm>
              <a:off x="2273300" y="5900738"/>
              <a:ext cx="276225" cy="141288"/>
            </a:xfrm>
            <a:custGeom>
              <a:avLst/>
              <a:gdLst>
                <a:gd name="T0" fmla="*/ 73 w 129"/>
                <a:gd name="T1" fmla="*/ 0 h 66"/>
                <a:gd name="T2" fmla="*/ 0 w 129"/>
                <a:gd name="T3" fmla="*/ 66 h 66"/>
                <a:gd name="T4" fmla="*/ 73 w 129"/>
                <a:gd name="T5" fmla="*/ 66 h 66"/>
                <a:gd name="T6" fmla="*/ 129 w 129"/>
                <a:gd name="T7" fmla="*/ 66 h 66"/>
                <a:gd name="T8" fmla="*/ 129 w 129"/>
                <a:gd name="T9" fmla="*/ 0 h 66"/>
                <a:gd name="T10" fmla="*/ 73 w 129"/>
                <a:gd name="T11" fmla="*/ 0 h 66"/>
              </a:gdLst>
              <a:ahLst/>
              <a:cxnLst>
                <a:cxn ang="0">
                  <a:pos x="T0" y="T1"/>
                </a:cxn>
                <a:cxn ang="0">
                  <a:pos x="T2" y="T3"/>
                </a:cxn>
                <a:cxn ang="0">
                  <a:pos x="T4" y="T5"/>
                </a:cxn>
                <a:cxn ang="0">
                  <a:pos x="T6" y="T7"/>
                </a:cxn>
                <a:cxn ang="0">
                  <a:pos x="T8" y="T9"/>
                </a:cxn>
                <a:cxn ang="0">
                  <a:pos x="T10" y="T11"/>
                </a:cxn>
              </a:cxnLst>
              <a:rect l="0" t="0" r="r" b="b"/>
              <a:pathLst>
                <a:path w="129" h="66">
                  <a:moveTo>
                    <a:pt x="73" y="0"/>
                  </a:moveTo>
                  <a:cubicBezTo>
                    <a:pt x="35" y="0"/>
                    <a:pt x="4" y="29"/>
                    <a:pt x="0" y="66"/>
                  </a:cubicBezTo>
                  <a:cubicBezTo>
                    <a:pt x="73" y="66"/>
                    <a:pt x="73" y="66"/>
                    <a:pt x="73" y="66"/>
                  </a:cubicBezTo>
                  <a:cubicBezTo>
                    <a:pt x="129" y="66"/>
                    <a:pt x="129" y="66"/>
                    <a:pt x="129" y="66"/>
                  </a:cubicBezTo>
                  <a:cubicBezTo>
                    <a:pt x="129" y="0"/>
                    <a:pt x="129" y="0"/>
                    <a:pt x="129" y="0"/>
                  </a:cubicBezTo>
                  <a:lnTo>
                    <a:pt x="73" y="0"/>
                  </a:lnTo>
                  <a:close/>
                </a:path>
              </a:pathLst>
            </a:custGeom>
            <a:solidFill>
              <a:srgbClr val="514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416" name="Rectangle 341"/>
            <p:cNvSpPr>
              <a:spLocks noChangeArrowheads="1"/>
            </p:cNvSpPr>
            <p:nvPr/>
          </p:nvSpPr>
          <p:spPr bwMode="auto">
            <a:xfrm>
              <a:off x="2913063" y="4405313"/>
              <a:ext cx="123825" cy="735013"/>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417" name="Freeform 342"/>
            <p:cNvSpPr>
              <a:spLocks/>
            </p:cNvSpPr>
            <p:nvPr/>
          </p:nvSpPr>
          <p:spPr bwMode="auto">
            <a:xfrm>
              <a:off x="2913063" y="5016500"/>
              <a:ext cx="127000" cy="250825"/>
            </a:xfrm>
            <a:custGeom>
              <a:avLst/>
              <a:gdLst>
                <a:gd name="T0" fmla="*/ 0 w 59"/>
                <a:gd name="T1" fmla="*/ 0 h 117"/>
                <a:gd name="T2" fmla="*/ 0 w 59"/>
                <a:gd name="T3" fmla="*/ 117 h 117"/>
                <a:gd name="T4" fmla="*/ 59 w 59"/>
                <a:gd name="T5" fmla="*/ 58 h 117"/>
                <a:gd name="T6" fmla="*/ 0 w 59"/>
                <a:gd name="T7" fmla="*/ 0 h 117"/>
              </a:gdLst>
              <a:ahLst/>
              <a:cxnLst>
                <a:cxn ang="0">
                  <a:pos x="T0" y="T1"/>
                </a:cxn>
                <a:cxn ang="0">
                  <a:pos x="T2" y="T3"/>
                </a:cxn>
                <a:cxn ang="0">
                  <a:pos x="T4" y="T5"/>
                </a:cxn>
                <a:cxn ang="0">
                  <a:pos x="T6" y="T7"/>
                </a:cxn>
              </a:cxnLst>
              <a:rect l="0" t="0" r="r" b="b"/>
              <a:pathLst>
                <a:path w="59" h="117">
                  <a:moveTo>
                    <a:pt x="0" y="0"/>
                  </a:moveTo>
                  <a:cubicBezTo>
                    <a:pt x="0" y="117"/>
                    <a:pt x="0" y="117"/>
                    <a:pt x="0" y="117"/>
                  </a:cubicBezTo>
                  <a:cubicBezTo>
                    <a:pt x="32" y="117"/>
                    <a:pt x="59" y="91"/>
                    <a:pt x="59" y="58"/>
                  </a:cubicBezTo>
                  <a:cubicBezTo>
                    <a:pt x="59" y="26"/>
                    <a:pt x="32" y="0"/>
                    <a:pt x="0" y="0"/>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418" name="Rectangle 343"/>
            <p:cNvSpPr>
              <a:spLocks noChangeArrowheads="1"/>
            </p:cNvSpPr>
            <p:nvPr/>
          </p:nvSpPr>
          <p:spPr bwMode="auto">
            <a:xfrm>
              <a:off x="2284413" y="4405313"/>
              <a:ext cx="122238" cy="735013"/>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419" name="Freeform 344"/>
            <p:cNvSpPr>
              <a:spLocks/>
            </p:cNvSpPr>
            <p:nvPr/>
          </p:nvSpPr>
          <p:spPr bwMode="auto">
            <a:xfrm>
              <a:off x="2281238" y="5016500"/>
              <a:ext cx="125413" cy="250825"/>
            </a:xfrm>
            <a:custGeom>
              <a:avLst/>
              <a:gdLst>
                <a:gd name="T0" fmla="*/ 58 w 58"/>
                <a:gd name="T1" fmla="*/ 0 h 117"/>
                <a:gd name="T2" fmla="*/ 58 w 58"/>
                <a:gd name="T3" fmla="*/ 117 h 117"/>
                <a:gd name="T4" fmla="*/ 0 w 58"/>
                <a:gd name="T5" fmla="*/ 58 h 117"/>
                <a:gd name="T6" fmla="*/ 58 w 58"/>
                <a:gd name="T7" fmla="*/ 0 h 117"/>
              </a:gdLst>
              <a:ahLst/>
              <a:cxnLst>
                <a:cxn ang="0">
                  <a:pos x="T0" y="T1"/>
                </a:cxn>
                <a:cxn ang="0">
                  <a:pos x="T2" y="T3"/>
                </a:cxn>
                <a:cxn ang="0">
                  <a:pos x="T4" y="T5"/>
                </a:cxn>
                <a:cxn ang="0">
                  <a:pos x="T6" y="T7"/>
                </a:cxn>
              </a:cxnLst>
              <a:rect l="0" t="0" r="r" b="b"/>
              <a:pathLst>
                <a:path w="58" h="117">
                  <a:moveTo>
                    <a:pt x="58" y="0"/>
                  </a:moveTo>
                  <a:cubicBezTo>
                    <a:pt x="58" y="117"/>
                    <a:pt x="58" y="117"/>
                    <a:pt x="58" y="117"/>
                  </a:cubicBezTo>
                  <a:cubicBezTo>
                    <a:pt x="26" y="117"/>
                    <a:pt x="0" y="91"/>
                    <a:pt x="0" y="58"/>
                  </a:cubicBezTo>
                  <a:cubicBezTo>
                    <a:pt x="0" y="26"/>
                    <a:pt x="26" y="0"/>
                    <a:pt x="58" y="0"/>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420" name="Freeform 345"/>
            <p:cNvSpPr>
              <a:spLocks/>
            </p:cNvSpPr>
            <p:nvPr/>
          </p:nvSpPr>
          <p:spPr bwMode="auto">
            <a:xfrm>
              <a:off x="2589213" y="3925888"/>
              <a:ext cx="146050" cy="241300"/>
            </a:xfrm>
            <a:custGeom>
              <a:avLst/>
              <a:gdLst>
                <a:gd name="T0" fmla="*/ 46 w 92"/>
                <a:gd name="T1" fmla="*/ 152 h 152"/>
                <a:gd name="T2" fmla="*/ 0 w 92"/>
                <a:gd name="T3" fmla="*/ 148 h 152"/>
                <a:gd name="T4" fmla="*/ 0 w 92"/>
                <a:gd name="T5" fmla="*/ 0 h 152"/>
                <a:gd name="T6" fmla="*/ 92 w 92"/>
                <a:gd name="T7" fmla="*/ 0 h 152"/>
                <a:gd name="T8" fmla="*/ 92 w 92"/>
                <a:gd name="T9" fmla="*/ 152 h 152"/>
                <a:gd name="T10" fmla="*/ 46 w 92"/>
                <a:gd name="T11" fmla="*/ 152 h 152"/>
              </a:gdLst>
              <a:ahLst/>
              <a:cxnLst>
                <a:cxn ang="0">
                  <a:pos x="T0" y="T1"/>
                </a:cxn>
                <a:cxn ang="0">
                  <a:pos x="T2" y="T3"/>
                </a:cxn>
                <a:cxn ang="0">
                  <a:pos x="T4" y="T5"/>
                </a:cxn>
                <a:cxn ang="0">
                  <a:pos x="T6" y="T7"/>
                </a:cxn>
                <a:cxn ang="0">
                  <a:pos x="T8" y="T9"/>
                </a:cxn>
                <a:cxn ang="0">
                  <a:pos x="T10" y="T11"/>
                </a:cxn>
              </a:cxnLst>
              <a:rect l="0" t="0" r="r" b="b"/>
              <a:pathLst>
                <a:path w="92" h="152">
                  <a:moveTo>
                    <a:pt x="46" y="152"/>
                  </a:moveTo>
                  <a:lnTo>
                    <a:pt x="0" y="148"/>
                  </a:lnTo>
                  <a:lnTo>
                    <a:pt x="0" y="0"/>
                  </a:lnTo>
                  <a:lnTo>
                    <a:pt x="92" y="0"/>
                  </a:lnTo>
                  <a:lnTo>
                    <a:pt x="92" y="152"/>
                  </a:lnTo>
                  <a:lnTo>
                    <a:pt x="46" y="152"/>
                  </a:ln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421" name="Freeform 346"/>
            <p:cNvSpPr>
              <a:spLocks/>
            </p:cNvSpPr>
            <p:nvPr/>
          </p:nvSpPr>
          <p:spPr bwMode="auto">
            <a:xfrm>
              <a:off x="2589213" y="3925888"/>
              <a:ext cx="146050" cy="128588"/>
            </a:xfrm>
            <a:custGeom>
              <a:avLst/>
              <a:gdLst>
                <a:gd name="T0" fmla="*/ 0 w 68"/>
                <a:gd name="T1" fmla="*/ 55 h 60"/>
                <a:gd name="T2" fmla="*/ 34 w 68"/>
                <a:gd name="T3" fmla="*/ 60 h 60"/>
                <a:gd name="T4" fmla="*/ 68 w 68"/>
                <a:gd name="T5" fmla="*/ 55 h 60"/>
                <a:gd name="T6" fmla="*/ 68 w 68"/>
                <a:gd name="T7" fmla="*/ 0 h 60"/>
                <a:gd name="T8" fmla="*/ 0 w 68"/>
                <a:gd name="T9" fmla="*/ 0 h 60"/>
                <a:gd name="T10" fmla="*/ 0 w 68"/>
                <a:gd name="T11" fmla="*/ 55 h 60"/>
              </a:gdLst>
              <a:ahLst/>
              <a:cxnLst>
                <a:cxn ang="0">
                  <a:pos x="T0" y="T1"/>
                </a:cxn>
                <a:cxn ang="0">
                  <a:pos x="T2" y="T3"/>
                </a:cxn>
                <a:cxn ang="0">
                  <a:pos x="T4" y="T5"/>
                </a:cxn>
                <a:cxn ang="0">
                  <a:pos x="T6" y="T7"/>
                </a:cxn>
                <a:cxn ang="0">
                  <a:pos x="T8" y="T9"/>
                </a:cxn>
                <a:cxn ang="0">
                  <a:pos x="T10" y="T11"/>
                </a:cxn>
              </a:cxnLst>
              <a:rect l="0" t="0" r="r" b="b"/>
              <a:pathLst>
                <a:path w="68" h="60">
                  <a:moveTo>
                    <a:pt x="0" y="55"/>
                  </a:moveTo>
                  <a:cubicBezTo>
                    <a:pt x="11" y="58"/>
                    <a:pt x="22" y="60"/>
                    <a:pt x="34" y="60"/>
                  </a:cubicBezTo>
                  <a:cubicBezTo>
                    <a:pt x="46" y="60"/>
                    <a:pt x="57" y="58"/>
                    <a:pt x="68" y="55"/>
                  </a:cubicBezTo>
                  <a:cubicBezTo>
                    <a:pt x="68" y="0"/>
                    <a:pt x="68" y="0"/>
                    <a:pt x="68" y="0"/>
                  </a:cubicBezTo>
                  <a:cubicBezTo>
                    <a:pt x="0" y="0"/>
                    <a:pt x="0" y="0"/>
                    <a:pt x="0" y="0"/>
                  </a:cubicBezTo>
                  <a:lnTo>
                    <a:pt x="0" y="55"/>
                  </a:lnTo>
                  <a:close/>
                </a:path>
              </a:pathLst>
            </a:custGeom>
            <a:solidFill>
              <a:srgbClr val="C69B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422" name="Freeform 347"/>
            <p:cNvSpPr>
              <a:spLocks/>
            </p:cNvSpPr>
            <p:nvPr/>
          </p:nvSpPr>
          <p:spPr bwMode="auto">
            <a:xfrm>
              <a:off x="2489200" y="3702050"/>
              <a:ext cx="346075" cy="322263"/>
            </a:xfrm>
            <a:custGeom>
              <a:avLst/>
              <a:gdLst>
                <a:gd name="T0" fmla="*/ 0 w 161"/>
                <a:gd name="T1" fmla="*/ 0 h 151"/>
                <a:gd name="T2" fmla="*/ 0 w 161"/>
                <a:gd name="T3" fmla="*/ 125 h 151"/>
                <a:gd name="T4" fmla="*/ 0 w 161"/>
                <a:gd name="T5" fmla="*/ 125 h 151"/>
                <a:gd name="T6" fmla="*/ 80 w 161"/>
                <a:gd name="T7" fmla="*/ 151 h 151"/>
                <a:gd name="T8" fmla="*/ 161 w 161"/>
                <a:gd name="T9" fmla="*/ 125 h 151"/>
                <a:gd name="T10" fmla="*/ 161 w 161"/>
                <a:gd name="T11" fmla="*/ 0 h 151"/>
                <a:gd name="T12" fmla="*/ 0 w 161"/>
                <a:gd name="T13" fmla="*/ 0 h 151"/>
              </a:gdLst>
              <a:ahLst/>
              <a:cxnLst>
                <a:cxn ang="0">
                  <a:pos x="T0" y="T1"/>
                </a:cxn>
                <a:cxn ang="0">
                  <a:pos x="T2" y="T3"/>
                </a:cxn>
                <a:cxn ang="0">
                  <a:pos x="T4" y="T5"/>
                </a:cxn>
                <a:cxn ang="0">
                  <a:pos x="T6" y="T7"/>
                </a:cxn>
                <a:cxn ang="0">
                  <a:pos x="T8" y="T9"/>
                </a:cxn>
                <a:cxn ang="0">
                  <a:pos x="T10" y="T11"/>
                </a:cxn>
                <a:cxn ang="0">
                  <a:pos x="T12" y="T13"/>
                </a:cxn>
              </a:cxnLst>
              <a:rect l="0" t="0" r="r" b="b"/>
              <a:pathLst>
                <a:path w="161" h="151">
                  <a:moveTo>
                    <a:pt x="0" y="0"/>
                  </a:moveTo>
                  <a:cubicBezTo>
                    <a:pt x="0" y="125"/>
                    <a:pt x="0" y="125"/>
                    <a:pt x="0" y="125"/>
                  </a:cubicBezTo>
                  <a:cubicBezTo>
                    <a:pt x="0" y="125"/>
                    <a:pt x="0" y="125"/>
                    <a:pt x="0" y="125"/>
                  </a:cubicBezTo>
                  <a:cubicBezTo>
                    <a:pt x="22" y="142"/>
                    <a:pt x="50" y="151"/>
                    <a:pt x="80" y="151"/>
                  </a:cubicBezTo>
                  <a:cubicBezTo>
                    <a:pt x="110" y="151"/>
                    <a:pt x="139" y="142"/>
                    <a:pt x="161" y="125"/>
                  </a:cubicBezTo>
                  <a:cubicBezTo>
                    <a:pt x="161" y="0"/>
                    <a:pt x="161" y="0"/>
                    <a:pt x="161" y="0"/>
                  </a:cubicBezTo>
                  <a:lnTo>
                    <a:pt x="0" y="0"/>
                  </a:ln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423" name="Freeform 348"/>
            <p:cNvSpPr>
              <a:spLocks/>
            </p:cNvSpPr>
            <p:nvPr/>
          </p:nvSpPr>
          <p:spPr bwMode="auto">
            <a:xfrm>
              <a:off x="2489200" y="3536950"/>
              <a:ext cx="246063" cy="258763"/>
            </a:xfrm>
            <a:custGeom>
              <a:avLst/>
              <a:gdLst>
                <a:gd name="T0" fmla="*/ 114 w 114"/>
                <a:gd name="T1" fmla="*/ 7 h 121"/>
                <a:gd name="T2" fmla="*/ 81 w 114"/>
                <a:gd name="T3" fmla="*/ 0 h 121"/>
                <a:gd name="T4" fmla="*/ 0 w 114"/>
                <a:gd name="T5" fmla="*/ 81 h 121"/>
                <a:gd name="T6" fmla="*/ 0 w 114"/>
                <a:gd name="T7" fmla="*/ 121 h 121"/>
                <a:gd name="T8" fmla="*/ 114 w 114"/>
                <a:gd name="T9" fmla="*/ 7 h 121"/>
              </a:gdLst>
              <a:ahLst/>
              <a:cxnLst>
                <a:cxn ang="0">
                  <a:pos x="T0" y="T1"/>
                </a:cxn>
                <a:cxn ang="0">
                  <a:pos x="T2" y="T3"/>
                </a:cxn>
                <a:cxn ang="0">
                  <a:pos x="T4" y="T5"/>
                </a:cxn>
                <a:cxn ang="0">
                  <a:pos x="T6" y="T7"/>
                </a:cxn>
                <a:cxn ang="0">
                  <a:pos x="T8" y="T9"/>
                </a:cxn>
              </a:cxnLst>
              <a:rect l="0" t="0" r="r" b="b"/>
              <a:pathLst>
                <a:path w="114" h="121">
                  <a:moveTo>
                    <a:pt x="114" y="7"/>
                  </a:moveTo>
                  <a:cubicBezTo>
                    <a:pt x="104" y="3"/>
                    <a:pt x="92" y="0"/>
                    <a:pt x="81" y="0"/>
                  </a:cubicBezTo>
                  <a:cubicBezTo>
                    <a:pt x="36" y="0"/>
                    <a:pt x="0" y="36"/>
                    <a:pt x="0" y="81"/>
                  </a:cubicBezTo>
                  <a:cubicBezTo>
                    <a:pt x="0" y="121"/>
                    <a:pt x="0" y="121"/>
                    <a:pt x="0" y="121"/>
                  </a:cubicBezTo>
                  <a:cubicBezTo>
                    <a:pt x="59" y="114"/>
                    <a:pt x="107" y="67"/>
                    <a:pt x="114" y="7"/>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424" name="Freeform 349"/>
            <p:cNvSpPr>
              <a:spLocks/>
            </p:cNvSpPr>
            <p:nvPr/>
          </p:nvSpPr>
          <p:spPr bwMode="auto">
            <a:xfrm>
              <a:off x="2590800" y="3536950"/>
              <a:ext cx="244475" cy="258763"/>
            </a:xfrm>
            <a:custGeom>
              <a:avLst/>
              <a:gdLst>
                <a:gd name="T0" fmla="*/ 0 w 114"/>
                <a:gd name="T1" fmla="*/ 7 h 121"/>
                <a:gd name="T2" fmla="*/ 33 w 114"/>
                <a:gd name="T3" fmla="*/ 0 h 121"/>
                <a:gd name="T4" fmla="*/ 114 w 114"/>
                <a:gd name="T5" fmla="*/ 81 h 121"/>
                <a:gd name="T6" fmla="*/ 114 w 114"/>
                <a:gd name="T7" fmla="*/ 121 h 121"/>
                <a:gd name="T8" fmla="*/ 0 w 114"/>
                <a:gd name="T9" fmla="*/ 7 h 121"/>
              </a:gdLst>
              <a:ahLst/>
              <a:cxnLst>
                <a:cxn ang="0">
                  <a:pos x="T0" y="T1"/>
                </a:cxn>
                <a:cxn ang="0">
                  <a:pos x="T2" y="T3"/>
                </a:cxn>
                <a:cxn ang="0">
                  <a:pos x="T4" y="T5"/>
                </a:cxn>
                <a:cxn ang="0">
                  <a:pos x="T6" y="T7"/>
                </a:cxn>
                <a:cxn ang="0">
                  <a:pos x="T8" y="T9"/>
                </a:cxn>
              </a:cxnLst>
              <a:rect l="0" t="0" r="r" b="b"/>
              <a:pathLst>
                <a:path w="114" h="121">
                  <a:moveTo>
                    <a:pt x="0" y="7"/>
                  </a:moveTo>
                  <a:cubicBezTo>
                    <a:pt x="10" y="3"/>
                    <a:pt x="21" y="0"/>
                    <a:pt x="33" y="0"/>
                  </a:cubicBezTo>
                  <a:cubicBezTo>
                    <a:pt x="78" y="0"/>
                    <a:pt x="114" y="36"/>
                    <a:pt x="114" y="81"/>
                  </a:cubicBezTo>
                  <a:cubicBezTo>
                    <a:pt x="114" y="121"/>
                    <a:pt x="114" y="121"/>
                    <a:pt x="114" y="121"/>
                  </a:cubicBezTo>
                  <a:cubicBezTo>
                    <a:pt x="54" y="114"/>
                    <a:pt x="7" y="67"/>
                    <a:pt x="0" y="7"/>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425" name="Freeform 350"/>
            <p:cNvSpPr>
              <a:spLocks/>
            </p:cNvSpPr>
            <p:nvPr/>
          </p:nvSpPr>
          <p:spPr bwMode="auto">
            <a:xfrm>
              <a:off x="2257425" y="4095750"/>
              <a:ext cx="803275" cy="987425"/>
            </a:xfrm>
            <a:custGeom>
              <a:avLst/>
              <a:gdLst>
                <a:gd name="T0" fmla="*/ 295 w 374"/>
                <a:gd name="T1" fmla="*/ 0 h 462"/>
                <a:gd name="T2" fmla="*/ 250 w 374"/>
                <a:gd name="T3" fmla="*/ 0 h 462"/>
                <a:gd name="T4" fmla="*/ 188 w 374"/>
                <a:gd name="T5" fmla="*/ 140 h 462"/>
                <a:gd name="T6" fmla="*/ 126 w 374"/>
                <a:gd name="T7" fmla="*/ 0 h 462"/>
                <a:gd name="T8" fmla="*/ 79 w 374"/>
                <a:gd name="T9" fmla="*/ 0 h 462"/>
                <a:gd name="T10" fmla="*/ 0 w 374"/>
                <a:gd name="T11" fmla="*/ 79 h 462"/>
                <a:gd name="T12" fmla="*/ 0 w 374"/>
                <a:gd name="T13" fmla="*/ 295 h 462"/>
                <a:gd name="T14" fmla="*/ 69 w 374"/>
                <a:gd name="T15" fmla="*/ 295 h 462"/>
                <a:gd name="T16" fmla="*/ 69 w 374"/>
                <a:gd name="T17" fmla="*/ 146 h 462"/>
                <a:gd name="T18" fmla="*/ 79 w 374"/>
                <a:gd name="T19" fmla="*/ 146 h 462"/>
                <a:gd name="T20" fmla="*/ 80 w 374"/>
                <a:gd name="T21" fmla="*/ 462 h 462"/>
                <a:gd name="T22" fmla="*/ 294 w 374"/>
                <a:gd name="T23" fmla="*/ 462 h 462"/>
                <a:gd name="T24" fmla="*/ 295 w 374"/>
                <a:gd name="T25" fmla="*/ 146 h 462"/>
                <a:gd name="T26" fmla="*/ 305 w 374"/>
                <a:gd name="T27" fmla="*/ 146 h 462"/>
                <a:gd name="T28" fmla="*/ 305 w 374"/>
                <a:gd name="T29" fmla="*/ 288 h 462"/>
                <a:gd name="T30" fmla="*/ 374 w 374"/>
                <a:gd name="T31" fmla="*/ 288 h 462"/>
                <a:gd name="T32" fmla="*/ 374 w 374"/>
                <a:gd name="T33" fmla="*/ 79 h 462"/>
                <a:gd name="T34" fmla="*/ 295 w 374"/>
                <a:gd name="T35" fmla="*/ 0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4" h="462">
                  <a:moveTo>
                    <a:pt x="295" y="0"/>
                  </a:moveTo>
                  <a:cubicBezTo>
                    <a:pt x="250" y="0"/>
                    <a:pt x="250" y="0"/>
                    <a:pt x="250" y="0"/>
                  </a:cubicBezTo>
                  <a:cubicBezTo>
                    <a:pt x="188" y="140"/>
                    <a:pt x="188" y="140"/>
                    <a:pt x="188" y="140"/>
                  </a:cubicBezTo>
                  <a:cubicBezTo>
                    <a:pt x="188" y="140"/>
                    <a:pt x="142" y="40"/>
                    <a:pt x="126" y="0"/>
                  </a:cubicBezTo>
                  <a:cubicBezTo>
                    <a:pt x="79" y="0"/>
                    <a:pt x="79" y="0"/>
                    <a:pt x="79" y="0"/>
                  </a:cubicBezTo>
                  <a:cubicBezTo>
                    <a:pt x="36" y="0"/>
                    <a:pt x="0" y="36"/>
                    <a:pt x="0" y="79"/>
                  </a:cubicBezTo>
                  <a:cubicBezTo>
                    <a:pt x="0" y="295"/>
                    <a:pt x="0" y="295"/>
                    <a:pt x="0" y="295"/>
                  </a:cubicBezTo>
                  <a:cubicBezTo>
                    <a:pt x="69" y="295"/>
                    <a:pt x="69" y="295"/>
                    <a:pt x="69" y="295"/>
                  </a:cubicBezTo>
                  <a:cubicBezTo>
                    <a:pt x="69" y="146"/>
                    <a:pt x="69" y="146"/>
                    <a:pt x="69" y="146"/>
                  </a:cubicBezTo>
                  <a:cubicBezTo>
                    <a:pt x="79" y="146"/>
                    <a:pt x="79" y="146"/>
                    <a:pt x="79" y="146"/>
                  </a:cubicBezTo>
                  <a:cubicBezTo>
                    <a:pt x="80" y="462"/>
                    <a:pt x="80" y="462"/>
                    <a:pt x="80" y="462"/>
                  </a:cubicBezTo>
                  <a:cubicBezTo>
                    <a:pt x="294" y="462"/>
                    <a:pt x="294" y="462"/>
                    <a:pt x="294" y="462"/>
                  </a:cubicBezTo>
                  <a:cubicBezTo>
                    <a:pt x="295" y="146"/>
                    <a:pt x="295" y="146"/>
                    <a:pt x="295" y="146"/>
                  </a:cubicBezTo>
                  <a:cubicBezTo>
                    <a:pt x="305" y="146"/>
                    <a:pt x="305" y="146"/>
                    <a:pt x="305" y="146"/>
                  </a:cubicBezTo>
                  <a:cubicBezTo>
                    <a:pt x="305" y="288"/>
                    <a:pt x="305" y="288"/>
                    <a:pt x="305" y="288"/>
                  </a:cubicBezTo>
                  <a:cubicBezTo>
                    <a:pt x="374" y="288"/>
                    <a:pt x="374" y="288"/>
                    <a:pt x="374" y="288"/>
                  </a:cubicBezTo>
                  <a:cubicBezTo>
                    <a:pt x="374" y="79"/>
                    <a:pt x="374" y="79"/>
                    <a:pt x="374" y="79"/>
                  </a:cubicBezTo>
                  <a:cubicBezTo>
                    <a:pt x="374" y="36"/>
                    <a:pt x="338" y="0"/>
                    <a:pt x="295" y="0"/>
                  </a:cubicBezTo>
                  <a:close/>
                </a:path>
              </a:pathLst>
            </a:custGeom>
            <a:solidFill>
              <a:schemeClr val="accent6"/>
            </a:solidFill>
            <a:ln>
              <a:noFill/>
            </a:ln>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426" name="Freeform 351"/>
            <p:cNvSpPr>
              <a:spLocks/>
            </p:cNvSpPr>
            <p:nvPr/>
          </p:nvSpPr>
          <p:spPr bwMode="auto">
            <a:xfrm>
              <a:off x="2298700" y="5900738"/>
              <a:ext cx="250825" cy="71438"/>
            </a:xfrm>
            <a:custGeom>
              <a:avLst/>
              <a:gdLst>
                <a:gd name="T0" fmla="*/ 61 w 117"/>
                <a:gd name="T1" fmla="*/ 0 h 33"/>
                <a:gd name="T2" fmla="*/ 0 w 117"/>
                <a:gd name="T3" fmla="*/ 33 h 33"/>
                <a:gd name="T4" fmla="*/ 79 w 117"/>
                <a:gd name="T5" fmla="*/ 33 h 33"/>
                <a:gd name="T6" fmla="*/ 117 w 117"/>
                <a:gd name="T7" fmla="*/ 0 h 33"/>
                <a:gd name="T8" fmla="*/ 61 w 117"/>
                <a:gd name="T9" fmla="*/ 0 h 33"/>
              </a:gdLst>
              <a:ahLst/>
              <a:cxnLst>
                <a:cxn ang="0">
                  <a:pos x="T0" y="T1"/>
                </a:cxn>
                <a:cxn ang="0">
                  <a:pos x="T2" y="T3"/>
                </a:cxn>
                <a:cxn ang="0">
                  <a:pos x="T4" y="T5"/>
                </a:cxn>
                <a:cxn ang="0">
                  <a:pos x="T6" y="T7"/>
                </a:cxn>
                <a:cxn ang="0">
                  <a:pos x="T8" y="T9"/>
                </a:cxn>
              </a:cxnLst>
              <a:rect l="0" t="0" r="r" b="b"/>
              <a:pathLst>
                <a:path w="117" h="33">
                  <a:moveTo>
                    <a:pt x="61" y="0"/>
                  </a:moveTo>
                  <a:cubicBezTo>
                    <a:pt x="36" y="0"/>
                    <a:pt x="13" y="13"/>
                    <a:pt x="0" y="33"/>
                  </a:cubicBezTo>
                  <a:cubicBezTo>
                    <a:pt x="79" y="33"/>
                    <a:pt x="79" y="33"/>
                    <a:pt x="79" y="33"/>
                  </a:cubicBezTo>
                  <a:cubicBezTo>
                    <a:pt x="99" y="33"/>
                    <a:pt x="114" y="18"/>
                    <a:pt x="117" y="0"/>
                  </a:cubicBezTo>
                  <a:lnTo>
                    <a:pt x="61" y="0"/>
                  </a:ln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427" name="Freeform 352"/>
            <p:cNvSpPr>
              <a:spLocks/>
            </p:cNvSpPr>
            <p:nvPr/>
          </p:nvSpPr>
          <p:spPr bwMode="auto">
            <a:xfrm>
              <a:off x="2619375" y="5900738"/>
              <a:ext cx="276225" cy="141288"/>
            </a:xfrm>
            <a:custGeom>
              <a:avLst/>
              <a:gdLst>
                <a:gd name="T0" fmla="*/ 73 w 129"/>
                <a:gd name="T1" fmla="*/ 0 h 66"/>
                <a:gd name="T2" fmla="*/ 0 w 129"/>
                <a:gd name="T3" fmla="*/ 66 h 66"/>
                <a:gd name="T4" fmla="*/ 73 w 129"/>
                <a:gd name="T5" fmla="*/ 66 h 66"/>
                <a:gd name="T6" fmla="*/ 129 w 129"/>
                <a:gd name="T7" fmla="*/ 66 h 66"/>
                <a:gd name="T8" fmla="*/ 129 w 129"/>
                <a:gd name="T9" fmla="*/ 0 h 66"/>
                <a:gd name="T10" fmla="*/ 73 w 129"/>
                <a:gd name="T11" fmla="*/ 0 h 66"/>
              </a:gdLst>
              <a:ahLst/>
              <a:cxnLst>
                <a:cxn ang="0">
                  <a:pos x="T0" y="T1"/>
                </a:cxn>
                <a:cxn ang="0">
                  <a:pos x="T2" y="T3"/>
                </a:cxn>
                <a:cxn ang="0">
                  <a:pos x="T4" y="T5"/>
                </a:cxn>
                <a:cxn ang="0">
                  <a:pos x="T6" y="T7"/>
                </a:cxn>
                <a:cxn ang="0">
                  <a:pos x="T8" y="T9"/>
                </a:cxn>
                <a:cxn ang="0">
                  <a:pos x="T10" y="T11"/>
                </a:cxn>
              </a:cxnLst>
              <a:rect l="0" t="0" r="r" b="b"/>
              <a:pathLst>
                <a:path w="129" h="66">
                  <a:moveTo>
                    <a:pt x="73" y="0"/>
                  </a:moveTo>
                  <a:cubicBezTo>
                    <a:pt x="35" y="0"/>
                    <a:pt x="3" y="29"/>
                    <a:pt x="0" y="66"/>
                  </a:cubicBezTo>
                  <a:cubicBezTo>
                    <a:pt x="73" y="66"/>
                    <a:pt x="73" y="66"/>
                    <a:pt x="73" y="66"/>
                  </a:cubicBezTo>
                  <a:cubicBezTo>
                    <a:pt x="129" y="66"/>
                    <a:pt x="129" y="66"/>
                    <a:pt x="129" y="66"/>
                  </a:cubicBezTo>
                  <a:cubicBezTo>
                    <a:pt x="129" y="0"/>
                    <a:pt x="129" y="0"/>
                    <a:pt x="129" y="0"/>
                  </a:cubicBezTo>
                  <a:lnTo>
                    <a:pt x="73" y="0"/>
                  </a:lnTo>
                  <a:close/>
                </a:path>
              </a:pathLst>
            </a:custGeom>
            <a:solidFill>
              <a:srgbClr val="514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428" name="Freeform 353"/>
            <p:cNvSpPr>
              <a:spLocks/>
            </p:cNvSpPr>
            <p:nvPr/>
          </p:nvSpPr>
          <p:spPr bwMode="auto">
            <a:xfrm>
              <a:off x="2641600" y="5900738"/>
              <a:ext cx="252413" cy="71438"/>
            </a:xfrm>
            <a:custGeom>
              <a:avLst/>
              <a:gdLst>
                <a:gd name="T0" fmla="*/ 62 w 117"/>
                <a:gd name="T1" fmla="*/ 0 h 33"/>
                <a:gd name="T2" fmla="*/ 0 w 117"/>
                <a:gd name="T3" fmla="*/ 33 h 33"/>
                <a:gd name="T4" fmla="*/ 80 w 117"/>
                <a:gd name="T5" fmla="*/ 33 h 33"/>
                <a:gd name="T6" fmla="*/ 117 w 117"/>
                <a:gd name="T7" fmla="*/ 0 h 33"/>
                <a:gd name="T8" fmla="*/ 62 w 117"/>
                <a:gd name="T9" fmla="*/ 0 h 33"/>
              </a:gdLst>
              <a:ahLst/>
              <a:cxnLst>
                <a:cxn ang="0">
                  <a:pos x="T0" y="T1"/>
                </a:cxn>
                <a:cxn ang="0">
                  <a:pos x="T2" y="T3"/>
                </a:cxn>
                <a:cxn ang="0">
                  <a:pos x="T4" y="T5"/>
                </a:cxn>
                <a:cxn ang="0">
                  <a:pos x="T6" y="T7"/>
                </a:cxn>
                <a:cxn ang="0">
                  <a:pos x="T8" y="T9"/>
                </a:cxn>
              </a:cxnLst>
              <a:rect l="0" t="0" r="r" b="b"/>
              <a:pathLst>
                <a:path w="117" h="33">
                  <a:moveTo>
                    <a:pt x="62" y="0"/>
                  </a:moveTo>
                  <a:cubicBezTo>
                    <a:pt x="36" y="0"/>
                    <a:pt x="14" y="13"/>
                    <a:pt x="0" y="33"/>
                  </a:cubicBezTo>
                  <a:cubicBezTo>
                    <a:pt x="80" y="33"/>
                    <a:pt x="80" y="33"/>
                    <a:pt x="80" y="33"/>
                  </a:cubicBezTo>
                  <a:cubicBezTo>
                    <a:pt x="99" y="33"/>
                    <a:pt x="115" y="18"/>
                    <a:pt x="117" y="0"/>
                  </a:cubicBezTo>
                  <a:lnTo>
                    <a:pt x="62" y="0"/>
                  </a:ln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429" name="Oval 354"/>
            <p:cNvSpPr>
              <a:spLocks noChangeArrowheads="1"/>
            </p:cNvSpPr>
            <p:nvPr/>
          </p:nvSpPr>
          <p:spPr bwMode="auto">
            <a:xfrm>
              <a:off x="2894013" y="5038725"/>
              <a:ext cx="46038" cy="44450"/>
            </a:xfrm>
            <a:prstGeom prst="ellipse">
              <a:avLst/>
            </a:pr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430" name="Oval 355"/>
            <p:cNvSpPr>
              <a:spLocks noChangeArrowheads="1"/>
            </p:cNvSpPr>
            <p:nvPr/>
          </p:nvSpPr>
          <p:spPr bwMode="auto">
            <a:xfrm>
              <a:off x="2949575" y="5038725"/>
              <a:ext cx="44450" cy="44450"/>
            </a:xfrm>
            <a:prstGeom prst="ellipse">
              <a:avLst/>
            </a:pr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431" name="Oval 356"/>
            <p:cNvSpPr>
              <a:spLocks noChangeArrowheads="1"/>
            </p:cNvSpPr>
            <p:nvPr/>
          </p:nvSpPr>
          <p:spPr bwMode="auto">
            <a:xfrm>
              <a:off x="3005138" y="5038725"/>
              <a:ext cx="44450" cy="44450"/>
            </a:xfrm>
            <a:prstGeom prst="ellipse">
              <a:avLst/>
            </a:pr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434" name="Oval 359"/>
            <p:cNvSpPr>
              <a:spLocks noChangeArrowheads="1"/>
            </p:cNvSpPr>
            <p:nvPr/>
          </p:nvSpPr>
          <p:spPr bwMode="auto">
            <a:xfrm>
              <a:off x="2457450" y="3895725"/>
              <a:ext cx="23813" cy="23813"/>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435" name="Oval 360"/>
            <p:cNvSpPr>
              <a:spLocks noChangeArrowheads="1"/>
            </p:cNvSpPr>
            <p:nvPr/>
          </p:nvSpPr>
          <p:spPr bwMode="auto">
            <a:xfrm>
              <a:off x="2841625" y="3895725"/>
              <a:ext cx="23813" cy="23813"/>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438" name="Oval 363"/>
            <p:cNvSpPr>
              <a:spLocks noChangeArrowheads="1"/>
            </p:cNvSpPr>
            <p:nvPr/>
          </p:nvSpPr>
          <p:spPr bwMode="auto">
            <a:xfrm>
              <a:off x="2735263" y="3857625"/>
              <a:ext cx="14288" cy="14288"/>
            </a:xfrm>
            <a:prstGeom prst="ellipse">
              <a:avLst/>
            </a:prstGeom>
            <a:solidFill>
              <a:srgbClr val="EF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439" name="Oval 364"/>
            <p:cNvSpPr>
              <a:spLocks noChangeArrowheads="1"/>
            </p:cNvSpPr>
            <p:nvPr/>
          </p:nvSpPr>
          <p:spPr bwMode="auto">
            <a:xfrm>
              <a:off x="2771775" y="3857625"/>
              <a:ext cx="14288" cy="14288"/>
            </a:xfrm>
            <a:prstGeom prst="ellipse">
              <a:avLst/>
            </a:prstGeom>
            <a:solidFill>
              <a:srgbClr val="EF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440" name="Oval 365"/>
            <p:cNvSpPr>
              <a:spLocks noChangeArrowheads="1"/>
            </p:cNvSpPr>
            <p:nvPr/>
          </p:nvSpPr>
          <p:spPr bwMode="auto">
            <a:xfrm>
              <a:off x="2754313" y="3894138"/>
              <a:ext cx="12700" cy="14288"/>
            </a:xfrm>
            <a:prstGeom prst="ellipse">
              <a:avLst/>
            </a:prstGeom>
            <a:solidFill>
              <a:srgbClr val="EF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441" name="Oval 366"/>
            <p:cNvSpPr>
              <a:spLocks noChangeArrowheads="1"/>
            </p:cNvSpPr>
            <p:nvPr/>
          </p:nvSpPr>
          <p:spPr bwMode="auto">
            <a:xfrm>
              <a:off x="2532063" y="3857625"/>
              <a:ext cx="15875" cy="14288"/>
            </a:xfrm>
            <a:prstGeom prst="ellipse">
              <a:avLst/>
            </a:prstGeom>
            <a:solidFill>
              <a:srgbClr val="EF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442" name="Oval 367"/>
            <p:cNvSpPr>
              <a:spLocks noChangeArrowheads="1"/>
            </p:cNvSpPr>
            <p:nvPr/>
          </p:nvSpPr>
          <p:spPr bwMode="auto">
            <a:xfrm>
              <a:off x="2568575" y="3857625"/>
              <a:ext cx="15875" cy="14288"/>
            </a:xfrm>
            <a:prstGeom prst="ellipse">
              <a:avLst/>
            </a:prstGeom>
            <a:solidFill>
              <a:srgbClr val="EF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443" name="Oval 368"/>
            <p:cNvSpPr>
              <a:spLocks noChangeArrowheads="1"/>
            </p:cNvSpPr>
            <p:nvPr/>
          </p:nvSpPr>
          <p:spPr bwMode="auto">
            <a:xfrm>
              <a:off x="2552700" y="3894138"/>
              <a:ext cx="14288" cy="14288"/>
            </a:xfrm>
            <a:prstGeom prst="ellipse">
              <a:avLst/>
            </a:prstGeom>
            <a:solidFill>
              <a:srgbClr val="EF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444" name="Oval 369"/>
            <p:cNvSpPr>
              <a:spLocks noChangeArrowheads="1"/>
            </p:cNvSpPr>
            <p:nvPr/>
          </p:nvSpPr>
          <p:spPr bwMode="auto">
            <a:xfrm>
              <a:off x="2547938" y="3816350"/>
              <a:ext cx="23813" cy="23813"/>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445" name="Oval 370"/>
            <p:cNvSpPr>
              <a:spLocks noChangeArrowheads="1"/>
            </p:cNvSpPr>
            <p:nvPr/>
          </p:nvSpPr>
          <p:spPr bwMode="auto">
            <a:xfrm>
              <a:off x="2749550" y="3816350"/>
              <a:ext cx="22225" cy="23813"/>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446" name="Freeform 371"/>
            <p:cNvSpPr>
              <a:spLocks/>
            </p:cNvSpPr>
            <p:nvPr/>
          </p:nvSpPr>
          <p:spPr bwMode="auto">
            <a:xfrm>
              <a:off x="2628900" y="3883025"/>
              <a:ext cx="60325" cy="25400"/>
            </a:xfrm>
            <a:custGeom>
              <a:avLst/>
              <a:gdLst>
                <a:gd name="T0" fmla="*/ 0 w 28"/>
                <a:gd name="T1" fmla="*/ 0 h 12"/>
                <a:gd name="T2" fmla="*/ 14 w 28"/>
                <a:gd name="T3" fmla="*/ 12 h 12"/>
                <a:gd name="T4" fmla="*/ 28 w 28"/>
                <a:gd name="T5" fmla="*/ 0 h 12"/>
                <a:gd name="T6" fmla="*/ 0 w 28"/>
                <a:gd name="T7" fmla="*/ 0 h 12"/>
              </a:gdLst>
              <a:ahLst/>
              <a:cxnLst>
                <a:cxn ang="0">
                  <a:pos x="T0" y="T1"/>
                </a:cxn>
                <a:cxn ang="0">
                  <a:pos x="T2" y="T3"/>
                </a:cxn>
                <a:cxn ang="0">
                  <a:pos x="T4" y="T5"/>
                </a:cxn>
                <a:cxn ang="0">
                  <a:pos x="T6" y="T7"/>
                </a:cxn>
              </a:cxnLst>
              <a:rect l="0" t="0" r="r" b="b"/>
              <a:pathLst>
                <a:path w="28" h="12">
                  <a:moveTo>
                    <a:pt x="0" y="0"/>
                  </a:moveTo>
                  <a:cubicBezTo>
                    <a:pt x="1" y="7"/>
                    <a:pt x="7" y="12"/>
                    <a:pt x="14" y="12"/>
                  </a:cubicBezTo>
                  <a:cubicBezTo>
                    <a:pt x="21" y="12"/>
                    <a:pt x="27" y="7"/>
                    <a:pt x="28" y="0"/>
                  </a:cubicBezTo>
                  <a:lnTo>
                    <a:pt x="0" y="0"/>
                  </a:lnTo>
                  <a:close/>
                </a:path>
              </a:pathLst>
            </a:custGeom>
            <a:solidFill>
              <a:srgbClr val="C69B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447" name="Line 372"/>
            <p:cNvSpPr>
              <a:spLocks noChangeShapeType="1"/>
            </p:cNvSpPr>
            <p:nvPr/>
          </p:nvSpPr>
          <p:spPr bwMode="auto">
            <a:xfrm>
              <a:off x="2620963" y="3951288"/>
              <a:ext cx="85725" cy="0"/>
            </a:xfrm>
            <a:prstGeom prst="line">
              <a:avLst/>
            </a:prstGeom>
            <a:noFill/>
            <a:ln w="9525"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grpSp>
      <p:grpSp>
        <p:nvGrpSpPr>
          <p:cNvPr id="449" name="Group 448"/>
          <p:cNvGrpSpPr/>
          <p:nvPr/>
        </p:nvGrpSpPr>
        <p:grpSpPr>
          <a:xfrm>
            <a:off x="4048983" y="4358674"/>
            <a:ext cx="1112227" cy="2079606"/>
            <a:chOff x="1917763" y="3294063"/>
            <a:chExt cx="921204" cy="1722437"/>
          </a:xfrm>
        </p:grpSpPr>
        <p:sp>
          <p:nvSpPr>
            <p:cNvPr id="68" name="Freeform 5"/>
            <p:cNvSpPr>
              <a:spLocks/>
            </p:cNvSpPr>
            <p:nvPr/>
          </p:nvSpPr>
          <p:spPr bwMode="auto">
            <a:xfrm>
              <a:off x="2439421" y="3523293"/>
              <a:ext cx="275290" cy="57843"/>
            </a:xfrm>
            <a:custGeom>
              <a:avLst/>
              <a:gdLst>
                <a:gd name="T0" fmla="*/ 181 w 181"/>
                <a:gd name="T1" fmla="*/ 29 h 38"/>
                <a:gd name="T2" fmla="*/ 172 w 181"/>
                <a:gd name="T3" fmla="*/ 38 h 38"/>
                <a:gd name="T4" fmla="*/ 9 w 181"/>
                <a:gd name="T5" fmla="*/ 38 h 38"/>
                <a:gd name="T6" fmla="*/ 0 w 181"/>
                <a:gd name="T7" fmla="*/ 29 h 38"/>
                <a:gd name="T8" fmla="*/ 0 w 181"/>
                <a:gd name="T9" fmla="*/ 9 h 38"/>
                <a:gd name="T10" fmla="*/ 9 w 181"/>
                <a:gd name="T11" fmla="*/ 0 h 38"/>
                <a:gd name="T12" fmla="*/ 172 w 181"/>
                <a:gd name="T13" fmla="*/ 0 h 38"/>
                <a:gd name="T14" fmla="*/ 181 w 181"/>
                <a:gd name="T15" fmla="*/ 9 h 38"/>
                <a:gd name="T16" fmla="*/ 181 w 181"/>
                <a:gd name="T17" fmla="*/ 29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1" h="38">
                  <a:moveTo>
                    <a:pt x="181" y="29"/>
                  </a:moveTo>
                  <a:cubicBezTo>
                    <a:pt x="181" y="34"/>
                    <a:pt x="177" y="38"/>
                    <a:pt x="172" y="38"/>
                  </a:cubicBezTo>
                  <a:cubicBezTo>
                    <a:pt x="9" y="38"/>
                    <a:pt x="9" y="38"/>
                    <a:pt x="9" y="38"/>
                  </a:cubicBezTo>
                  <a:cubicBezTo>
                    <a:pt x="4" y="38"/>
                    <a:pt x="0" y="34"/>
                    <a:pt x="0" y="29"/>
                  </a:cubicBezTo>
                  <a:cubicBezTo>
                    <a:pt x="0" y="9"/>
                    <a:pt x="0" y="9"/>
                    <a:pt x="0" y="9"/>
                  </a:cubicBezTo>
                  <a:cubicBezTo>
                    <a:pt x="0" y="4"/>
                    <a:pt x="4" y="0"/>
                    <a:pt x="9" y="0"/>
                  </a:cubicBezTo>
                  <a:cubicBezTo>
                    <a:pt x="172" y="0"/>
                    <a:pt x="172" y="0"/>
                    <a:pt x="172" y="0"/>
                  </a:cubicBezTo>
                  <a:cubicBezTo>
                    <a:pt x="177" y="0"/>
                    <a:pt x="181" y="4"/>
                    <a:pt x="181" y="9"/>
                  </a:cubicBezTo>
                  <a:lnTo>
                    <a:pt x="181" y="29"/>
                  </a:lnTo>
                  <a:close/>
                </a:path>
              </a:pathLst>
            </a:custGeom>
            <a:solidFill>
              <a:srgbClr val="C69B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9" name="Rectangle 6"/>
            <p:cNvSpPr>
              <a:spLocks noChangeArrowheads="1"/>
            </p:cNvSpPr>
            <p:nvPr/>
          </p:nvSpPr>
          <p:spPr bwMode="auto">
            <a:xfrm>
              <a:off x="2425496" y="4279537"/>
              <a:ext cx="302069" cy="98547"/>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70" name="Rectangle 7"/>
            <p:cNvSpPr>
              <a:spLocks noChangeArrowheads="1"/>
            </p:cNvSpPr>
            <p:nvPr/>
          </p:nvSpPr>
          <p:spPr bwMode="auto">
            <a:xfrm>
              <a:off x="2425496" y="4279537"/>
              <a:ext cx="78196" cy="653412"/>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71" name="Freeform 8"/>
            <p:cNvSpPr>
              <a:spLocks/>
            </p:cNvSpPr>
            <p:nvPr/>
          </p:nvSpPr>
          <p:spPr bwMode="auto">
            <a:xfrm>
              <a:off x="2322664" y="4922237"/>
              <a:ext cx="182098" cy="94263"/>
            </a:xfrm>
            <a:custGeom>
              <a:avLst/>
              <a:gdLst>
                <a:gd name="T0" fmla="*/ 68 w 120"/>
                <a:gd name="T1" fmla="*/ 0 h 62"/>
                <a:gd name="T2" fmla="*/ 0 w 120"/>
                <a:gd name="T3" fmla="*/ 62 h 62"/>
                <a:gd name="T4" fmla="*/ 68 w 120"/>
                <a:gd name="T5" fmla="*/ 62 h 62"/>
                <a:gd name="T6" fmla="*/ 120 w 120"/>
                <a:gd name="T7" fmla="*/ 62 h 62"/>
                <a:gd name="T8" fmla="*/ 120 w 120"/>
                <a:gd name="T9" fmla="*/ 0 h 62"/>
                <a:gd name="T10" fmla="*/ 68 w 120"/>
                <a:gd name="T11" fmla="*/ 0 h 62"/>
              </a:gdLst>
              <a:ahLst/>
              <a:cxnLst>
                <a:cxn ang="0">
                  <a:pos x="T0" y="T1"/>
                </a:cxn>
                <a:cxn ang="0">
                  <a:pos x="T2" y="T3"/>
                </a:cxn>
                <a:cxn ang="0">
                  <a:pos x="T4" y="T5"/>
                </a:cxn>
                <a:cxn ang="0">
                  <a:pos x="T6" y="T7"/>
                </a:cxn>
                <a:cxn ang="0">
                  <a:pos x="T8" y="T9"/>
                </a:cxn>
                <a:cxn ang="0">
                  <a:pos x="T10" y="T11"/>
                </a:cxn>
              </a:cxnLst>
              <a:rect l="0" t="0" r="r" b="b"/>
              <a:pathLst>
                <a:path w="120" h="62">
                  <a:moveTo>
                    <a:pt x="68" y="0"/>
                  </a:moveTo>
                  <a:cubicBezTo>
                    <a:pt x="33" y="0"/>
                    <a:pt x="4" y="27"/>
                    <a:pt x="0" y="62"/>
                  </a:cubicBezTo>
                  <a:cubicBezTo>
                    <a:pt x="68" y="62"/>
                    <a:pt x="68" y="62"/>
                    <a:pt x="68" y="62"/>
                  </a:cubicBezTo>
                  <a:cubicBezTo>
                    <a:pt x="120" y="62"/>
                    <a:pt x="120" y="62"/>
                    <a:pt x="120" y="62"/>
                  </a:cubicBezTo>
                  <a:cubicBezTo>
                    <a:pt x="120" y="0"/>
                    <a:pt x="120" y="0"/>
                    <a:pt x="120" y="0"/>
                  </a:cubicBezTo>
                  <a:lnTo>
                    <a:pt x="68" y="0"/>
                  </a:lnTo>
                  <a:close/>
                </a:path>
              </a:pathLst>
            </a:custGeom>
            <a:solidFill>
              <a:srgbClr val="563F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72" name="Rectangle 9"/>
            <p:cNvSpPr>
              <a:spLocks noChangeArrowheads="1"/>
            </p:cNvSpPr>
            <p:nvPr/>
          </p:nvSpPr>
          <p:spPr bwMode="auto">
            <a:xfrm>
              <a:off x="2649370" y="4279537"/>
              <a:ext cx="78196" cy="653412"/>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73" name="Freeform 10"/>
            <p:cNvSpPr>
              <a:spLocks/>
            </p:cNvSpPr>
            <p:nvPr/>
          </p:nvSpPr>
          <p:spPr bwMode="auto">
            <a:xfrm>
              <a:off x="2547609" y="4922237"/>
              <a:ext cx="179956" cy="94263"/>
            </a:xfrm>
            <a:custGeom>
              <a:avLst/>
              <a:gdLst>
                <a:gd name="T0" fmla="*/ 68 w 119"/>
                <a:gd name="T1" fmla="*/ 0 h 62"/>
                <a:gd name="T2" fmla="*/ 0 w 119"/>
                <a:gd name="T3" fmla="*/ 62 h 62"/>
                <a:gd name="T4" fmla="*/ 68 w 119"/>
                <a:gd name="T5" fmla="*/ 62 h 62"/>
                <a:gd name="T6" fmla="*/ 119 w 119"/>
                <a:gd name="T7" fmla="*/ 62 h 62"/>
                <a:gd name="T8" fmla="*/ 119 w 119"/>
                <a:gd name="T9" fmla="*/ 0 h 62"/>
                <a:gd name="T10" fmla="*/ 68 w 119"/>
                <a:gd name="T11" fmla="*/ 0 h 62"/>
              </a:gdLst>
              <a:ahLst/>
              <a:cxnLst>
                <a:cxn ang="0">
                  <a:pos x="T0" y="T1"/>
                </a:cxn>
                <a:cxn ang="0">
                  <a:pos x="T2" y="T3"/>
                </a:cxn>
                <a:cxn ang="0">
                  <a:pos x="T4" y="T5"/>
                </a:cxn>
                <a:cxn ang="0">
                  <a:pos x="T6" y="T7"/>
                </a:cxn>
                <a:cxn ang="0">
                  <a:pos x="T8" y="T9"/>
                </a:cxn>
                <a:cxn ang="0">
                  <a:pos x="T10" y="T11"/>
                </a:cxn>
              </a:cxnLst>
              <a:rect l="0" t="0" r="r" b="b"/>
              <a:pathLst>
                <a:path w="119" h="62">
                  <a:moveTo>
                    <a:pt x="68" y="0"/>
                  </a:moveTo>
                  <a:cubicBezTo>
                    <a:pt x="32" y="0"/>
                    <a:pt x="3" y="27"/>
                    <a:pt x="0" y="62"/>
                  </a:cubicBezTo>
                  <a:cubicBezTo>
                    <a:pt x="68" y="62"/>
                    <a:pt x="68" y="62"/>
                    <a:pt x="68" y="62"/>
                  </a:cubicBezTo>
                  <a:cubicBezTo>
                    <a:pt x="119" y="62"/>
                    <a:pt x="119" y="62"/>
                    <a:pt x="119" y="62"/>
                  </a:cubicBezTo>
                  <a:cubicBezTo>
                    <a:pt x="119" y="0"/>
                    <a:pt x="119" y="0"/>
                    <a:pt x="119" y="0"/>
                  </a:cubicBezTo>
                  <a:lnTo>
                    <a:pt x="68" y="0"/>
                  </a:lnTo>
                  <a:close/>
                </a:path>
              </a:pathLst>
            </a:custGeom>
            <a:solidFill>
              <a:srgbClr val="563F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74" name="Freeform 11"/>
            <p:cNvSpPr>
              <a:spLocks/>
            </p:cNvSpPr>
            <p:nvPr/>
          </p:nvSpPr>
          <p:spPr bwMode="auto">
            <a:xfrm>
              <a:off x="2315166" y="3737526"/>
              <a:ext cx="523801" cy="542011"/>
            </a:xfrm>
            <a:custGeom>
              <a:avLst/>
              <a:gdLst>
                <a:gd name="T0" fmla="*/ 272 w 345"/>
                <a:gd name="T1" fmla="*/ 0 h 357"/>
                <a:gd name="T2" fmla="*/ 73 w 345"/>
                <a:gd name="T3" fmla="*/ 0 h 357"/>
                <a:gd name="T4" fmla="*/ 0 w 345"/>
                <a:gd name="T5" fmla="*/ 73 h 357"/>
                <a:gd name="T6" fmla="*/ 0 w 345"/>
                <a:gd name="T7" fmla="*/ 134 h 357"/>
                <a:gd name="T8" fmla="*/ 73 w 345"/>
                <a:gd name="T9" fmla="*/ 134 h 357"/>
                <a:gd name="T10" fmla="*/ 73 w 345"/>
                <a:gd name="T11" fmla="*/ 357 h 357"/>
                <a:gd name="T12" fmla="*/ 272 w 345"/>
                <a:gd name="T13" fmla="*/ 357 h 357"/>
                <a:gd name="T14" fmla="*/ 272 w 345"/>
                <a:gd name="T15" fmla="*/ 134 h 357"/>
                <a:gd name="T16" fmla="*/ 345 w 345"/>
                <a:gd name="T17" fmla="*/ 134 h 357"/>
                <a:gd name="T18" fmla="*/ 345 w 345"/>
                <a:gd name="T19" fmla="*/ 73 h 357"/>
                <a:gd name="T20" fmla="*/ 272 w 345"/>
                <a:gd name="T21" fmla="*/ 0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5" h="357">
                  <a:moveTo>
                    <a:pt x="272" y="0"/>
                  </a:moveTo>
                  <a:cubicBezTo>
                    <a:pt x="73" y="0"/>
                    <a:pt x="73" y="0"/>
                    <a:pt x="73" y="0"/>
                  </a:cubicBezTo>
                  <a:cubicBezTo>
                    <a:pt x="33" y="0"/>
                    <a:pt x="0" y="32"/>
                    <a:pt x="0" y="73"/>
                  </a:cubicBezTo>
                  <a:cubicBezTo>
                    <a:pt x="0" y="134"/>
                    <a:pt x="0" y="134"/>
                    <a:pt x="0" y="134"/>
                  </a:cubicBezTo>
                  <a:cubicBezTo>
                    <a:pt x="73" y="134"/>
                    <a:pt x="73" y="134"/>
                    <a:pt x="73" y="134"/>
                  </a:cubicBezTo>
                  <a:cubicBezTo>
                    <a:pt x="73" y="357"/>
                    <a:pt x="73" y="357"/>
                    <a:pt x="73" y="357"/>
                  </a:cubicBezTo>
                  <a:cubicBezTo>
                    <a:pt x="272" y="357"/>
                    <a:pt x="272" y="357"/>
                    <a:pt x="272" y="357"/>
                  </a:cubicBezTo>
                  <a:cubicBezTo>
                    <a:pt x="272" y="134"/>
                    <a:pt x="272" y="134"/>
                    <a:pt x="272" y="134"/>
                  </a:cubicBezTo>
                  <a:cubicBezTo>
                    <a:pt x="345" y="134"/>
                    <a:pt x="345" y="134"/>
                    <a:pt x="345" y="134"/>
                  </a:cubicBezTo>
                  <a:cubicBezTo>
                    <a:pt x="345" y="73"/>
                    <a:pt x="345" y="73"/>
                    <a:pt x="345" y="73"/>
                  </a:cubicBezTo>
                  <a:cubicBezTo>
                    <a:pt x="345" y="32"/>
                    <a:pt x="312" y="0"/>
                    <a:pt x="272" y="0"/>
                  </a:cubicBezTo>
                  <a:close/>
                </a:path>
              </a:pathLst>
            </a:custGeom>
            <a:solidFill>
              <a:srgbClr val="FF6600"/>
            </a:solidFill>
            <a:ln>
              <a:noFill/>
            </a:ln>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75" name="Freeform 12"/>
            <p:cNvSpPr>
              <a:spLocks/>
            </p:cNvSpPr>
            <p:nvPr/>
          </p:nvSpPr>
          <p:spPr bwMode="auto">
            <a:xfrm>
              <a:off x="2225188" y="3941048"/>
              <a:ext cx="185312" cy="278503"/>
            </a:xfrm>
            <a:custGeom>
              <a:avLst/>
              <a:gdLst>
                <a:gd name="T0" fmla="*/ 76 w 122"/>
                <a:gd name="T1" fmla="*/ 184 h 184"/>
                <a:gd name="T2" fmla="*/ 0 w 122"/>
                <a:gd name="T3" fmla="*/ 184 h 184"/>
                <a:gd name="T4" fmla="*/ 0 w 122"/>
                <a:gd name="T5" fmla="*/ 130 h 184"/>
                <a:gd name="T6" fmla="*/ 69 w 122"/>
                <a:gd name="T7" fmla="*/ 130 h 184"/>
                <a:gd name="T8" fmla="*/ 69 w 122"/>
                <a:gd name="T9" fmla="*/ 0 h 184"/>
                <a:gd name="T10" fmla="*/ 122 w 122"/>
                <a:gd name="T11" fmla="*/ 0 h 184"/>
                <a:gd name="T12" fmla="*/ 122 w 122"/>
                <a:gd name="T13" fmla="*/ 138 h 184"/>
                <a:gd name="T14" fmla="*/ 76 w 122"/>
                <a:gd name="T15" fmla="*/ 184 h 1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84">
                  <a:moveTo>
                    <a:pt x="76" y="184"/>
                  </a:moveTo>
                  <a:cubicBezTo>
                    <a:pt x="0" y="184"/>
                    <a:pt x="0" y="184"/>
                    <a:pt x="0" y="184"/>
                  </a:cubicBezTo>
                  <a:cubicBezTo>
                    <a:pt x="0" y="130"/>
                    <a:pt x="0" y="130"/>
                    <a:pt x="0" y="130"/>
                  </a:cubicBezTo>
                  <a:cubicBezTo>
                    <a:pt x="69" y="130"/>
                    <a:pt x="69" y="130"/>
                    <a:pt x="69" y="130"/>
                  </a:cubicBezTo>
                  <a:cubicBezTo>
                    <a:pt x="69" y="0"/>
                    <a:pt x="69" y="0"/>
                    <a:pt x="69" y="0"/>
                  </a:cubicBezTo>
                  <a:cubicBezTo>
                    <a:pt x="122" y="0"/>
                    <a:pt x="122" y="0"/>
                    <a:pt x="122" y="0"/>
                  </a:cubicBezTo>
                  <a:cubicBezTo>
                    <a:pt x="122" y="138"/>
                    <a:pt x="122" y="138"/>
                    <a:pt x="122" y="138"/>
                  </a:cubicBezTo>
                  <a:cubicBezTo>
                    <a:pt x="122" y="163"/>
                    <a:pt x="102" y="184"/>
                    <a:pt x="76" y="184"/>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76" name="Rectangle 13"/>
            <p:cNvSpPr>
              <a:spLocks noChangeArrowheads="1"/>
            </p:cNvSpPr>
            <p:nvPr/>
          </p:nvSpPr>
          <p:spPr bwMode="auto">
            <a:xfrm>
              <a:off x="2743633" y="3941048"/>
              <a:ext cx="80338" cy="484168"/>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77" name="Freeform 14"/>
            <p:cNvSpPr>
              <a:spLocks/>
            </p:cNvSpPr>
            <p:nvPr/>
          </p:nvSpPr>
          <p:spPr bwMode="auto">
            <a:xfrm>
              <a:off x="2743633" y="4341665"/>
              <a:ext cx="80338" cy="163889"/>
            </a:xfrm>
            <a:custGeom>
              <a:avLst/>
              <a:gdLst>
                <a:gd name="T0" fmla="*/ 0 w 53"/>
                <a:gd name="T1" fmla="*/ 0 h 108"/>
                <a:gd name="T2" fmla="*/ 0 w 53"/>
                <a:gd name="T3" fmla="*/ 108 h 108"/>
                <a:gd name="T4" fmla="*/ 53 w 53"/>
                <a:gd name="T5" fmla="*/ 54 h 108"/>
                <a:gd name="T6" fmla="*/ 0 w 53"/>
                <a:gd name="T7" fmla="*/ 0 h 108"/>
              </a:gdLst>
              <a:ahLst/>
              <a:cxnLst>
                <a:cxn ang="0">
                  <a:pos x="T0" y="T1"/>
                </a:cxn>
                <a:cxn ang="0">
                  <a:pos x="T2" y="T3"/>
                </a:cxn>
                <a:cxn ang="0">
                  <a:pos x="T4" y="T5"/>
                </a:cxn>
                <a:cxn ang="0">
                  <a:pos x="T6" y="T7"/>
                </a:cxn>
              </a:cxnLst>
              <a:rect l="0" t="0" r="r" b="b"/>
              <a:pathLst>
                <a:path w="53" h="108">
                  <a:moveTo>
                    <a:pt x="0" y="0"/>
                  </a:moveTo>
                  <a:cubicBezTo>
                    <a:pt x="0" y="108"/>
                    <a:pt x="0" y="108"/>
                    <a:pt x="0" y="108"/>
                  </a:cubicBezTo>
                  <a:cubicBezTo>
                    <a:pt x="29" y="108"/>
                    <a:pt x="53" y="84"/>
                    <a:pt x="53" y="54"/>
                  </a:cubicBezTo>
                  <a:cubicBezTo>
                    <a:pt x="53" y="24"/>
                    <a:pt x="29" y="0"/>
                    <a:pt x="0" y="0"/>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78" name="Freeform 15"/>
            <p:cNvSpPr>
              <a:spLocks/>
            </p:cNvSpPr>
            <p:nvPr/>
          </p:nvSpPr>
          <p:spPr bwMode="auto">
            <a:xfrm>
              <a:off x="2143779" y="4137071"/>
              <a:ext cx="163889" cy="82480"/>
            </a:xfrm>
            <a:custGeom>
              <a:avLst/>
              <a:gdLst>
                <a:gd name="T0" fmla="*/ 108 w 108"/>
                <a:gd name="T1" fmla="*/ 0 h 55"/>
                <a:gd name="T2" fmla="*/ 0 w 108"/>
                <a:gd name="T3" fmla="*/ 0 h 55"/>
                <a:gd name="T4" fmla="*/ 54 w 108"/>
                <a:gd name="T5" fmla="*/ 55 h 55"/>
                <a:gd name="T6" fmla="*/ 108 w 108"/>
                <a:gd name="T7" fmla="*/ 0 h 55"/>
              </a:gdLst>
              <a:ahLst/>
              <a:cxnLst>
                <a:cxn ang="0">
                  <a:pos x="T0" y="T1"/>
                </a:cxn>
                <a:cxn ang="0">
                  <a:pos x="T2" y="T3"/>
                </a:cxn>
                <a:cxn ang="0">
                  <a:pos x="T4" y="T5"/>
                </a:cxn>
                <a:cxn ang="0">
                  <a:pos x="T6" y="T7"/>
                </a:cxn>
              </a:cxnLst>
              <a:rect l="0" t="0" r="r" b="b"/>
              <a:pathLst>
                <a:path w="108" h="55">
                  <a:moveTo>
                    <a:pt x="108" y="0"/>
                  </a:moveTo>
                  <a:cubicBezTo>
                    <a:pt x="0" y="0"/>
                    <a:pt x="0" y="0"/>
                    <a:pt x="0" y="0"/>
                  </a:cubicBezTo>
                  <a:cubicBezTo>
                    <a:pt x="0" y="30"/>
                    <a:pt x="24" y="55"/>
                    <a:pt x="54" y="55"/>
                  </a:cubicBezTo>
                  <a:cubicBezTo>
                    <a:pt x="84" y="55"/>
                    <a:pt x="108" y="30"/>
                    <a:pt x="108" y="0"/>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79" name="Rectangle 16"/>
            <p:cNvSpPr>
              <a:spLocks noChangeArrowheads="1"/>
            </p:cNvSpPr>
            <p:nvPr/>
          </p:nvSpPr>
          <p:spPr bwMode="auto">
            <a:xfrm>
              <a:off x="2743633" y="4321312"/>
              <a:ext cx="81409" cy="43918"/>
            </a:xfrm>
            <a:prstGeom prst="rect">
              <a:avLst/>
            </a:prstGeom>
            <a:solidFill>
              <a:srgbClr val="E8112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80" name="Rectangle 17"/>
            <p:cNvSpPr>
              <a:spLocks noChangeArrowheads="1"/>
            </p:cNvSpPr>
            <p:nvPr/>
          </p:nvSpPr>
          <p:spPr bwMode="auto">
            <a:xfrm>
              <a:off x="2014168" y="4100652"/>
              <a:ext cx="359912" cy="3642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81" name="Freeform 18"/>
            <p:cNvSpPr>
              <a:spLocks/>
            </p:cNvSpPr>
            <p:nvPr/>
          </p:nvSpPr>
          <p:spPr bwMode="auto">
            <a:xfrm>
              <a:off x="1917763" y="3918553"/>
              <a:ext cx="374909" cy="182098"/>
            </a:xfrm>
            <a:custGeom>
              <a:avLst/>
              <a:gdLst>
                <a:gd name="T0" fmla="*/ 259 w 350"/>
                <a:gd name="T1" fmla="*/ 0 h 170"/>
                <a:gd name="T2" fmla="*/ 0 w 350"/>
                <a:gd name="T3" fmla="*/ 0 h 170"/>
                <a:gd name="T4" fmla="*/ 90 w 350"/>
                <a:gd name="T5" fmla="*/ 170 h 170"/>
                <a:gd name="T6" fmla="*/ 350 w 350"/>
                <a:gd name="T7" fmla="*/ 170 h 170"/>
                <a:gd name="T8" fmla="*/ 259 w 350"/>
                <a:gd name="T9" fmla="*/ 0 h 170"/>
              </a:gdLst>
              <a:ahLst/>
              <a:cxnLst>
                <a:cxn ang="0">
                  <a:pos x="T0" y="T1"/>
                </a:cxn>
                <a:cxn ang="0">
                  <a:pos x="T2" y="T3"/>
                </a:cxn>
                <a:cxn ang="0">
                  <a:pos x="T4" y="T5"/>
                </a:cxn>
                <a:cxn ang="0">
                  <a:pos x="T6" y="T7"/>
                </a:cxn>
                <a:cxn ang="0">
                  <a:pos x="T8" y="T9"/>
                </a:cxn>
              </a:cxnLst>
              <a:rect l="0" t="0" r="r" b="b"/>
              <a:pathLst>
                <a:path w="350" h="170">
                  <a:moveTo>
                    <a:pt x="259" y="0"/>
                  </a:moveTo>
                  <a:lnTo>
                    <a:pt x="0" y="0"/>
                  </a:lnTo>
                  <a:lnTo>
                    <a:pt x="90" y="170"/>
                  </a:lnTo>
                  <a:lnTo>
                    <a:pt x="350" y="170"/>
                  </a:lnTo>
                  <a:lnTo>
                    <a:pt x="25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82" name="Rectangle 19"/>
            <p:cNvSpPr>
              <a:spLocks noChangeArrowheads="1"/>
            </p:cNvSpPr>
            <p:nvPr/>
          </p:nvSpPr>
          <p:spPr bwMode="auto">
            <a:xfrm>
              <a:off x="2292672" y="4100652"/>
              <a:ext cx="81409" cy="37491"/>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83" name="Freeform 20"/>
            <p:cNvSpPr>
              <a:spLocks/>
            </p:cNvSpPr>
            <p:nvPr/>
          </p:nvSpPr>
          <p:spPr bwMode="auto">
            <a:xfrm>
              <a:off x="2529399" y="3625053"/>
              <a:ext cx="95334" cy="159604"/>
            </a:xfrm>
            <a:custGeom>
              <a:avLst/>
              <a:gdLst>
                <a:gd name="T0" fmla="*/ 45 w 89"/>
                <a:gd name="T1" fmla="*/ 149 h 149"/>
                <a:gd name="T2" fmla="*/ 0 w 89"/>
                <a:gd name="T3" fmla="*/ 105 h 149"/>
                <a:gd name="T4" fmla="*/ 0 w 89"/>
                <a:gd name="T5" fmla="*/ 0 h 149"/>
                <a:gd name="T6" fmla="*/ 89 w 89"/>
                <a:gd name="T7" fmla="*/ 0 h 149"/>
                <a:gd name="T8" fmla="*/ 89 w 89"/>
                <a:gd name="T9" fmla="*/ 105 h 149"/>
                <a:gd name="T10" fmla="*/ 45 w 89"/>
                <a:gd name="T11" fmla="*/ 149 h 149"/>
              </a:gdLst>
              <a:ahLst/>
              <a:cxnLst>
                <a:cxn ang="0">
                  <a:pos x="T0" y="T1"/>
                </a:cxn>
                <a:cxn ang="0">
                  <a:pos x="T2" y="T3"/>
                </a:cxn>
                <a:cxn ang="0">
                  <a:pos x="T4" y="T5"/>
                </a:cxn>
                <a:cxn ang="0">
                  <a:pos x="T6" y="T7"/>
                </a:cxn>
                <a:cxn ang="0">
                  <a:pos x="T8" y="T9"/>
                </a:cxn>
                <a:cxn ang="0">
                  <a:pos x="T10" y="T11"/>
                </a:cxn>
              </a:cxnLst>
              <a:rect l="0" t="0" r="r" b="b"/>
              <a:pathLst>
                <a:path w="89" h="149">
                  <a:moveTo>
                    <a:pt x="45" y="149"/>
                  </a:moveTo>
                  <a:lnTo>
                    <a:pt x="0" y="105"/>
                  </a:lnTo>
                  <a:lnTo>
                    <a:pt x="0" y="0"/>
                  </a:lnTo>
                  <a:lnTo>
                    <a:pt x="89" y="0"/>
                  </a:lnTo>
                  <a:lnTo>
                    <a:pt x="89" y="105"/>
                  </a:lnTo>
                  <a:lnTo>
                    <a:pt x="45" y="149"/>
                  </a:ln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84" name="Freeform 21"/>
            <p:cNvSpPr>
              <a:spLocks/>
            </p:cNvSpPr>
            <p:nvPr/>
          </p:nvSpPr>
          <p:spPr bwMode="auto">
            <a:xfrm>
              <a:off x="2529399" y="3625053"/>
              <a:ext cx="95334" cy="85693"/>
            </a:xfrm>
            <a:custGeom>
              <a:avLst/>
              <a:gdLst>
                <a:gd name="T0" fmla="*/ 0 w 63"/>
                <a:gd name="T1" fmla="*/ 51 h 56"/>
                <a:gd name="T2" fmla="*/ 31 w 63"/>
                <a:gd name="T3" fmla="*/ 56 h 56"/>
                <a:gd name="T4" fmla="*/ 63 w 63"/>
                <a:gd name="T5" fmla="*/ 51 h 56"/>
                <a:gd name="T6" fmla="*/ 63 w 63"/>
                <a:gd name="T7" fmla="*/ 0 h 56"/>
                <a:gd name="T8" fmla="*/ 0 w 63"/>
                <a:gd name="T9" fmla="*/ 0 h 56"/>
                <a:gd name="T10" fmla="*/ 0 w 63"/>
                <a:gd name="T11" fmla="*/ 51 h 56"/>
              </a:gdLst>
              <a:ahLst/>
              <a:cxnLst>
                <a:cxn ang="0">
                  <a:pos x="T0" y="T1"/>
                </a:cxn>
                <a:cxn ang="0">
                  <a:pos x="T2" y="T3"/>
                </a:cxn>
                <a:cxn ang="0">
                  <a:pos x="T4" y="T5"/>
                </a:cxn>
                <a:cxn ang="0">
                  <a:pos x="T6" y="T7"/>
                </a:cxn>
                <a:cxn ang="0">
                  <a:pos x="T8" y="T9"/>
                </a:cxn>
                <a:cxn ang="0">
                  <a:pos x="T10" y="T11"/>
                </a:cxn>
              </a:cxnLst>
              <a:rect l="0" t="0" r="r" b="b"/>
              <a:pathLst>
                <a:path w="63" h="56">
                  <a:moveTo>
                    <a:pt x="0" y="51"/>
                  </a:moveTo>
                  <a:cubicBezTo>
                    <a:pt x="10" y="54"/>
                    <a:pt x="20" y="56"/>
                    <a:pt x="31" y="56"/>
                  </a:cubicBezTo>
                  <a:cubicBezTo>
                    <a:pt x="42" y="56"/>
                    <a:pt x="53" y="54"/>
                    <a:pt x="63" y="51"/>
                  </a:cubicBezTo>
                  <a:cubicBezTo>
                    <a:pt x="63" y="0"/>
                    <a:pt x="63" y="0"/>
                    <a:pt x="63" y="0"/>
                  </a:cubicBezTo>
                  <a:cubicBezTo>
                    <a:pt x="0" y="0"/>
                    <a:pt x="0" y="0"/>
                    <a:pt x="0" y="0"/>
                  </a:cubicBezTo>
                  <a:lnTo>
                    <a:pt x="0" y="51"/>
                  </a:lnTo>
                  <a:close/>
                </a:path>
              </a:pathLst>
            </a:custGeom>
            <a:solidFill>
              <a:srgbClr val="C69B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85" name="Freeform 22"/>
            <p:cNvSpPr>
              <a:spLocks/>
            </p:cNvSpPr>
            <p:nvPr/>
          </p:nvSpPr>
          <p:spPr bwMode="auto">
            <a:xfrm>
              <a:off x="2434066" y="3448311"/>
              <a:ext cx="284931" cy="29993"/>
            </a:xfrm>
            <a:custGeom>
              <a:avLst/>
              <a:gdLst>
                <a:gd name="T0" fmla="*/ 188 w 188"/>
                <a:gd name="T1" fmla="*/ 10 h 20"/>
                <a:gd name="T2" fmla="*/ 179 w 188"/>
                <a:gd name="T3" fmla="*/ 20 h 20"/>
                <a:gd name="T4" fmla="*/ 10 w 188"/>
                <a:gd name="T5" fmla="*/ 20 h 20"/>
                <a:gd name="T6" fmla="*/ 0 w 188"/>
                <a:gd name="T7" fmla="*/ 10 h 20"/>
                <a:gd name="T8" fmla="*/ 0 w 188"/>
                <a:gd name="T9" fmla="*/ 10 h 20"/>
                <a:gd name="T10" fmla="*/ 10 w 188"/>
                <a:gd name="T11" fmla="*/ 0 h 20"/>
                <a:gd name="T12" fmla="*/ 179 w 188"/>
                <a:gd name="T13" fmla="*/ 0 h 20"/>
                <a:gd name="T14" fmla="*/ 188 w 188"/>
                <a:gd name="T15" fmla="*/ 1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8" h="20">
                  <a:moveTo>
                    <a:pt x="188" y="10"/>
                  </a:moveTo>
                  <a:cubicBezTo>
                    <a:pt x="188" y="15"/>
                    <a:pt x="184" y="20"/>
                    <a:pt x="179" y="20"/>
                  </a:cubicBezTo>
                  <a:cubicBezTo>
                    <a:pt x="10" y="20"/>
                    <a:pt x="10" y="20"/>
                    <a:pt x="10" y="20"/>
                  </a:cubicBezTo>
                  <a:cubicBezTo>
                    <a:pt x="5" y="20"/>
                    <a:pt x="0" y="15"/>
                    <a:pt x="0" y="10"/>
                  </a:cubicBezTo>
                  <a:cubicBezTo>
                    <a:pt x="0" y="10"/>
                    <a:pt x="0" y="10"/>
                    <a:pt x="0" y="10"/>
                  </a:cubicBezTo>
                  <a:cubicBezTo>
                    <a:pt x="0" y="5"/>
                    <a:pt x="5" y="0"/>
                    <a:pt x="10" y="0"/>
                  </a:cubicBezTo>
                  <a:cubicBezTo>
                    <a:pt x="179" y="0"/>
                    <a:pt x="179" y="0"/>
                    <a:pt x="179" y="0"/>
                  </a:cubicBezTo>
                  <a:cubicBezTo>
                    <a:pt x="184" y="0"/>
                    <a:pt x="188" y="5"/>
                    <a:pt x="188" y="1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86" name="Freeform 23"/>
            <p:cNvSpPr>
              <a:spLocks/>
            </p:cNvSpPr>
            <p:nvPr/>
          </p:nvSpPr>
          <p:spPr bwMode="auto">
            <a:xfrm>
              <a:off x="2464058" y="3294063"/>
              <a:ext cx="226017" cy="155320"/>
            </a:xfrm>
            <a:custGeom>
              <a:avLst/>
              <a:gdLst>
                <a:gd name="T0" fmla="*/ 75 w 149"/>
                <a:gd name="T1" fmla="*/ 0 h 102"/>
                <a:gd name="T2" fmla="*/ 0 w 149"/>
                <a:gd name="T3" fmla="*/ 75 h 102"/>
                <a:gd name="T4" fmla="*/ 0 w 149"/>
                <a:gd name="T5" fmla="*/ 102 h 102"/>
                <a:gd name="T6" fmla="*/ 149 w 149"/>
                <a:gd name="T7" fmla="*/ 102 h 102"/>
                <a:gd name="T8" fmla="*/ 149 w 149"/>
                <a:gd name="T9" fmla="*/ 75 h 102"/>
                <a:gd name="T10" fmla="*/ 75 w 149"/>
                <a:gd name="T11" fmla="*/ 0 h 102"/>
              </a:gdLst>
              <a:ahLst/>
              <a:cxnLst>
                <a:cxn ang="0">
                  <a:pos x="T0" y="T1"/>
                </a:cxn>
                <a:cxn ang="0">
                  <a:pos x="T2" y="T3"/>
                </a:cxn>
                <a:cxn ang="0">
                  <a:pos x="T4" y="T5"/>
                </a:cxn>
                <a:cxn ang="0">
                  <a:pos x="T6" y="T7"/>
                </a:cxn>
                <a:cxn ang="0">
                  <a:pos x="T8" y="T9"/>
                </a:cxn>
                <a:cxn ang="0">
                  <a:pos x="T10" y="T11"/>
                </a:cxn>
              </a:cxnLst>
              <a:rect l="0" t="0" r="r" b="b"/>
              <a:pathLst>
                <a:path w="149" h="102">
                  <a:moveTo>
                    <a:pt x="75" y="0"/>
                  </a:moveTo>
                  <a:cubicBezTo>
                    <a:pt x="33" y="0"/>
                    <a:pt x="0" y="34"/>
                    <a:pt x="0" y="75"/>
                  </a:cubicBezTo>
                  <a:cubicBezTo>
                    <a:pt x="0" y="102"/>
                    <a:pt x="0" y="102"/>
                    <a:pt x="0" y="102"/>
                  </a:cubicBezTo>
                  <a:cubicBezTo>
                    <a:pt x="149" y="102"/>
                    <a:pt x="149" y="102"/>
                    <a:pt x="149" y="102"/>
                  </a:cubicBezTo>
                  <a:cubicBezTo>
                    <a:pt x="149" y="75"/>
                    <a:pt x="149" y="75"/>
                    <a:pt x="149" y="75"/>
                  </a:cubicBezTo>
                  <a:cubicBezTo>
                    <a:pt x="149" y="34"/>
                    <a:pt x="116" y="0"/>
                    <a:pt x="75"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87" name="Rectangle 24"/>
            <p:cNvSpPr>
              <a:spLocks noChangeArrowheads="1"/>
            </p:cNvSpPr>
            <p:nvPr/>
          </p:nvSpPr>
          <p:spPr bwMode="auto">
            <a:xfrm>
              <a:off x="2464058" y="3408678"/>
              <a:ext cx="226017" cy="39634"/>
            </a:xfrm>
            <a:prstGeom prst="rect">
              <a:avLst/>
            </a:prstGeom>
            <a:solidFill>
              <a:schemeClr val="accent4"/>
            </a:solidFill>
            <a:ln>
              <a:noFill/>
            </a:ln>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88" name="Freeform 25"/>
            <p:cNvSpPr>
              <a:spLocks/>
            </p:cNvSpPr>
            <p:nvPr/>
          </p:nvSpPr>
          <p:spPr bwMode="auto">
            <a:xfrm>
              <a:off x="2464058" y="3478304"/>
              <a:ext cx="226017" cy="212091"/>
            </a:xfrm>
            <a:custGeom>
              <a:avLst/>
              <a:gdLst>
                <a:gd name="T0" fmla="*/ 0 w 149"/>
                <a:gd name="T1" fmla="*/ 0 h 140"/>
                <a:gd name="T2" fmla="*/ 0 w 149"/>
                <a:gd name="T3" fmla="*/ 116 h 140"/>
                <a:gd name="T4" fmla="*/ 1 w 149"/>
                <a:gd name="T5" fmla="*/ 116 h 140"/>
                <a:gd name="T6" fmla="*/ 74 w 149"/>
                <a:gd name="T7" fmla="*/ 140 h 140"/>
                <a:gd name="T8" fmla="*/ 149 w 149"/>
                <a:gd name="T9" fmla="*/ 116 h 140"/>
                <a:gd name="T10" fmla="*/ 149 w 149"/>
                <a:gd name="T11" fmla="*/ 0 h 140"/>
                <a:gd name="T12" fmla="*/ 0 w 149"/>
                <a:gd name="T13" fmla="*/ 0 h 140"/>
              </a:gdLst>
              <a:ahLst/>
              <a:cxnLst>
                <a:cxn ang="0">
                  <a:pos x="T0" y="T1"/>
                </a:cxn>
                <a:cxn ang="0">
                  <a:pos x="T2" y="T3"/>
                </a:cxn>
                <a:cxn ang="0">
                  <a:pos x="T4" y="T5"/>
                </a:cxn>
                <a:cxn ang="0">
                  <a:pos x="T6" y="T7"/>
                </a:cxn>
                <a:cxn ang="0">
                  <a:pos x="T8" y="T9"/>
                </a:cxn>
                <a:cxn ang="0">
                  <a:pos x="T10" y="T11"/>
                </a:cxn>
                <a:cxn ang="0">
                  <a:pos x="T12" y="T13"/>
                </a:cxn>
              </a:cxnLst>
              <a:rect l="0" t="0" r="r" b="b"/>
              <a:pathLst>
                <a:path w="149" h="140">
                  <a:moveTo>
                    <a:pt x="0" y="0"/>
                  </a:moveTo>
                  <a:cubicBezTo>
                    <a:pt x="0" y="116"/>
                    <a:pt x="0" y="116"/>
                    <a:pt x="0" y="116"/>
                  </a:cubicBezTo>
                  <a:cubicBezTo>
                    <a:pt x="1" y="116"/>
                    <a:pt x="1" y="116"/>
                    <a:pt x="1" y="116"/>
                  </a:cubicBezTo>
                  <a:cubicBezTo>
                    <a:pt x="21" y="131"/>
                    <a:pt x="47" y="140"/>
                    <a:pt x="74" y="140"/>
                  </a:cubicBezTo>
                  <a:cubicBezTo>
                    <a:pt x="117" y="140"/>
                    <a:pt x="149" y="116"/>
                    <a:pt x="149" y="116"/>
                  </a:cubicBezTo>
                  <a:cubicBezTo>
                    <a:pt x="149" y="0"/>
                    <a:pt x="149" y="0"/>
                    <a:pt x="149" y="0"/>
                  </a:cubicBezTo>
                  <a:lnTo>
                    <a:pt x="0" y="0"/>
                  </a:ln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89" name="Rectangle 26"/>
            <p:cNvSpPr>
              <a:spLocks noChangeArrowheads="1"/>
            </p:cNvSpPr>
            <p:nvPr/>
          </p:nvSpPr>
          <p:spPr bwMode="auto">
            <a:xfrm>
              <a:off x="2743633" y="3941048"/>
              <a:ext cx="80338" cy="22495"/>
            </a:xfrm>
            <a:prstGeom prst="rect">
              <a:avLst/>
            </a:prstGeom>
            <a:solidFill>
              <a:srgbClr val="C69B7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90" name="Rectangle 27"/>
            <p:cNvSpPr>
              <a:spLocks noChangeArrowheads="1"/>
            </p:cNvSpPr>
            <p:nvPr/>
          </p:nvSpPr>
          <p:spPr bwMode="auto">
            <a:xfrm>
              <a:off x="2330162" y="3941048"/>
              <a:ext cx="80338" cy="22495"/>
            </a:xfrm>
            <a:prstGeom prst="rect">
              <a:avLst/>
            </a:prstGeom>
            <a:solidFill>
              <a:srgbClr val="C69B7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91" name="Freeform 28"/>
            <p:cNvSpPr>
              <a:spLocks/>
            </p:cNvSpPr>
            <p:nvPr/>
          </p:nvSpPr>
          <p:spPr bwMode="auto">
            <a:xfrm>
              <a:off x="2498336" y="3585421"/>
              <a:ext cx="156390" cy="35349"/>
            </a:xfrm>
            <a:custGeom>
              <a:avLst/>
              <a:gdLst>
                <a:gd name="T0" fmla="*/ 93 w 103"/>
                <a:gd name="T1" fmla="*/ 0 h 23"/>
                <a:gd name="T2" fmla="*/ 92 w 103"/>
                <a:gd name="T3" fmla="*/ 0 h 23"/>
                <a:gd name="T4" fmla="*/ 99 w 103"/>
                <a:gd name="T5" fmla="*/ 9 h 23"/>
                <a:gd name="T6" fmla="*/ 93 w 103"/>
                <a:gd name="T7" fmla="*/ 17 h 23"/>
                <a:gd name="T8" fmla="*/ 67 w 103"/>
                <a:gd name="T9" fmla="*/ 7 h 23"/>
                <a:gd name="T10" fmla="*/ 52 w 103"/>
                <a:gd name="T11" fmla="*/ 16 h 23"/>
                <a:gd name="T12" fmla="*/ 36 w 103"/>
                <a:gd name="T13" fmla="*/ 7 h 23"/>
                <a:gd name="T14" fmla="*/ 10 w 103"/>
                <a:gd name="T15" fmla="*/ 17 h 23"/>
                <a:gd name="T16" fmla="*/ 4 w 103"/>
                <a:gd name="T17" fmla="*/ 9 h 23"/>
                <a:gd name="T18" fmla="*/ 12 w 103"/>
                <a:gd name="T19" fmla="*/ 0 h 23"/>
                <a:gd name="T20" fmla="*/ 10 w 103"/>
                <a:gd name="T21" fmla="*/ 0 h 23"/>
                <a:gd name="T22" fmla="*/ 0 w 103"/>
                <a:gd name="T23" fmla="*/ 11 h 23"/>
                <a:gd name="T24" fmla="*/ 10 w 103"/>
                <a:gd name="T25" fmla="*/ 23 h 23"/>
                <a:gd name="T26" fmla="*/ 50 w 103"/>
                <a:gd name="T27" fmla="*/ 23 h 23"/>
                <a:gd name="T28" fmla="*/ 54 w 103"/>
                <a:gd name="T29" fmla="*/ 23 h 23"/>
                <a:gd name="T30" fmla="*/ 93 w 103"/>
                <a:gd name="T31" fmla="*/ 23 h 23"/>
                <a:gd name="T32" fmla="*/ 103 w 103"/>
                <a:gd name="T33" fmla="*/ 11 h 23"/>
                <a:gd name="T34" fmla="*/ 93 w 103"/>
                <a:gd name="T3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3" h="23">
                  <a:moveTo>
                    <a:pt x="93" y="0"/>
                  </a:moveTo>
                  <a:cubicBezTo>
                    <a:pt x="92" y="0"/>
                    <a:pt x="92" y="0"/>
                    <a:pt x="92" y="0"/>
                  </a:cubicBezTo>
                  <a:cubicBezTo>
                    <a:pt x="96" y="0"/>
                    <a:pt x="99" y="4"/>
                    <a:pt x="99" y="9"/>
                  </a:cubicBezTo>
                  <a:cubicBezTo>
                    <a:pt x="99" y="13"/>
                    <a:pt x="97" y="17"/>
                    <a:pt x="93" y="17"/>
                  </a:cubicBezTo>
                  <a:cubicBezTo>
                    <a:pt x="80" y="17"/>
                    <a:pt x="78" y="7"/>
                    <a:pt x="67" y="7"/>
                  </a:cubicBezTo>
                  <a:cubicBezTo>
                    <a:pt x="58" y="7"/>
                    <a:pt x="54" y="12"/>
                    <a:pt x="52" y="16"/>
                  </a:cubicBezTo>
                  <a:cubicBezTo>
                    <a:pt x="49" y="12"/>
                    <a:pt x="45" y="7"/>
                    <a:pt x="36" y="7"/>
                  </a:cubicBezTo>
                  <a:cubicBezTo>
                    <a:pt x="25" y="7"/>
                    <a:pt x="23" y="17"/>
                    <a:pt x="10" y="17"/>
                  </a:cubicBezTo>
                  <a:cubicBezTo>
                    <a:pt x="6" y="17"/>
                    <a:pt x="4" y="13"/>
                    <a:pt x="4" y="9"/>
                  </a:cubicBezTo>
                  <a:cubicBezTo>
                    <a:pt x="4" y="4"/>
                    <a:pt x="8" y="0"/>
                    <a:pt x="12" y="0"/>
                  </a:cubicBezTo>
                  <a:cubicBezTo>
                    <a:pt x="11" y="0"/>
                    <a:pt x="11" y="0"/>
                    <a:pt x="10" y="0"/>
                  </a:cubicBezTo>
                  <a:cubicBezTo>
                    <a:pt x="4" y="0"/>
                    <a:pt x="0" y="5"/>
                    <a:pt x="0" y="11"/>
                  </a:cubicBezTo>
                  <a:cubicBezTo>
                    <a:pt x="0" y="18"/>
                    <a:pt x="4" y="23"/>
                    <a:pt x="10" y="23"/>
                  </a:cubicBezTo>
                  <a:cubicBezTo>
                    <a:pt x="16" y="23"/>
                    <a:pt x="40" y="23"/>
                    <a:pt x="50" y="23"/>
                  </a:cubicBezTo>
                  <a:cubicBezTo>
                    <a:pt x="52" y="23"/>
                    <a:pt x="54" y="23"/>
                    <a:pt x="54" y="23"/>
                  </a:cubicBezTo>
                  <a:cubicBezTo>
                    <a:pt x="63" y="23"/>
                    <a:pt x="87" y="23"/>
                    <a:pt x="93" y="23"/>
                  </a:cubicBezTo>
                  <a:cubicBezTo>
                    <a:pt x="99" y="23"/>
                    <a:pt x="103" y="18"/>
                    <a:pt x="103" y="11"/>
                  </a:cubicBezTo>
                  <a:cubicBezTo>
                    <a:pt x="103" y="5"/>
                    <a:pt x="99" y="0"/>
                    <a:pt x="93"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92" name="Freeform 29"/>
            <p:cNvSpPr>
              <a:spLocks noEditPoints="1"/>
            </p:cNvSpPr>
            <p:nvPr/>
          </p:nvSpPr>
          <p:spPr bwMode="auto">
            <a:xfrm>
              <a:off x="2489766" y="3510439"/>
              <a:ext cx="174601" cy="62128"/>
            </a:xfrm>
            <a:custGeom>
              <a:avLst/>
              <a:gdLst>
                <a:gd name="T0" fmla="*/ 63 w 115"/>
                <a:gd name="T1" fmla="*/ 4 h 41"/>
                <a:gd name="T2" fmla="*/ 57 w 115"/>
                <a:gd name="T3" fmla="*/ 4 h 41"/>
                <a:gd name="T4" fmla="*/ 51 w 115"/>
                <a:gd name="T5" fmla="*/ 4 h 41"/>
                <a:gd name="T6" fmla="*/ 0 w 115"/>
                <a:gd name="T7" fmla="*/ 5 h 41"/>
                <a:gd name="T8" fmla="*/ 6 w 115"/>
                <a:gd name="T9" fmla="*/ 29 h 41"/>
                <a:gd name="T10" fmla="*/ 10 w 115"/>
                <a:gd name="T11" fmla="*/ 36 h 41"/>
                <a:gd name="T12" fmla="*/ 57 w 115"/>
                <a:gd name="T13" fmla="*/ 13 h 41"/>
                <a:gd name="T14" fmla="*/ 109 w 115"/>
                <a:gd name="T15" fmla="*/ 29 h 41"/>
                <a:gd name="T16" fmla="*/ 115 w 115"/>
                <a:gd name="T17" fmla="*/ 5 h 41"/>
                <a:gd name="T18" fmla="*/ 42 w 115"/>
                <a:gd name="T19" fmla="*/ 5 h 41"/>
                <a:gd name="T20" fmla="*/ 9 w 115"/>
                <a:gd name="T21" fmla="*/ 7 h 41"/>
                <a:gd name="T22" fmla="*/ 7 w 115"/>
                <a:gd name="T23" fmla="*/ 9 h 41"/>
                <a:gd name="T24" fmla="*/ 1 w 115"/>
                <a:gd name="T25" fmla="*/ 7 h 41"/>
                <a:gd name="T26" fmla="*/ 4 w 115"/>
                <a:gd name="T27" fmla="*/ 8 h 41"/>
                <a:gd name="T28" fmla="*/ 36 w 115"/>
                <a:gd name="T29" fmla="*/ 36 h 41"/>
                <a:gd name="T30" fmla="*/ 12 w 115"/>
                <a:gd name="T31" fmla="*/ 34 h 41"/>
                <a:gd name="T32" fmla="*/ 42 w 115"/>
                <a:gd name="T33" fmla="*/ 32 h 41"/>
                <a:gd name="T34" fmla="*/ 9 w 115"/>
                <a:gd name="T35" fmla="*/ 30 h 41"/>
                <a:gd name="T36" fmla="*/ 43 w 115"/>
                <a:gd name="T37" fmla="*/ 30 h 41"/>
                <a:gd name="T38" fmla="*/ 7 w 115"/>
                <a:gd name="T39" fmla="*/ 23 h 41"/>
                <a:gd name="T40" fmla="*/ 48 w 115"/>
                <a:gd name="T41" fmla="*/ 22 h 41"/>
                <a:gd name="T42" fmla="*/ 48 w 115"/>
                <a:gd name="T43" fmla="*/ 19 h 41"/>
                <a:gd name="T44" fmla="*/ 6 w 115"/>
                <a:gd name="T45" fmla="*/ 18 h 41"/>
                <a:gd name="T46" fmla="*/ 49 w 115"/>
                <a:gd name="T47" fmla="*/ 15 h 41"/>
                <a:gd name="T48" fmla="*/ 6 w 115"/>
                <a:gd name="T49" fmla="*/ 13 h 41"/>
                <a:gd name="T50" fmla="*/ 49 w 115"/>
                <a:gd name="T51" fmla="*/ 13 h 41"/>
                <a:gd name="T52" fmla="*/ 104 w 115"/>
                <a:gd name="T53" fmla="*/ 5 h 41"/>
                <a:gd name="T54" fmla="*/ 70 w 115"/>
                <a:gd name="T55" fmla="*/ 7 h 41"/>
                <a:gd name="T56" fmla="*/ 67 w 115"/>
                <a:gd name="T57" fmla="*/ 9 h 41"/>
                <a:gd name="T58" fmla="*/ 66 w 115"/>
                <a:gd name="T59" fmla="*/ 11 h 41"/>
                <a:gd name="T60" fmla="*/ 66 w 115"/>
                <a:gd name="T61" fmla="*/ 13 h 41"/>
                <a:gd name="T62" fmla="*/ 79 w 115"/>
                <a:gd name="T63" fmla="*/ 36 h 41"/>
                <a:gd name="T64" fmla="*/ 105 w 115"/>
                <a:gd name="T65" fmla="*/ 32 h 41"/>
                <a:gd name="T66" fmla="*/ 73 w 115"/>
                <a:gd name="T67" fmla="*/ 32 h 41"/>
                <a:gd name="T68" fmla="*/ 106 w 115"/>
                <a:gd name="T69" fmla="*/ 30 h 41"/>
                <a:gd name="T70" fmla="*/ 107 w 115"/>
                <a:gd name="T71" fmla="*/ 28 h 41"/>
                <a:gd name="T72" fmla="*/ 69 w 115"/>
                <a:gd name="T73" fmla="*/ 26 h 41"/>
                <a:gd name="T74" fmla="*/ 108 w 115"/>
                <a:gd name="T75" fmla="*/ 26 h 41"/>
                <a:gd name="T76" fmla="*/ 67 w 115"/>
                <a:gd name="T77" fmla="*/ 19 h 41"/>
                <a:gd name="T78" fmla="*/ 109 w 115"/>
                <a:gd name="T79" fmla="*/ 18 h 41"/>
                <a:gd name="T80" fmla="*/ 109 w 115"/>
                <a:gd name="T81" fmla="*/ 15 h 41"/>
                <a:gd name="T82" fmla="*/ 111 w 115"/>
                <a:gd name="T83" fmla="*/ 8 h 41"/>
                <a:gd name="T84" fmla="*/ 114 w 115"/>
                <a:gd name="T85" fmla="*/ 7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5" h="41">
                  <a:moveTo>
                    <a:pt x="114" y="3"/>
                  </a:moveTo>
                  <a:cubicBezTo>
                    <a:pt x="114" y="3"/>
                    <a:pt x="101" y="0"/>
                    <a:pt x="90" y="0"/>
                  </a:cubicBezTo>
                  <a:cubicBezTo>
                    <a:pt x="79" y="0"/>
                    <a:pt x="63" y="4"/>
                    <a:pt x="63" y="4"/>
                  </a:cubicBezTo>
                  <a:cubicBezTo>
                    <a:pt x="57" y="4"/>
                    <a:pt x="57" y="4"/>
                    <a:pt x="57" y="4"/>
                  </a:cubicBezTo>
                  <a:cubicBezTo>
                    <a:pt x="57" y="4"/>
                    <a:pt x="57" y="4"/>
                    <a:pt x="57" y="4"/>
                  </a:cubicBezTo>
                  <a:cubicBezTo>
                    <a:pt x="57" y="4"/>
                    <a:pt x="57" y="4"/>
                    <a:pt x="57" y="4"/>
                  </a:cubicBezTo>
                  <a:cubicBezTo>
                    <a:pt x="57" y="4"/>
                    <a:pt x="57" y="4"/>
                    <a:pt x="57" y="4"/>
                  </a:cubicBezTo>
                  <a:cubicBezTo>
                    <a:pt x="57" y="4"/>
                    <a:pt x="57" y="4"/>
                    <a:pt x="57" y="4"/>
                  </a:cubicBezTo>
                  <a:cubicBezTo>
                    <a:pt x="51" y="4"/>
                    <a:pt x="51" y="4"/>
                    <a:pt x="51" y="4"/>
                  </a:cubicBezTo>
                  <a:cubicBezTo>
                    <a:pt x="51" y="4"/>
                    <a:pt x="35" y="0"/>
                    <a:pt x="24" y="0"/>
                  </a:cubicBezTo>
                  <a:cubicBezTo>
                    <a:pt x="14" y="0"/>
                    <a:pt x="1" y="3"/>
                    <a:pt x="1" y="3"/>
                  </a:cubicBezTo>
                  <a:cubicBezTo>
                    <a:pt x="1" y="3"/>
                    <a:pt x="0" y="3"/>
                    <a:pt x="0" y="5"/>
                  </a:cubicBezTo>
                  <a:cubicBezTo>
                    <a:pt x="0" y="5"/>
                    <a:pt x="0" y="9"/>
                    <a:pt x="0" y="11"/>
                  </a:cubicBezTo>
                  <a:cubicBezTo>
                    <a:pt x="0" y="12"/>
                    <a:pt x="2" y="12"/>
                    <a:pt x="3" y="13"/>
                  </a:cubicBezTo>
                  <a:cubicBezTo>
                    <a:pt x="4" y="15"/>
                    <a:pt x="5" y="23"/>
                    <a:pt x="6" y="29"/>
                  </a:cubicBezTo>
                  <a:cubicBezTo>
                    <a:pt x="6" y="31"/>
                    <a:pt x="7" y="34"/>
                    <a:pt x="10" y="36"/>
                  </a:cubicBezTo>
                  <a:cubicBezTo>
                    <a:pt x="10" y="36"/>
                    <a:pt x="10" y="36"/>
                    <a:pt x="10" y="36"/>
                  </a:cubicBezTo>
                  <a:cubicBezTo>
                    <a:pt x="10" y="36"/>
                    <a:pt x="10" y="36"/>
                    <a:pt x="10" y="36"/>
                  </a:cubicBezTo>
                  <a:cubicBezTo>
                    <a:pt x="13" y="39"/>
                    <a:pt x="17" y="41"/>
                    <a:pt x="25" y="41"/>
                  </a:cubicBezTo>
                  <a:cubicBezTo>
                    <a:pt x="36" y="41"/>
                    <a:pt x="41" y="38"/>
                    <a:pt x="46" y="30"/>
                  </a:cubicBezTo>
                  <a:cubicBezTo>
                    <a:pt x="51" y="22"/>
                    <a:pt x="52" y="13"/>
                    <a:pt x="57" y="13"/>
                  </a:cubicBezTo>
                  <a:cubicBezTo>
                    <a:pt x="62" y="13"/>
                    <a:pt x="63" y="22"/>
                    <a:pt x="68" y="30"/>
                  </a:cubicBezTo>
                  <a:cubicBezTo>
                    <a:pt x="73" y="38"/>
                    <a:pt x="79" y="41"/>
                    <a:pt x="90" y="41"/>
                  </a:cubicBezTo>
                  <a:cubicBezTo>
                    <a:pt x="103" y="41"/>
                    <a:pt x="108" y="35"/>
                    <a:pt x="109" y="29"/>
                  </a:cubicBezTo>
                  <a:cubicBezTo>
                    <a:pt x="110" y="23"/>
                    <a:pt x="111" y="15"/>
                    <a:pt x="112" y="13"/>
                  </a:cubicBezTo>
                  <a:cubicBezTo>
                    <a:pt x="113" y="12"/>
                    <a:pt x="115" y="12"/>
                    <a:pt x="115" y="11"/>
                  </a:cubicBezTo>
                  <a:cubicBezTo>
                    <a:pt x="115" y="9"/>
                    <a:pt x="115" y="5"/>
                    <a:pt x="115" y="5"/>
                  </a:cubicBezTo>
                  <a:cubicBezTo>
                    <a:pt x="115" y="3"/>
                    <a:pt x="114" y="3"/>
                    <a:pt x="114" y="3"/>
                  </a:cubicBezTo>
                  <a:close/>
                  <a:moveTo>
                    <a:pt x="24" y="2"/>
                  </a:moveTo>
                  <a:cubicBezTo>
                    <a:pt x="30" y="2"/>
                    <a:pt x="37" y="3"/>
                    <a:pt x="42" y="5"/>
                  </a:cubicBezTo>
                  <a:cubicBezTo>
                    <a:pt x="11" y="5"/>
                    <a:pt x="11" y="5"/>
                    <a:pt x="11" y="5"/>
                  </a:cubicBezTo>
                  <a:cubicBezTo>
                    <a:pt x="14" y="3"/>
                    <a:pt x="18" y="2"/>
                    <a:pt x="24" y="2"/>
                  </a:cubicBezTo>
                  <a:close/>
                  <a:moveTo>
                    <a:pt x="9" y="7"/>
                  </a:moveTo>
                  <a:cubicBezTo>
                    <a:pt x="45" y="7"/>
                    <a:pt x="45" y="7"/>
                    <a:pt x="45" y="7"/>
                  </a:cubicBezTo>
                  <a:cubicBezTo>
                    <a:pt x="46" y="7"/>
                    <a:pt x="47" y="8"/>
                    <a:pt x="48" y="9"/>
                  </a:cubicBezTo>
                  <a:cubicBezTo>
                    <a:pt x="7" y="9"/>
                    <a:pt x="7" y="9"/>
                    <a:pt x="7" y="9"/>
                  </a:cubicBezTo>
                  <a:cubicBezTo>
                    <a:pt x="8" y="8"/>
                    <a:pt x="8" y="7"/>
                    <a:pt x="9" y="7"/>
                  </a:cubicBezTo>
                  <a:close/>
                  <a:moveTo>
                    <a:pt x="4" y="8"/>
                  </a:moveTo>
                  <a:cubicBezTo>
                    <a:pt x="3" y="8"/>
                    <a:pt x="2" y="8"/>
                    <a:pt x="1" y="7"/>
                  </a:cubicBezTo>
                  <a:cubicBezTo>
                    <a:pt x="2" y="7"/>
                    <a:pt x="3" y="7"/>
                    <a:pt x="4" y="7"/>
                  </a:cubicBezTo>
                  <a:cubicBezTo>
                    <a:pt x="4" y="7"/>
                    <a:pt x="5" y="7"/>
                    <a:pt x="6" y="7"/>
                  </a:cubicBezTo>
                  <a:cubicBezTo>
                    <a:pt x="5" y="8"/>
                    <a:pt x="4" y="8"/>
                    <a:pt x="4" y="8"/>
                  </a:cubicBezTo>
                  <a:close/>
                  <a:moveTo>
                    <a:pt x="26" y="39"/>
                  </a:moveTo>
                  <a:cubicBezTo>
                    <a:pt x="21" y="39"/>
                    <a:pt x="18" y="38"/>
                    <a:pt x="15" y="36"/>
                  </a:cubicBezTo>
                  <a:cubicBezTo>
                    <a:pt x="36" y="36"/>
                    <a:pt x="36" y="36"/>
                    <a:pt x="36" y="36"/>
                  </a:cubicBezTo>
                  <a:cubicBezTo>
                    <a:pt x="33" y="38"/>
                    <a:pt x="29" y="39"/>
                    <a:pt x="26" y="39"/>
                  </a:cubicBezTo>
                  <a:close/>
                  <a:moveTo>
                    <a:pt x="39" y="34"/>
                  </a:moveTo>
                  <a:cubicBezTo>
                    <a:pt x="12" y="34"/>
                    <a:pt x="12" y="34"/>
                    <a:pt x="12" y="34"/>
                  </a:cubicBezTo>
                  <a:cubicBezTo>
                    <a:pt x="11" y="34"/>
                    <a:pt x="11" y="33"/>
                    <a:pt x="10" y="32"/>
                  </a:cubicBezTo>
                  <a:cubicBezTo>
                    <a:pt x="10" y="32"/>
                    <a:pt x="10" y="32"/>
                    <a:pt x="10" y="32"/>
                  </a:cubicBezTo>
                  <a:cubicBezTo>
                    <a:pt x="42" y="32"/>
                    <a:pt x="42" y="32"/>
                    <a:pt x="42" y="32"/>
                  </a:cubicBezTo>
                  <a:cubicBezTo>
                    <a:pt x="41" y="33"/>
                    <a:pt x="40" y="34"/>
                    <a:pt x="39" y="34"/>
                  </a:cubicBezTo>
                  <a:close/>
                  <a:moveTo>
                    <a:pt x="43" y="30"/>
                  </a:moveTo>
                  <a:cubicBezTo>
                    <a:pt x="9" y="30"/>
                    <a:pt x="9" y="30"/>
                    <a:pt x="9" y="30"/>
                  </a:cubicBezTo>
                  <a:cubicBezTo>
                    <a:pt x="8" y="29"/>
                    <a:pt x="8" y="29"/>
                    <a:pt x="8" y="28"/>
                  </a:cubicBezTo>
                  <a:cubicBezTo>
                    <a:pt x="45" y="28"/>
                    <a:pt x="45" y="28"/>
                    <a:pt x="45" y="28"/>
                  </a:cubicBezTo>
                  <a:cubicBezTo>
                    <a:pt x="45" y="29"/>
                    <a:pt x="44" y="29"/>
                    <a:pt x="43" y="30"/>
                  </a:cubicBezTo>
                  <a:close/>
                  <a:moveTo>
                    <a:pt x="46" y="26"/>
                  </a:moveTo>
                  <a:cubicBezTo>
                    <a:pt x="7" y="26"/>
                    <a:pt x="7" y="26"/>
                    <a:pt x="7" y="26"/>
                  </a:cubicBezTo>
                  <a:cubicBezTo>
                    <a:pt x="7" y="25"/>
                    <a:pt x="7" y="24"/>
                    <a:pt x="7" y="23"/>
                  </a:cubicBezTo>
                  <a:cubicBezTo>
                    <a:pt x="47" y="23"/>
                    <a:pt x="47" y="23"/>
                    <a:pt x="47" y="23"/>
                  </a:cubicBezTo>
                  <a:cubicBezTo>
                    <a:pt x="47" y="24"/>
                    <a:pt x="46" y="25"/>
                    <a:pt x="46" y="26"/>
                  </a:cubicBezTo>
                  <a:close/>
                  <a:moveTo>
                    <a:pt x="48" y="22"/>
                  </a:moveTo>
                  <a:cubicBezTo>
                    <a:pt x="7" y="22"/>
                    <a:pt x="7" y="22"/>
                    <a:pt x="7" y="22"/>
                  </a:cubicBezTo>
                  <a:cubicBezTo>
                    <a:pt x="6" y="21"/>
                    <a:pt x="6" y="20"/>
                    <a:pt x="6" y="19"/>
                  </a:cubicBezTo>
                  <a:cubicBezTo>
                    <a:pt x="48" y="19"/>
                    <a:pt x="48" y="19"/>
                    <a:pt x="48" y="19"/>
                  </a:cubicBezTo>
                  <a:cubicBezTo>
                    <a:pt x="48" y="20"/>
                    <a:pt x="48" y="21"/>
                    <a:pt x="48" y="22"/>
                  </a:cubicBezTo>
                  <a:close/>
                  <a:moveTo>
                    <a:pt x="49" y="18"/>
                  </a:moveTo>
                  <a:cubicBezTo>
                    <a:pt x="6" y="18"/>
                    <a:pt x="6" y="18"/>
                    <a:pt x="6" y="18"/>
                  </a:cubicBezTo>
                  <a:cubicBezTo>
                    <a:pt x="6" y="17"/>
                    <a:pt x="6" y="16"/>
                    <a:pt x="6" y="16"/>
                  </a:cubicBezTo>
                  <a:cubicBezTo>
                    <a:pt x="6" y="16"/>
                    <a:pt x="6" y="15"/>
                    <a:pt x="6" y="15"/>
                  </a:cubicBezTo>
                  <a:cubicBezTo>
                    <a:pt x="49" y="15"/>
                    <a:pt x="49" y="15"/>
                    <a:pt x="49" y="15"/>
                  </a:cubicBezTo>
                  <a:cubicBezTo>
                    <a:pt x="49" y="16"/>
                    <a:pt x="49" y="17"/>
                    <a:pt x="49" y="18"/>
                  </a:cubicBezTo>
                  <a:close/>
                  <a:moveTo>
                    <a:pt x="49" y="13"/>
                  </a:moveTo>
                  <a:cubicBezTo>
                    <a:pt x="6" y="13"/>
                    <a:pt x="6" y="13"/>
                    <a:pt x="6" y="13"/>
                  </a:cubicBezTo>
                  <a:cubicBezTo>
                    <a:pt x="6" y="12"/>
                    <a:pt x="7" y="12"/>
                    <a:pt x="7" y="11"/>
                  </a:cubicBezTo>
                  <a:cubicBezTo>
                    <a:pt x="49" y="11"/>
                    <a:pt x="49" y="11"/>
                    <a:pt x="49" y="11"/>
                  </a:cubicBezTo>
                  <a:cubicBezTo>
                    <a:pt x="49" y="11"/>
                    <a:pt x="49" y="12"/>
                    <a:pt x="49" y="13"/>
                  </a:cubicBezTo>
                  <a:cubicBezTo>
                    <a:pt x="49" y="13"/>
                    <a:pt x="49" y="13"/>
                    <a:pt x="49" y="13"/>
                  </a:cubicBezTo>
                  <a:close/>
                  <a:moveTo>
                    <a:pt x="91" y="2"/>
                  </a:moveTo>
                  <a:cubicBezTo>
                    <a:pt x="97" y="2"/>
                    <a:pt x="101" y="3"/>
                    <a:pt x="104" y="5"/>
                  </a:cubicBezTo>
                  <a:cubicBezTo>
                    <a:pt x="73" y="5"/>
                    <a:pt x="73" y="5"/>
                    <a:pt x="73" y="5"/>
                  </a:cubicBezTo>
                  <a:cubicBezTo>
                    <a:pt x="78" y="3"/>
                    <a:pt x="85" y="2"/>
                    <a:pt x="91" y="2"/>
                  </a:cubicBezTo>
                  <a:close/>
                  <a:moveTo>
                    <a:pt x="70" y="7"/>
                  </a:moveTo>
                  <a:cubicBezTo>
                    <a:pt x="106" y="7"/>
                    <a:pt x="106" y="7"/>
                    <a:pt x="106" y="7"/>
                  </a:cubicBezTo>
                  <a:cubicBezTo>
                    <a:pt x="107" y="7"/>
                    <a:pt x="107" y="8"/>
                    <a:pt x="108" y="9"/>
                  </a:cubicBezTo>
                  <a:cubicBezTo>
                    <a:pt x="67" y="9"/>
                    <a:pt x="67" y="9"/>
                    <a:pt x="67" y="9"/>
                  </a:cubicBezTo>
                  <a:cubicBezTo>
                    <a:pt x="68" y="8"/>
                    <a:pt x="69" y="7"/>
                    <a:pt x="70" y="7"/>
                  </a:cubicBezTo>
                  <a:close/>
                  <a:moveTo>
                    <a:pt x="66" y="13"/>
                  </a:moveTo>
                  <a:cubicBezTo>
                    <a:pt x="66" y="12"/>
                    <a:pt x="66" y="11"/>
                    <a:pt x="66" y="11"/>
                  </a:cubicBezTo>
                  <a:cubicBezTo>
                    <a:pt x="108" y="11"/>
                    <a:pt x="108" y="11"/>
                    <a:pt x="108" y="11"/>
                  </a:cubicBezTo>
                  <a:cubicBezTo>
                    <a:pt x="108" y="12"/>
                    <a:pt x="108" y="12"/>
                    <a:pt x="109" y="13"/>
                  </a:cubicBezTo>
                  <a:cubicBezTo>
                    <a:pt x="66" y="13"/>
                    <a:pt x="66" y="13"/>
                    <a:pt x="66" y="13"/>
                  </a:cubicBezTo>
                  <a:cubicBezTo>
                    <a:pt x="66" y="13"/>
                    <a:pt x="66" y="13"/>
                    <a:pt x="66" y="13"/>
                  </a:cubicBezTo>
                  <a:close/>
                  <a:moveTo>
                    <a:pt x="89" y="39"/>
                  </a:moveTo>
                  <a:cubicBezTo>
                    <a:pt x="86" y="39"/>
                    <a:pt x="82" y="38"/>
                    <a:pt x="79" y="36"/>
                  </a:cubicBezTo>
                  <a:cubicBezTo>
                    <a:pt x="100" y="36"/>
                    <a:pt x="100" y="36"/>
                    <a:pt x="100" y="36"/>
                  </a:cubicBezTo>
                  <a:cubicBezTo>
                    <a:pt x="97" y="38"/>
                    <a:pt x="93" y="39"/>
                    <a:pt x="89" y="39"/>
                  </a:cubicBezTo>
                  <a:close/>
                  <a:moveTo>
                    <a:pt x="105" y="32"/>
                  </a:moveTo>
                  <a:cubicBezTo>
                    <a:pt x="104" y="33"/>
                    <a:pt x="104" y="34"/>
                    <a:pt x="103" y="34"/>
                  </a:cubicBezTo>
                  <a:cubicBezTo>
                    <a:pt x="76" y="34"/>
                    <a:pt x="76" y="34"/>
                    <a:pt x="76" y="34"/>
                  </a:cubicBezTo>
                  <a:cubicBezTo>
                    <a:pt x="75" y="34"/>
                    <a:pt x="74" y="33"/>
                    <a:pt x="73" y="32"/>
                  </a:cubicBezTo>
                  <a:cubicBezTo>
                    <a:pt x="105" y="32"/>
                    <a:pt x="105" y="32"/>
                    <a:pt x="105" y="32"/>
                  </a:cubicBezTo>
                  <a:cubicBezTo>
                    <a:pt x="105" y="32"/>
                    <a:pt x="105" y="32"/>
                    <a:pt x="105" y="32"/>
                  </a:cubicBezTo>
                  <a:close/>
                  <a:moveTo>
                    <a:pt x="106" y="30"/>
                  </a:moveTo>
                  <a:cubicBezTo>
                    <a:pt x="72" y="30"/>
                    <a:pt x="72" y="30"/>
                    <a:pt x="72" y="30"/>
                  </a:cubicBezTo>
                  <a:cubicBezTo>
                    <a:pt x="71" y="29"/>
                    <a:pt x="70" y="29"/>
                    <a:pt x="70" y="28"/>
                  </a:cubicBezTo>
                  <a:cubicBezTo>
                    <a:pt x="107" y="28"/>
                    <a:pt x="107" y="28"/>
                    <a:pt x="107" y="28"/>
                  </a:cubicBezTo>
                  <a:cubicBezTo>
                    <a:pt x="107" y="29"/>
                    <a:pt x="107" y="29"/>
                    <a:pt x="106" y="30"/>
                  </a:cubicBezTo>
                  <a:close/>
                  <a:moveTo>
                    <a:pt x="108" y="26"/>
                  </a:moveTo>
                  <a:cubicBezTo>
                    <a:pt x="69" y="26"/>
                    <a:pt x="69" y="26"/>
                    <a:pt x="69" y="26"/>
                  </a:cubicBezTo>
                  <a:cubicBezTo>
                    <a:pt x="68" y="25"/>
                    <a:pt x="68" y="24"/>
                    <a:pt x="68" y="23"/>
                  </a:cubicBezTo>
                  <a:cubicBezTo>
                    <a:pt x="108" y="23"/>
                    <a:pt x="108" y="23"/>
                    <a:pt x="108" y="23"/>
                  </a:cubicBezTo>
                  <a:cubicBezTo>
                    <a:pt x="108" y="24"/>
                    <a:pt x="108" y="25"/>
                    <a:pt x="108" y="26"/>
                  </a:cubicBezTo>
                  <a:close/>
                  <a:moveTo>
                    <a:pt x="108" y="22"/>
                  </a:moveTo>
                  <a:cubicBezTo>
                    <a:pt x="67" y="22"/>
                    <a:pt x="67" y="22"/>
                    <a:pt x="67" y="22"/>
                  </a:cubicBezTo>
                  <a:cubicBezTo>
                    <a:pt x="67" y="21"/>
                    <a:pt x="67" y="20"/>
                    <a:pt x="67" y="19"/>
                  </a:cubicBezTo>
                  <a:cubicBezTo>
                    <a:pt x="109" y="19"/>
                    <a:pt x="109" y="19"/>
                    <a:pt x="109" y="19"/>
                  </a:cubicBezTo>
                  <a:cubicBezTo>
                    <a:pt x="108" y="20"/>
                    <a:pt x="108" y="21"/>
                    <a:pt x="108" y="22"/>
                  </a:cubicBezTo>
                  <a:close/>
                  <a:moveTo>
                    <a:pt x="109" y="18"/>
                  </a:moveTo>
                  <a:cubicBezTo>
                    <a:pt x="66" y="18"/>
                    <a:pt x="66" y="18"/>
                    <a:pt x="66" y="18"/>
                  </a:cubicBezTo>
                  <a:cubicBezTo>
                    <a:pt x="66" y="17"/>
                    <a:pt x="66" y="16"/>
                    <a:pt x="66" y="15"/>
                  </a:cubicBezTo>
                  <a:cubicBezTo>
                    <a:pt x="109" y="15"/>
                    <a:pt x="109" y="15"/>
                    <a:pt x="109" y="15"/>
                  </a:cubicBezTo>
                  <a:cubicBezTo>
                    <a:pt x="109" y="15"/>
                    <a:pt x="109" y="16"/>
                    <a:pt x="109" y="16"/>
                  </a:cubicBezTo>
                  <a:cubicBezTo>
                    <a:pt x="109" y="16"/>
                    <a:pt x="109" y="17"/>
                    <a:pt x="109" y="18"/>
                  </a:cubicBezTo>
                  <a:close/>
                  <a:moveTo>
                    <a:pt x="111" y="8"/>
                  </a:moveTo>
                  <a:cubicBezTo>
                    <a:pt x="110" y="8"/>
                    <a:pt x="109" y="8"/>
                    <a:pt x="109" y="7"/>
                  </a:cubicBezTo>
                  <a:cubicBezTo>
                    <a:pt x="109" y="7"/>
                    <a:pt x="110" y="7"/>
                    <a:pt x="111" y="7"/>
                  </a:cubicBezTo>
                  <a:cubicBezTo>
                    <a:pt x="112" y="7"/>
                    <a:pt x="113" y="7"/>
                    <a:pt x="114" y="7"/>
                  </a:cubicBezTo>
                  <a:cubicBezTo>
                    <a:pt x="113" y="8"/>
                    <a:pt x="112" y="8"/>
                    <a:pt x="111" y="8"/>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93" name="Rectangle 30"/>
            <p:cNvSpPr>
              <a:spLocks noChangeArrowheads="1"/>
            </p:cNvSpPr>
            <p:nvPr/>
          </p:nvSpPr>
          <p:spPr bwMode="auto">
            <a:xfrm>
              <a:off x="2464058" y="3478304"/>
              <a:ext cx="226017" cy="8569"/>
            </a:xfrm>
            <a:prstGeom prst="rect">
              <a:avLst/>
            </a:prstGeom>
            <a:solidFill>
              <a:srgbClr val="C69B7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94" name="Freeform 31"/>
            <p:cNvSpPr>
              <a:spLocks/>
            </p:cNvSpPr>
            <p:nvPr/>
          </p:nvSpPr>
          <p:spPr bwMode="auto">
            <a:xfrm>
              <a:off x="2537969" y="3620769"/>
              <a:ext cx="78196" cy="29993"/>
            </a:xfrm>
            <a:custGeom>
              <a:avLst/>
              <a:gdLst>
                <a:gd name="T0" fmla="*/ 0 w 51"/>
                <a:gd name="T1" fmla="*/ 0 h 20"/>
                <a:gd name="T2" fmla="*/ 26 w 51"/>
                <a:gd name="T3" fmla="*/ 20 h 20"/>
                <a:gd name="T4" fmla="*/ 51 w 51"/>
                <a:gd name="T5" fmla="*/ 0 h 20"/>
                <a:gd name="T6" fmla="*/ 0 w 51"/>
                <a:gd name="T7" fmla="*/ 0 h 20"/>
              </a:gdLst>
              <a:ahLst/>
              <a:cxnLst>
                <a:cxn ang="0">
                  <a:pos x="T0" y="T1"/>
                </a:cxn>
                <a:cxn ang="0">
                  <a:pos x="T2" y="T3"/>
                </a:cxn>
                <a:cxn ang="0">
                  <a:pos x="T4" y="T5"/>
                </a:cxn>
                <a:cxn ang="0">
                  <a:pos x="T6" y="T7"/>
                </a:cxn>
              </a:cxnLst>
              <a:rect l="0" t="0" r="r" b="b"/>
              <a:pathLst>
                <a:path w="51" h="20">
                  <a:moveTo>
                    <a:pt x="0" y="0"/>
                  </a:moveTo>
                  <a:cubicBezTo>
                    <a:pt x="3" y="11"/>
                    <a:pt x="14" y="20"/>
                    <a:pt x="26" y="20"/>
                  </a:cubicBezTo>
                  <a:cubicBezTo>
                    <a:pt x="38" y="20"/>
                    <a:pt x="48" y="11"/>
                    <a:pt x="51"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95" name="Freeform 32"/>
            <p:cNvSpPr>
              <a:spLocks/>
            </p:cNvSpPr>
            <p:nvPr/>
          </p:nvSpPr>
          <p:spPr bwMode="auto">
            <a:xfrm>
              <a:off x="2464058" y="3478304"/>
              <a:ext cx="43918" cy="201379"/>
            </a:xfrm>
            <a:custGeom>
              <a:avLst/>
              <a:gdLst>
                <a:gd name="T0" fmla="*/ 24 w 41"/>
                <a:gd name="T1" fmla="*/ 150 h 188"/>
                <a:gd name="T2" fmla="*/ 24 w 41"/>
                <a:gd name="T3" fmla="*/ 0 h 188"/>
                <a:gd name="T4" fmla="*/ 0 w 41"/>
                <a:gd name="T5" fmla="*/ 0 h 188"/>
                <a:gd name="T6" fmla="*/ 0 w 41"/>
                <a:gd name="T7" fmla="*/ 167 h 188"/>
                <a:gd name="T8" fmla="*/ 41 w 41"/>
                <a:gd name="T9" fmla="*/ 188 h 188"/>
                <a:gd name="T10" fmla="*/ 41 w 41"/>
                <a:gd name="T11" fmla="*/ 161 h 188"/>
                <a:gd name="T12" fmla="*/ 24 w 41"/>
                <a:gd name="T13" fmla="*/ 150 h 188"/>
              </a:gdLst>
              <a:ahLst/>
              <a:cxnLst>
                <a:cxn ang="0">
                  <a:pos x="T0" y="T1"/>
                </a:cxn>
                <a:cxn ang="0">
                  <a:pos x="T2" y="T3"/>
                </a:cxn>
                <a:cxn ang="0">
                  <a:pos x="T4" y="T5"/>
                </a:cxn>
                <a:cxn ang="0">
                  <a:pos x="T6" y="T7"/>
                </a:cxn>
                <a:cxn ang="0">
                  <a:pos x="T8" y="T9"/>
                </a:cxn>
                <a:cxn ang="0">
                  <a:pos x="T10" y="T11"/>
                </a:cxn>
                <a:cxn ang="0">
                  <a:pos x="T12" y="T13"/>
                </a:cxn>
              </a:cxnLst>
              <a:rect l="0" t="0" r="r" b="b"/>
              <a:pathLst>
                <a:path w="41" h="188">
                  <a:moveTo>
                    <a:pt x="24" y="150"/>
                  </a:moveTo>
                  <a:lnTo>
                    <a:pt x="24" y="0"/>
                  </a:lnTo>
                  <a:lnTo>
                    <a:pt x="0" y="0"/>
                  </a:lnTo>
                  <a:lnTo>
                    <a:pt x="0" y="167"/>
                  </a:lnTo>
                  <a:lnTo>
                    <a:pt x="41" y="188"/>
                  </a:lnTo>
                  <a:lnTo>
                    <a:pt x="41" y="161"/>
                  </a:lnTo>
                  <a:lnTo>
                    <a:pt x="24" y="15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96" name="Freeform 33"/>
            <p:cNvSpPr>
              <a:spLocks/>
            </p:cNvSpPr>
            <p:nvPr/>
          </p:nvSpPr>
          <p:spPr bwMode="auto">
            <a:xfrm>
              <a:off x="2646157" y="3478304"/>
              <a:ext cx="43918" cy="201379"/>
            </a:xfrm>
            <a:custGeom>
              <a:avLst/>
              <a:gdLst>
                <a:gd name="T0" fmla="*/ 18 w 41"/>
                <a:gd name="T1" fmla="*/ 150 h 188"/>
                <a:gd name="T2" fmla="*/ 18 w 41"/>
                <a:gd name="T3" fmla="*/ 0 h 188"/>
                <a:gd name="T4" fmla="*/ 41 w 41"/>
                <a:gd name="T5" fmla="*/ 0 h 188"/>
                <a:gd name="T6" fmla="*/ 41 w 41"/>
                <a:gd name="T7" fmla="*/ 167 h 188"/>
                <a:gd name="T8" fmla="*/ 0 w 41"/>
                <a:gd name="T9" fmla="*/ 188 h 188"/>
                <a:gd name="T10" fmla="*/ 0 w 41"/>
                <a:gd name="T11" fmla="*/ 161 h 188"/>
                <a:gd name="T12" fmla="*/ 18 w 41"/>
                <a:gd name="T13" fmla="*/ 150 h 188"/>
              </a:gdLst>
              <a:ahLst/>
              <a:cxnLst>
                <a:cxn ang="0">
                  <a:pos x="T0" y="T1"/>
                </a:cxn>
                <a:cxn ang="0">
                  <a:pos x="T2" y="T3"/>
                </a:cxn>
                <a:cxn ang="0">
                  <a:pos x="T4" y="T5"/>
                </a:cxn>
                <a:cxn ang="0">
                  <a:pos x="T6" y="T7"/>
                </a:cxn>
                <a:cxn ang="0">
                  <a:pos x="T8" y="T9"/>
                </a:cxn>
                <a:cxn ang="0">
                  <a:pos x="T10" y="T11"/>
                </a:cxn>
                <a:cxn ang="0">
                  <a:pos x="T12" y="T13"/>
                </a:cxn>
              </a:cxnLst>
              <a:rect l="0" t="0" r="r" b="b"/>
              <a:pathLst>
                <a:path w="41" h="188">
                  <a:moveTo>
                    <a:pt x="18" y="150"/>
                  </a:moveTo>
                  <a:lnTo>
                    <a:pt x="18" y="0"/>
                  </a:lnTo>
                  <a:lnTo>
                    <a:pt x="41" y="0"/>
                  </a:lnTo>
                  <a:lnTo>
                    <a:pt x="41" y="167"/>
                  </a:lnTo>
                  <a:lnTo>
                    <a:pt x="0" y="188"/>
                  </a:lnTo>
                  <a:lnTo>
                    <a:pt x="0" y="161"/>
                  </a:lnTo>
                  <a:lnTo>
                    <a:pt x="18" y="15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grpSp>
      <p:grpSp>
        <p:nvGrpSpPr>
          <p:cNvPr id="618" name="Group 617"/>
          <p:cNvGrpSpPr/>
          <p:nvPr/>
        </p:nvGrpSpPr>
        <p:grpSpPr>
          <a:xfrm>
            <a:off x="5350120" y="4452534"/>
            <a:ext cx="1922624" cy="2263970"/>
            <a:chOff x="6597651" y="4965700"/>
            <a:chExt cx="2092324" cy="2463801"/>
          </a:xfrm>
        </p:grpSpPr>
        <p:sp>
          <p:nvSpPr>
            <p:cNvPr id="574" name="Freeform 490"/>
            <p:cNvSpPr>
              <a:spLocks/>
            </p:cNvSpPr>
            <p:nvPr/>
          </p:nvSpPr>
          <p:spPr bwMode="auto">
            <a:xfrm>
              <a:off x="7232650" y="5686425"/>
              <a:ext cx="457200" cy="317500"/>
            </a:xfrm>
            <a:custGeom>
              <a:avLst/>
              <a:gdLst>
                <a:gd name="T0" fmla="*/ 175 w 200"/>
                <a:gd name="T1" fmla="*/ 139 h 139"/>
                <a:gd name="T2" fmla="*/ 193 w 200"/>
                <a:gd name="T3" fmla="*/ 123 h 139"/>
                <a:gd name="T4" fmla="*/ 193 w 200"/>
                <a:gd name="T5" fmla="*/ 123 h 139"/>
                <a:gd name="T6" fmla="*/ 183 w 200"/>
                <a:gd name="T7" fmla="*/ 87 h 139"/>
                <a:gd name="T8" fmla="*/ 43 w 200"/>
                <a:gd name="T9" fmla="*/ 7 h 139"/>
                <a:gd name="T10" fmla="*/ 7 w 200"/>
                <a:gd name="T11" fmla="*/ 16 h 139"/>
                <a:gd name="T12" fmla="*/ 7 w 200"/>
                <a:gd name="T13" fmla="*/ 16 h 139"/>
                <a:gd name="T14" fmla="*/ 17 w 200"/>
                <a:gd name="T15" fmla="*/ 52 h 139"/>
                <a:gd name="T16" fmla="*/ 175 w 200"/>
                <a:gd name="T17" fmla="*/ 139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139">
                  <a:moveTo>
                    <a:pt x="175" y="139"/>
                  </a:moveTo>
                  <a:cubicBezTo>
                    <a:pt x="175" y="139"/>
                    <a:pt x="186" y="135"/>
                    <a:pt x="193" y="123"/>
                  </a:cubicBezTo>
                  <a:cubicBezTo>
                    <a:pt x="193" y="123"/>
                    <a:pt x="193" y="123"/>
                    <a:pt x="193" y="123"/>
                  </a:cubicBezTo>
                  <a:cubicBezTo>
                    <a:pt x="200" y="110"/>
                    <a:pt x="196" y="94"/>
                    <a:pt x="183" y="87"/>
                  </a:cubicBezTo>
                  <a:cubicBezTo>
                    <a:pt x="43" y="7"/>
                    <a:pt x="43" y="7"/>
                    <a:pt x="43" y="7"/>
                  </a:cubicBezTo>
                  <a:cubicBezTo>
                    <a:pt x="30" y="0"/>
                    <a:pt x="14" y="4"/>
                    <a:pt x="7" y="16"/>
                  </a:cubicBezTo>
                  <a:cubicBezTo>
                    <a:pt x="7" y="16"/>
                    <a:pt x="7" y="16"/>
                    <a:pt x="7" y="16"/>
                  </a:cubicBezTo>
                  <a:cubicBezTo>
                    <a:pt x="0" y="29"/>
                    <a:pt x="4" y="44"/>
                    <a:pt x="17" y="52"/>
                  </a:cubicBezTo>
                  <a:lnTo>
                    <a:pt x="175" y="139"/>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575" name="Freeform 491"/>
            <p:cNvSpPr>
              <a:spLocks/>
            </p:cNvSpPr>
            <p:nvPr/>
          </p:nvSpPr>
          <p:spPr bwMode="auto">
            <a:xfrm>
              <a:off x="7586663" y="5665788"/>
              <a:ext cx="381000" cy="347663"/>
            </a:xfrm>
            <a:custGeom>
              <a:avLst/>
              <a:gdLst>
                <a:gd name="T0" fmla="*/ 46 w 167"/>
                <a:gd name="T1" fmla="*/ 143 h 152"/>
                <a:gd name="T2" fmla="*/ 9 w 167"/>
                <a:gd name="T3" fmla="*/ 140 h 152"/>
                <a:gd name="T4" fmla="*/ 9 w 167"/>
                <a:gd name="T5" fmla="*/ 140 h 152"/>
                <a:gd name="T6" fmla="*/ 12 w 167"/>
                <a:gd name="T7" fmla="*/ 104 h 152"/>
                <a:gd name="T8" fmla="*/ 121 w 167"/>
                <a:gd name="T9" fmla="*/ 9 h 152"/>
                <a:gd name="T10" fmla="*/ 157 w 167"/>
                <a:gd name="T11" fmla="*/ 12 h 152"/>
                <a:gd name="T12" fmla="*/ 157 w 167"/>
                <a:gd name="T13" fmla="*/ 12 h 152"/>
                <a:gd name="T14" fmla="*/ 155 w 167"/>
                <a:gd name="T15" fmla="*/ 48 h 152"/>
                <a:gd name="T16" fmla="*/ 46 w 167"/>
                <a:gd name="T17" fmla="*/ 143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7" h="152">
                  <a:moveTo>
                    <a:pt x="46" y="143"/>
                  </a:moveTo>
                  <a:cubicBezTo>
                    <a:pt x="35" y="152"/>
                    <a:pt x="19" y="151"/>
                    <a:pt x="9" y="140"/>
                  </a:cubicBezTo>
                  <a:cubicBezTo>
                    <a:pt x="9" y="140"/>
                    <a:pt x="9" y="140"/>
                    <a:pt x="9" y="140"/>
                  </a:cubicBezTo>
                  <a:cubicBezTo>
                    <a:pt x="0" y="130"/>
                    <a:pt x="1" y="113"/>
                    <a:pt x="12" y="104"/>
                  </a:cubicBezTo>
                  <a:cubicBezTo>
                    <a:pt x="121" y="9"/>
                    <a:pt x="121" y="9"/>
                    <a:pt x="121" y="9"/>
                  </a:cubicBezTo>
                  <a:cubicBezTo>
                    <a:pt x="131" y="0"/>
                    <a:pt x="148" y="1"/>
                    <a:pt x="157" y="12"/>
                  </a:cubicBezTo>
                  <a:cubicBezTo>
                    <a:pt x="157" y="12"/>
                    <a:pt x="157" y="12"/>
                    <a:pt x="157" y="12"/>
                  </a:cubicBezTo>
                  <a:cubicBezTo>
                    <a:pt x="167" y="23"/>
                    <a:pt x="165" y="39"/>
                    <a:pt x="155" y="48"/>
                  </a:cubicBezTo>
                  <a:lnTo>
                    <a:pt x="46" y="143"/>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576" name="Freeform 492"/>
            <p:cNvSpPr>
              <a:spLocks/>
            </p:cNvSpPr>
            <p:nvPr/>
          </p:nvSpPr>
          <p:spPr bwMode="auto">
            <a:xfrm>
              <a:off x="7362825" y="5732463"/>
              <a:ext cx="146050" cy="171450"/>
            </a:xfrm>
            <a:custGeom>
              <a:avLst/>
              <a:gdLst>
                <a:gd name="T0" fmla="*/ 56 w 92"/>
                <a:gd name="T1" fmla="*/ 108 h 108"/>
                <a:gd name="T2" fmla="*/ 92 w 92"/>
                <a:gd name="T3" fmla="*/ 44 h 108"/>
                <a:gd name="T4" fmla="*/ 13 w 92"/>
                <a:gd name="T5" fmla="*/ 0 h 108"/>
                <a:gd name="T6" fmla="*/ 0 w 92"/>
                <a:gd name="T7" fmla="*/ 82 h 108"/>
                <a:gd name="T8" fmla="*/ 56 w 92"/>
                <a:gd name="T9" fmla="*/ 108 h 108"/>
              </a:gdLst>
              <a:ahLst/>
              <a:cxnLst>
                <a:cxn ang="0">
                  <a:pos x="T0" y="T1"/>
                </a:cxn>
                <a:cxn ang="0">
                  <a:pos x="T2" y="T3"/>
                </a:cxn>
                <a:cxn ang="0">
                  <a:pos x="T4" y="T5"/>
                </a:cxn>
                <a:cxn ang="0">
                  <a:pos x="T6" y="T7"/>
                </a:cxn>
                <a:cxn ang="0">
                  <a:pos x="T8" y="T9"/>
                </a:cxn>
              </a:cxnLst>
              <a:rect l="0" t="0" r="r" b="b"/>
              <a:pathLst>
                <a:path w="92" h="108">
                  <a:moveTo>
                    <a:pt x="56" y="108"/>
                  </a:moveTo>
                  <a:lnTo>
                    <a:pt x="92" y="44"/>
                  </a:lnTo>
                  <a:lnTo>
                    <a:pt x="13" y="0"/>
                  </a:lnTo>
                  <a:lnTo>
                    <a:pt x="0" y="82"/>
                  </a:lnTo>
                  <a:lnTo>
                    <a:pt x="56" y="10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577" name="Freeform 493"/>
            <p:cNvSpPr>
              <a:spLocks/>
            </p:cNvSpPr>
            <p:nvPr/>
          </p:nvSpPr>
          <p:spPr bwMode="auto">
            <a:xfrm>
              <a:off x="7540625" y="6904038"/>
              <a:ext cx="130175" cy="246063"/>
            </a:xfrm>
            <a:custGeom>
              <a:avLst/>
              <a:gdLst>
                <a:gd name="T0" fmla="*/ 11 w 57"/>
                <a:gd name="T1" fmla="*/ 107 h 108"/>
                <a:gd name="T2" fmla="*/ 21 w 57"/>
                <a:gd name="T3" fmla="*/ 101 h 108"/>
                <a:gd name="T4" fmla="*/ 55 w 57"/>
                <a:gd name="T5" fmla="*/ 16 h 108"/>
                <a:gd name="T6" fmla="*/ 49 w 57"/>
                <a:gd name="T7" fmla="*/ 3 h 108"/>
                <a:gd name="T8" fmla="*/ 36 w 57"/>
                <a:gd name="T9" fmla="*/ 8 h 108"/>
                <a:gd name="T10" fmla="*/ 2 w 57"/>
                <a:gd name="T11" fmla="*/ 93 h 108"/>
                <a:gd name="T12" fmla="*/ 8 w 57"/>
                <a:gd name="T13" fmla="*/ 107 h 108"/>
                <a:gd name="T14" fmla="*/ 11 w 57"/>
                <a:gd name="T15" fmla="*/ 107 h 1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 h="108">
                  <a:moveTo>
                    <a:pt x="11" y="107"/>
                  </a:moveTo>
                  <a:cubicBezTo>
                    <a:pt x="15" y="108"/>
                    <a:pt x="19" y="105"/>
                    <a:pt x="21" y="101"/>
                  </a:cubicBezTo>
                  <a:cubicBezTo>
                    <a:pt x="55" y="16"/>
                    <a:pt x="55" y="16"/>
                    <a:pt x="55" y="16"/>
                  </a:cubicBezTo>
                  <a:cubicBezTo>
                    <a:pt x="57" y="11"/>
                    <a:pt x="54" y="5"/>
                    <a:pt x="49" y="3"/>
                  </a:cubicBezTo>
                  <a:cubicBezTo>
                    <a:pt x="44" y="0"/>
                    <a:pt x="38" y="3"/>
                    <a:pt x="36" y="8"/>
                  </a:cubicBezTo>
                  <a:cubicBezTo>
                    <a:pt x="2" y="93"/>
                    <a:pt x="2" y="93"/>
                    <a:pt x="2" y="93"/>
                  </a:cubicBezTo>
                  <a:cubicBezTo>
                    <a:pt x="0" y="99"/>
                    <a:pt x="3" y="104"/>
                    <a:pt x="8" y="107"/>
                  </a:cubicBezTo>
                  <a:cubicBezTo>
                    <a:pt x="9" y="107"/>
                    <a:pt x="10" y="107"/>
                    <a:pt x="11" y="107"/>
                  </a:cubicBezTo>
                  <a:close/>
                </a:path>
              </a:pathLst>
            </a:custGeom>
            <a:solidFill>
              <a:srgbClr val="6D6F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578" name="Freeform 494"/>
            <p:cNvSpPr>
              <a:spLocks/>
            </p:cNvSpPr>
            <p:nvPr/>
          </p:nvSpPr>
          <p:spPr bwMode="auto">
            <a:xfrm>
              <a:off x="7559675" y="6899275"/>
              <a:ext cx="157162" cy="47625"/>
            </a:xfrm>
            <a:custGeom>
              <a:avLst/>
              <a:gdLst>
                <a:gd name="T0" fmla="*/ 10 w 69"/>
                <a:gd name="T1" fmla="*/ 21 h 21"/>
                <a:gd name="T2" fmla="*/ 59 w 69"/>
                <a:gd name="T3" fmla="*/ 21 h 21"/>
                <a:gd name="T4" fmla="*/ 69 w 69"/>
                <a:gd name="T5" fmla="*/ 10 h 21"/>
                <a:gd name="T6" fmla="*/ 59 w 69"/>
                <a:gd name="T7" fmla="*/ 0 h 21"/>
                <a:gd name="T8" fmla="*/ 10 w 69"/>
                <a:gd name="T9" fmla="*/ 0 h 21"/>
                <a:gd name="T10" fmla="*/ 0 w 69"/>
                <a:gd name="T11" fmla="*/ 10 h 21"/>
                <a:gd name="T12" fmla="*/ 10 w 69"/>
                <a:gd name="T13" fmla="*/ 21 h 21"/>
              </a:gdLst>
              <a:ahLst/>
              <a:cxnLst>
                <a:cxn ang="0">
                  <a:pos x="T0" y="T1"/>
                </a:cxn>
                <a:cxn ang="0">
                  <a:pos x="T2" y="T3"/>
                </a:cxn>
                <a:cxn ang="0">
                  <a:pos x="T4" y="T5"/>
                </a:cxn>
                <a:cxn ang="0">
                  <a:pos x="T6" y="T7"/>
                </a:cxn>
                <a:cxn ang="0">
                  <a:pos x="T8" y="T9"/>
                </a:cxn>
                <a:cxn ang="0">
                  <a:pos x="T10" y="T11"/>
                </a:cxn>
                <a:cxn ang="0">
                  <a:pos x="T12" y="T13"/>
                </a:cxn>
              </a:cxnLst>
              <a:rect l="0" t="0" r="r" b="b"/>
              <a:pathLst>
                <a:path w="69" h="21">
                  <a:moveTo>
                    <a:pt x="10" y="21"/>
                  </a:moveTo>
                  <a:cubicBezTo>
                    <a:pt x="59" y="21"/>
                    <a:pt x="59" y="21"/>
                    <a:pt x="59" y="21"/>
                  </a:cubicBezTo>
                  <a:cubicBezTo>
                    <a:pt x="65" y="21"/>
                    <a:pt x="69" y="16"/>
                    <a:pt x="69" y="10"/>
                  </a:cubicBezTo>
                  <a:cubicBezTo>
                    <a:pt x="69" y="5"/>
                    <a:pt x="65" y="0"/>
                    <a:pt x="59" y="0"/>
                  </a:cubicBezTo>
                  <a:cubicBezTo>
                    <a:pt x="10" y="0"/>
                    <a:pt x="10" y="0"/>
                    <a:pt x="10" y="0"/>
                  </a:cubicBezTo>
                  <a:cubicBezTo>
                    <a:pt x="5" y="0"/>
                    <a:pt x="0" y="5"/>
                    <a:pt x="0" y="10"/>
                  </a:cubicBezTo>
                  <a:cubicBezTo>
                    <a:pt x="0" y="16"/>
                    <a:pt x="5" y="21"/>
                    <a:pt x="10" y="21"/>
                  </a:cubicBezTo>
                  <a:close/>
                </a:path>
              </a:pathLst>
            </a:custGeom>
            <a:solidFill>
              <a:srgbClr val="6D6F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579" name="Freeform 495"/>
            <p:cNvSpPr>
              <a:spLocks/>
            </p:cNvSpPr>
            <p:nvPr/>
          </p:nvSpPr>
          <p:spPr bwMode="auto">
            <a:xfrm>
              <a:off x="7237413" y="6223000"/>
              <a:ext cx="390525" cy="176213"/>
            </a:xfrm>
            <a:custGeom>
              <a:avLst/>
              <a:gdLst>
                <a:gd name="T0" fmla="*/ 0 w 171"/>
                <a:gd name="T1" fmla="*/ 0 h 77"/>
                <a:gd name="T2" fmla="*/ 0 w 171"/>
                <a:gd name="T3" fmla="*/ 38 h 77"/>
                <a:gd name="T4" fmla="*/ 38 w 171"/>
                <a:gd name="T5" fmla="*/ 77 h 77"/>
                <a:gd name="T6" fmla="*/ 171 w 171"/>
                <a:gd name="T7" fmla="*/ 77 h 77"/>
                <a:gd name="T8" fmla="*/ 171 w 171"/>
                <a:gd name="T9" fmla="*/ 0 h 77"/>
                <a:gd name="T10" fmla="*/ 0 w 171"/>
                <a:gd name="T11" fmla="*/ 0 h 77"/>
              </a:gdLst>
              <a:ahLst/>
              <a:cxnLst>
                <a:cxn ang="0">
                  <a:pos x="T0" y="T1"/>
                </a:cxn>
                <a:cxn ang="0">
                  <a:pos x="T2" y="T3"/>
                </a:cxn>
                <a:cxn ang="0">
                  <a:pos x="T4" y="T5"/>
                </a:cxn>
                <a:cxn ang="0">
                  <a:pos x="T6" y="T7"/>
                </a:cxn>
                <a:cxn ang="0">
                  <a:pos x="T8" y="T9"/>
                </a:cxn>
                <a:cxn ang="0">
                  <a:pos x="T10" y="T11"/>
                </a:cxn>
              </a:cxnLst>
              <a:rect l="0" t="0" r="r" b="b"/>
              <a:pathLst>
                <a:path w="171" h="77">
                  <a:moveTo>
                    <a:pt x="0" y="0"/>
                  </a:moveTo>
                  <a:cubicBezTo>
                    <a:pt x="0" y="38"/>
                    <a:pt x="0" y="38"/>
                    <a:pt x="0" y="38"/>
                  </a:cubicBezTo>
                  <a:cubicBezTo>
                    <a:pt x="0" y="59"/>
                    <a:pt x="17" y="77"/>
                    <a:pt x="38" y="77"/>
                  </a:cubicBezTo>
                  <a:cubicBezTo>
                    <a:pt x="171" y="77"/>
                    <a:pt x="171" y="77"/>
                    <a:pt x="171" y="77"/>
                  </a:cubicBezTo>
                  <a:cubicBezTo>
                    <a:pt x="171" y="0"/>
                    <a:pt x="171" y="0"/>
                    <a:pt x="171" y="0"/>
                  </a:cubicBezTo>
                  <a:lnTo>
                    <a:pt x="0" y="0"/>
                  </a:lnTo>
                  <a:close/>
                </a:path>
              </a:pathLst>
            </a:custGeom>
            <a:solidFill>
              <a:srgbClr val="008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580" name="Freeform 496"/>
            <p:cNvSpPr>
              <a:spLocks/>
            </p:cNvSpPr>
            <p:nvPr/>
          </p:nvSpPr>
          <p:spPr bwMode="auto">
            <a:xfrm>
              <a:off x="7627938" y="6223000"/>
              <a:ext cx="233362" cy="176213"/>
            </a:xfrm>
            <a:custGeom>
              <a:avLst/>
              <a:gdLst>
                <a:gd name="T0" fmla="*/ 102 w 102"/>
                <a:gd name="T1" fmla="*/ 38 h 77"/>
                <a:gd name="T2" fmla="*/ 64 w 102"/>
                <a:gd name="T3" fmla="*/ 0 h 77"/>
                <a:gd name="T4" fmla="*/ 0 w 102"/>
                <a:gd name="T5" fmla="*/ 0 h 77"/>
                <a:gd name="T6" fmla="*/ 0 w 102"/>
                <a:gd name="T7" fmla="*/ 77 h 77"/>
                <a:gd name="T8" fmla="*/ 64 w 102"/>
                <a:gd name="T9" fmla="*/ 77 h 77"/>
                <a:gd name="T10" fmla="*/ 102 w 102"/>
                <a:gd name="T11" fmla="*/ 38 h 77"/>
              </a:gdLst>
              <a:ahLst/>
              <a:cxnLst>
                <a:cxn ang="0">
                  <a:pos x="T0" y="T1"/>
                </a:cxn>
                <a:cxn ang="0">
                  <a:pos x="T2" y="T3"/>
                </a:cxn>
                <a:cxn ang="0">
                  <a:pos x="T4" y="T5"/>
                </a:cxn>
                <a:cxn ang="0">
                  <a:pos x="T6" y="T7"/>
                </a:cxn>
                <a:cxn ang="0">
                  <a:pos x="T8" y="T9"/>
                </a:cxn>
                <a:cxn ang="0">
                  <a:pos x="T10" y="T11"/>
                </a:cxn>
              </a:cxnLst>
              <a:rect l="0" t="0" r="r" b="b"/>
              <a:pathLst>
                <a:path w="102" h="77">
                  <a:moveTo>
                    <a:pt x="102" y="38"/>
                  </a:moveTo>
                  <a:cubicBezTo>
                    <a:pt x="102" y="17"/>
                    <a:pt x="85" y="0"/>
                    <a:pt x="64" y="0"/>
                  </a:cubicBezTo>
                  <a:cubicBezTo>
                    <a:pt x="0" y="0"/>
                    <a:pt x="0" y="0"/>
                    <a:pt x="0" y="0"/>
                  </a:cubicBezTo>
                  <a:cubicBezTo>
                    <a:pt x="0" y="77"/>
                    <a:pt x="0" y="77"/>
                    <a:pt x="0" y="77"/>
                  </a:cubicBezTo>
                  <a:cubicBezTo>
                    <a:pt x="64" y="77"/>
                    <a:pt x="64" y="77"/>
                    <a:pt x="64" y="77"/>
                  </a:cubicBezTo>
                  <a:cubicBezTo>
                    <a:pt x="85" y="77"/>
                    <a:pt x="102" y="59"/>
                    <a:pt x="102" y="38"/>
                  </a:cubicBez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581" name="Freeform 497"/>
            <p:cNvSpPr>
              <a:spLocks/>
            </p:cNvSpPr>
            <p:nvPr/>
          </p:nvSpPr>
          <p:spPr bwMode="auto">
            <a:xfrm>
              <a:off x="7526338" y="6353175"/>
              <a:ext cx="322262" cy="425450"/>
            </a:xfrm>
            <a:custGeom>
              <a:avLst/>
              <a:gdLst>
                <a:gd name="T0" fmla="*/ 203 w 203"/>
                <a:gd name="T1" fmla="*/ 0 h 268"/>
                <a:gd name="T2" fmla="*/ 88 w 203"/>
                <a:gd name="T3" fmla="*/ 268 h 268"/>
                <a:gd name="T4" fmla="*/ 0 w 203"/>
                <a:gd name="T5" fmla="*/ 266 h 268"/>
                <a:gd name="T6" fmla="*/ 38 w 203"/>
                <a:gd name="T7" fmla="*/ 171 h 268"/>
                <a:gd name="T8" fmla="*/ 82 w 203"/>
                <a:gd name="T9" fmla="*/ 4 h 268"/>
                <a:gd name="T10" fmla="*/ 203 w 203"/>
                <a:gd name="T11" fmla="*/ 0 h 268"/>
              </a:gdLst>
              <a:ahLst/>
              <a:cxnLst>
                <a:cxn ang="0">
                  <a:pos x="T0" y="T1"/>
                </a:cxn>
                <a:cxn ang="0">
                  <a:pos x="T2" y="T3"/>
                </a:cxn>
                <a:cxn ang="0">
                  <a:pos x="T4" y="T5"/>
                </a:cxn>
                <a:cxn ang="0">
                  <a:pos x="T6" y="T7"/>
                </a:cxn>
                <a:cxn ang="0">
                  <a:pos x="T8" y="T9"/>
                </a:cxn>
                <a:cxn ang="0">
                  <a:pos x="T10" y="T11"/>
                </a:cxn>
              </a:cxnLst>
              <a:rect l="0" t="0" r="r" b="b"/>
              <a:pathLst>
                <a:path w="203" h="268">
                  <a:moveTo>
                    <a:pt x="203" y="0"/>
                  </a:moveTo>
                  <a:lnTo>
                    <a:pt x="88" y="268"/>
                  </a:lnTo>
                  <a:lnTo>
                    <a:pt x="0" y="266"/>
                  </a:lnTo>
                  <a:lnTo>
                    <a:pt x="38" y="171"/>
                  </a:lnTo>
                  <a:lnTo>
                    <a:pt x="82" y="4"/>
                  </a:lnTo>
                  <a:lnTo>
                    <a:pt x="203" y="0"/>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582" name="Freeform 498"/>
            <p:cNvSpPr>
              <a:spLocks/>
            </p:cNvSpPr>
            <p:nvPr/>
          </p:nvSpPr>
          <p:spPr bwMode="auto">
            <a:xfrm>
              <a:off x="7526338" y="6624638"/>
              <a:ext cx="206375" cy="155575"/>
            </a:xfrm>
            <a:custGeom>
              <a:avLst/>
              <a:gdLst>
                <a:gd name="T0" fmla="*/ 130 w 130"/>
                <a:gd name="T1" fmla="*/ 2 h 98"/>
                <a:gd name="T2" fmla="*/ 88 w 130"/>
                <a:gd name="T3" fmla="*/ 98 h 98"/>
                <a:gd name="T4" fmla="*/ 0 w 130"/>
                <a:gd name="T5" fmla="*/ 97 h 98"/>
                <a:gd name="T6" fmla="*/ 38 w 130"/>
                <a:gd name="T7" fmla="*/ 0 h 98"/>
                <a:gd name="T8" fmla="*/ 130 w 130"/>
                <a:gd name="T9" fmla="*/ 2 h 98"/>
              </a:gdLst>
              <a:ahLst/>
              <a:cxnLst>
                <a:cxn ang="0">
                  <a:pos x="T0" y="T1"/>
                </a:cxn>
                <a:cxn ang="0">
                  <a:pos x="T2" y="T3"/>
                </a:cxn>
                <a:cxn ang="0">
                  <a:pos x="T4" y="T5"/>
                </a:cxn>
                <a:cxn ang="0">
                  <a:pos x="T6" y="T7"/>
                </a:cxn>
                <a:cxn ang="0">
                  <a:pos x="T8" y="T9"/>
                </a:cxn>
              </a:cxnLst>
              <a:rect l="0" t="0" r="r" b="b"/>
              <a:pathLst>
                <a:path w="130" h="98">
                  <a:moveTo>
                    <a:pt x="130" y="2"/>
                  </a:moveTo>
                  <a:lnTo>
                    <a:pt x="88" y="98"/>
                  </a:lnTo>
                  <a:lnTo>
                    <a:pt x="0" y="97"/>
                  </a:lnTo>
                  <a:lnTo>
                    <a:pt x="38" y="0"/>
                  </a:lnTo>
                  <a:lnTo>
                    <a:pt x="130" y="2"/>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583" name="Freeform 499"/>
            <p:cNvSpPr>
              <a:spLocks/>
            </p:cNvSpPr>
            <p:nvPr/>
          </p:nvSpPr>
          <p:spPr bwMode="auto">
            <a:xfrm>
              <a:off x="7473950" y="6773863"/>
              <a:ext cx="317500" cy="130175"/>
            </a:xfrm>
            <a:custGeom>
              <a:avLst/>
              <a:gdLst>
                <a:gd name="T0" fmla="*/ 89 w 139"/>
                <a:gd name="T1" fmla="*/ 1 h 57"/>
                <a:gd name="T2" fmla="*/ 130 w 139"/>
                <a:gd name="T3" fmla="*/ 57 h 57"/>
                <a:gd name="T4" fmla="*/ 66 w 139"/>
                <a:gd name="T5" fmla="*/ 55 h 57"/>
                <a:gd name="T6" fmla="*/ 0 w 139"/>
                <a:gd name="T7" fmla="*/ 54 h 57"/>
                <a:gd name="T8" fmla="*/ 23 w 139"/>
                <a:gd name="T9" fmla="*/ 0 h 57"/>
                <a:gd name="T10" fmla="*/ 89 w 139"/>
                <a:gd name="T11" fmla="*/ 1 h 57"/>
              </a:gdLst>
              <a:ahLst/>
              <a:cxnLst>
                <a:cxn ang="0">
                  <a:pos x="T0" y="T1"/>
                </a:cxn>
                <a:cxn ang="0">
                  <a:pos x="T2" y="T3"/>
                </a:cxn>
                <a:cxn ang="0">
                  <a:pos x="T4" y="T5"/>
                </a:cxn>
                <a:cxn ang="0">
                  <a:pos x="T6" y="T7"/>
                </a:cxn>
                <a:cxn ang="0">
                  <a:pos x="T8" y="T9"/>
                </a:cxn>
                <a:cxn ang="0">
                  <a:pos x="T10" y="T11"/>
                </a:cxn>
              </a:cxnLst>
              <a:rect l="0" t="0" r="r" b="b"/>
              <a:pathLst>
                <a:path w="139" h="57">
                  <a:moveTo>
                    <a:pt x="89" y="1"/>
                  </a:moveTo>
                  <a:cubicBezTo>
                    <a:pt x="122" y="2"/>
                    <a:pt x="139" y="26"/>
                    <a:pt x="130" y="57"/>
                  </a:cubicBezTo>
                  <a:cubicBezTo>
                    <a:pt x="66" y="55"/>
                    <a:pt x="66" y="55"/>
                    <a:pt x="66" y="55"/>
                  </a:cubicBezTo>
                  <a:cubicBezTo>
                    <a:pt x="0" y="54"/>
                    <a:pt x="0" y="54"/>
                    <a:pt x="0" y="54"/>
                  </a:cubicBezTo>
                  <a:cubicBezTo>
                    <a:pt x="23" y="0"/>
                    <a:pt x="23" y="0"/>
                    <a:pt x="23" y="0"/>
                  </a:cubicBezTo>
                  <a:lnTo>
                    <a:pt x="89"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584" name="Freeform 500"/>
            <p:cNvSpPr>
              <a:spLocks noEditPoints="1"/>
            </p:cNvSpPr>
            <p:nvPr/>
          </p:nvSpPr>
          <p:spPr bwMode="auto">
            <a:xfrm>
              <a:off x="7885113" y="6624638"/>
              <a:ext cx="804862" cy="804863"/>
            </a:xfrm>
            <a:custGeom>
              <a:avLst/>
              <a:gdLst>
                <a:gd name="T0" fmla="*/ 0 w 352"/>
                <a:gd name="T1" fmla="*/ 176 h 352"/>
                <a:gd name="T2" fmla="*/ 176 w 352"/>
                <a:gd name="T3" fmla="*/ 0 h 352"/>
                <a:gd name="T4" fmla="*/ 352 w 352"/>
                <a:gd name="T5" fmla="*/ 176 h 352"/>
                <a:gd name="T6" fmla="*/ 176 w 352"/>
                <a:gd name="T7" fmla="*/ 352 h 352"/>
                <a:gd name="T8" fmla="*/ 0 w 352"/>
                <a:gd name="T9" fmla="*/ 176 h 352"/>
                <a:gd name="T10" fmla="*/ 27 w 352"/>
                <a:gd name="T11" fmla="*/ 176 h 352"/>
                <a:gd name="T12" fmla="*/ 176 w 352"/>
                <a:gd name="T13" fmla="*/ 324 h 352"/>
                <a:gd name="T14" fmla="*/ 324 w 352"/>
                <a:gd name="T15" fmla="*/ 176 h 352"/>
                <a:gd name="T16" fmla="*/ 176 w 352"/>
                <a:gd name="T17" fmla="*/ 27 h 352"/>
                <a:gd name="T18" fmla="*/ 27 w 352"/>
                <a:gd name="T19" fmla="*/ 176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2" h="352">
                  <a:moveTo>
                    <a:pt x="0" y="176"/>
                  </a:moveTo>
                  <a:cubicBezTo>
                    <a:pt x="0" y="79"/>
                    <a:pt x="79" y="0"/>
                    <a:pt x="176" y="0"/>
                  </a:cubicBezTo>
                  <a:cubicBezTo>
                    <a:pt x="273" y="0"/>
                    <a:pt x="352" y="79"/>
                    <a:pt x="352" y="176"/>
                  </a:cubicBezTo>
                  <a:cubicBezTo>
                    <a:pt x="352" y="273"/>
                    <a:pt x="273" y="352"/>
                    <a:pt x="176" y="352"/>
                  </a:cubicBezTo>
                  <a:cubicBezTo>
                    <a:pt x="79" y="352"/>
                    <a:pt x="0" y="273"/>
                    <a:pt x="0" y="176"/>
                  </a:cubicBezTo>
                  <a:close/>
                  <a:moveTo>
                    <a:pt x="27" y="176"/>
                  </a:moveTo>
                  <a:cubicBezTo>
                    <a:pt x="27" y="258"/>
                    <a:pt x="94" y="324"/>
                    <a:pt x="176" y="324"/>
                  </a:cubicBezTo>
                  <a:cubicBezTo>
                    <a:pt x="258" y="324"/>
                    <a:pt x="324" y="258"/>
                    <a:pt x="324" y="176"/>
                  </a:cubicBezTo>
                  <a:cubicBezTo>
                    <a:pt x="324" y="94"/>
                    <a:pt x="258" y="27"/>
                    <a:pt x="176" y="27"/>
                  </a:cubicBezTo>
                  <a:cubicBezTo>
                    <a:pt x="94" y="27"/>
                    <a:pt x="27" y="94"/>
                    <a:pt x="27" y="176"/>
                  </a:cubicBezTo>
                  <a:close/>
                </a:path>
              </a:pathLst>
            </a:custGeom>
            <a:solidFill>
              <a:srgbClr val="2627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585" name="Freeform 501"/>
            <p:cNvSpPr>
              <a:spLocks noEditPoints="1"/>
            </p:cNvSpPr>
            <p:nvPr/>
          </p:nvSpPr>
          <p:spPr bwMode="auto">
            <a:xfrm>
              <a:off x="6597651" y="6624638"/>
              <a:ext cx="801687" cy="804863"/>
            </a:xfrm>
            <a:custGeom>
              <a:avLst/>
              <a:gdLst>
                <a:gd name="T0" fmla="*/ 0 w 351"/>
                <a:gd name="T1" fmla="*/ 176 h 352"/>
                <a:gd name="T2" fmla="*/ 175 w 351"/>
                <a:gd name="T3" fmla="*/ 0 h 352"/>
                <a:gd name="T4" fmla="*/ 351 w 351"/>
                <a:gd name="T5" fmla="*/ 176 h 352"/>
                <a:gd name="T6" fmla="*/ 175 w 351"/>
                <a:gd name="T7" fmla="*/ 352 h 352"/>
                <a:gd name="T8" fmla="*/ 0 w 351"/>
                <a:gd name="T9" fmla="*/ 176 h 352"/>
                <a:gd name="T10" fmla="*/ 27 w 351"/>
                <a:gd name="T11" fmla="*/ 176 h 352"/>
                <a:gd name="T12" fmla="*/ 175 w 351"/>
                <a:gd name="T13" fmla="*/ 324 h 352"/>
                <a:gd name="T14" fmla="*/ 324 w 351"/>
                <a:gd name="T15" fmla="*/ 176 h 352"/>
                <a:gd name="T16" fmla="*/ 175 w 351"/>
                <a:gd name="T17" fmla="*/ 27 h 352"/>
                <a:gd name="T18" fmla="*/ 27 w 351"/>
                <a:gd name="T19" fmla="*/ 176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1" h="352">
                  <a:moveTo>
                    <a:pt x="0" y="176"/>
                  </a:moveTo>
                  <a:cubicBezTo>
                    <a:pt x="0" y="79"/>
                    <a:pt x="78" y="0"/>
                    <a:pt x="175" y="0"/>
                  </a:cubicBezTo>
                  <a:cubicBezTo>
                    <a:pt x="272" y="0"/>
                    <a:pt x="351" y="79"/>
                    <a:pt x="351" y="176"/>
                  </a:cubicBezTo>
                  <a:cubicBezTo>
                    <a:pt x="351" y="273"/>
                    <a:pt x="272" y="352"/>
                    <a:pt x="175" y="352"/>
                  </a:cubicBezTo>
                  <a:cubicBezTo>
                    <a:pt x="78" y="352"/>
                    <a:pt x="0" y="273"/>
                    <a:pt x="0" y="176"/>
                  </a:cubicBezTo>
                  <a:close/>
                  <a:moveTo>
                    <a:pt x="27" y="176"/>
                  </a:moveTo>
                  <a:cubicBezTo>
                    <a:pt x="27" y="258"/>
                    <a:pt x="93" y="324"/>
                    <a:pt x="175" y="324"/>
                  </a:cubicBezTo>
                  <a:cubicBezTo>
                    <a:pt x="257" y="324"/>
                    <a:pt x="324" y="258"/>
                    <a:pt x="324" y="176"/>
                  </a:cubicBezTo>
                  <a:cubicBezTo>
                    <a:pt x="324" y="94"/>
                    <a:pt x="257" y="27"/>
                    <a:pt x="175" y="27"/>
                  </a:cubicBezTo>
                  <a:cubicBezTo>
                    <a:pt x="93" y="27"/>
                    <a:pt x="27" y="94"/>
                    <a:pt x="27" y="176"/>
                  </a:cubicBezTo>
                  <a:close/>
                </a:path>
              </a:pathLst>
            </a:custGeom>
            <a:solidFill>
              <a:srgbClr val="2627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586" name="Line 502"/>
            <p:cNvSpPr>
              <a:spLocks noChangeShapeType="1"/>
            </p:cNvSpPr>
            <p:nvPr/>
          </p:nvSpPr>
          <p:spPr bwMode="auto">
            <a:xfrm>
              <a:off x="7369175" y="6472238"/>
              <a:ext cx="0" cy="0"/>
            </a:xfrm>
            <a:prstGeom prst="line">
              <a:avLst/>
            </a:prstGeom>
            <a:noFill/>
            <a:ln w="44450" cap="rnd">
              <a:solidFill>
                <a:srgbClr val="EA2627"/>
              </a:solidFill>
              <a:prstDash val="solid"/>
              <a:miter lim="800000"/>
              <a:headEnd/>
              <a:tailEnd/>
            </a:ln>
            <a:extLst>
              <a:ext uri="{909E8E84-426E-40DD-AFC4-6F175D3DCCD1}">
                <a14:hiddenFill xmlns:a14="http://schemas.microsoft.com/office/drawing/2010/main">
                  <a:noFill/>
                </a14:hiddenFill>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587" name="Freeform 503"/>
            <p:cNvSpPr>
              <a:spLocks noEditPoints="1"/>
            </p:cNvSpPr>
            <p:nvPr/>
          </p:nvSpPr>
          <p:spPr bwMode="auto">
            <a:xfrm>
              <a:off x="6956425" y="6223000"/>
              <a:ext cx="1373187" cy="935038"/>
            </a:xfrm>
            <a:custGeom>
              <a:avLst/>
              <a:gdLst>
                <a:gd name="T0" fmla="*/ 583 w 601"/>
                <a:gd name="T1" fmla="*/ 334 h 409"/>
                <a:gd name="T2" fmla="*/ 578 w 601"/>
                <a:gd name="T3" fmla="*/ 334 h 409"/>
                <a:gd name="T4" fmla="*/ 523 w 601"/>
                <a:gd name="T5" fmla="*/ 268 h 409"/>
                <a:gd name="T6" fmla="*/ 484 w 601"/>
                <a:gd name="T7" fmla="*/ 158 h 409"/>
                <a:gd name="T8" fmla="*/ 473 w 601"/>
                <a:gd name="T9" fmla="*/ 128 h 409"/>
                <a:gd name="T10" fmla="*/ 451 w 601"/>
                <a:gd name="T11" fmla="*/ 63 h 409"/>
                <a:gd name="T12" fmla="*/ 463 w 601"/>
                <a:gd name="T13" fmla="*/ 36 h 409"/>
                <a:gd name="T14" fmla="*/ 461 w 601"/>
                <a:gd name="T15" fmla="*/ 25 h 409"/>
                <a:gd name="T16" fmla="*/ 439 w 601"/>
                <a:gd name="T17" fmla="*/ 3 h 409"/>
                <a:gd name="T18" fmla="*/ 432 w 601"/>
                <a:gd name="T19" fmla="*/ 0 h 409"/>
                <a:gd name="T20" fmla="*/ 366 w 601"/>
                <a:gd name="T21" fmla="*/ 0 h 409"/>
                <a:gd name="T22" fmla="*/ 356 w 601"/>
                <a:gd name="T23" fmla="*/ 10 h 409"/>
                <a:gd name="T24" fmla="*/ 366 w 601"/>
                <a:gd name="T25" fmla="*/ 21 h 409"/>
                <a:gd name="T26" fmla="*/ 428 w 601"/>
                <a:gd name="T27" fmla="*/ 21 h 409"/>
                <a:gd name="T28" fmla="*/ 441 w 601"/>
                <a:gd name="T29" fmla="*/ 34 h 409"/>
                <a:gd name="T30" fmla="*/ 431 w 601"/>
                <a:gd name="T31" fmla="*/ 58 h 409"/>
                <a:gd name="T32" fmla="*/ 430 w 601"/>
                <a:gd name="T33" fmla="*/ 66 h 409"/>
                <a:gd name="T34" fmla="*/ 450 w 601"/>
                <a:gd name="T35" fmla="*/ 124 h 409"/>
                <a:gd name="T36" fmla="*/ 195 w 601"/>
                <a:gd name="T37" fmla="*/ 124 h 409"/>
                <a:gd name="T38" fmla="*/ 190 w 601"/>
                <a:gd name="T39" fmla="*/ 106 h 409"/>
                <a:gd name="T40" fmla="*/ 178 w 601"/>
                <a:gd name="T41" fmla="*/ 99 h 409"/>
                <a:gd name="T42" fmla="*/ 171 w 601"/>
                <a:gd name="T43" fmla="*/ 112 h 409"/>
                <a:gd name="T44" fmla="*/ 177 w 601"/>
                <a:gd name="T45" fmla="*/ 132 h 409"/>
                <a:gd name="T46" fmla="*/ 20 w 601"/>
                <a:gd name="T47" fmla="*/ 334 h 409"/>
                <a:gd name="T48" fmla="*/ 18 w 601"/>
                <a:gd name="T49" fmla="*/ 334 h 409"/>
                <a:gd name="T50" fmla="*/ 0 w 601"/>
                <a:gd name="T51" fmla="*/ 352 h 409"/>
                <a:gd name="T52" fmla="*/ 1 w 601"/>
                <a:gd name="T53" fmla="*/ 357 h 409"/>
                <a:gd name="T54" fmla="*/ 2 w 601"/>
                <a:gd name="T55" fmla="*/ 359 h 409"/>
                <a:gd name="T56" fmla="*/ 18 w 601"/>
                <a:gd name="T57" fmla="*/ 370 h 409"/>
                <a:gd name="T58" fmla="*/ 31 w 601"/>
                <a:gd name="T59" fmla="*/ 365 h 409"/>
                <a:gd name="T60" fmla="*/ 269 w 601"/>
                <a:gd name="T61" fmla="*/ 409 h 409"/>
                <a:gd name="T62" fmla="*/ 471 w 601"/>
                <a:gd name="T63" fmla="*/ 183 h 409"/>
                <a:gd name="T64" fmla="*/ 505 w 601"/>
                <a:gd name="T65" fmla="*/ 276 h 409"/>
                <a:gd name="T66" fmla="*/ 565 w 601"/>
                <a:gd name="T67" fmla="*/ 350 h 409"/>
                <a:gd name="T68" fmla="*/ 565 w 601"/>
                <a:gd name="T69" fmla="*/ 352 h 409"/>
                <a:gd name="T70" fmla="*/ 583 w 601"/>
                <a:gd name="T71" fmla="*/ 370 h 409"/>
                <a:gd name="T72" fmla="*/ 601 w 601"/>
                <a:gd name="T73" fmla="*/ 352 h 409"/>
                <a:gd name="T74" fmla="*/ 583 w 601"/>
                <a:gd name="T75" fmla="*/ 334 h 409"/>
                <a:gd name="T76" fmla="*/ 37 w 601"/>
                <a:gd name="T77" fmla="*/ 345 h 409"/>
                <a:gd name="T78" fmla="*/ 184 w 601"/>
                <a:gd name="T79" fmla="*/ 156 h 409"/>
                <a:gd name="T80" fmla="*/ 251 w 601"/>
                <a:gd name="T81" fmla="*/ 385 h 409"/>
                <a:gd name="T82" fmla="*/ 37 w 601"/>
                <a:gd name="T83" fmla="*/ 345 h 409"/>
                <a:gd name="T84" fmla="*/ 270 w 601"/>
                <a:gd name="T85" fmla="*/ 378 h 409"/>
                <a:gd name="T86" fmla="*/ 201 w 601"/>
                <a:gd name="T87" fmla="*/ 144 h 409"/>
                <a:gd name="T88" fmla="*/ 457 w 601"/>
                <a:gd name="T89" fmla="*/ 144 h 409"/>
                <a:gd name="T90" fmla="*/ 463 w 601"/>
                <a:gd name="T91" fmla="*/ 161 h 409"/>
                <a:gd name="T92" fmla="*/ 270 w 601"/>
                <a:gd name="T93" fmla="*/ 378 h 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01" h="409">
                  <a:moveTo>
                    <a:pt x="583" y="334"/>
                  </a:moveTo>
                  <a:cubicBezTo>
                    <a:pt x="581" y="334"/>
                    <a:pt x="580" y="334"/>
                    <a:pt x="578" y="334"/>
                  </a:cubicBezTo>
                  <a:cubicBezTo>
                    <a:pt x="562" y="321"/>
                    <a:pt x="535" y="294"/>
                    <a:pt x="523" y="268"/>
                  </a:cubicBezTo>
                  <a:cubicBezTo>
                    <a:pt x="516" y="250"/>
                    <a:pt x="499" y="203"/>
                    <a:pt x="484" y="158"/>
                  </a:cubicBezTo>
                  <a:cubicBezTo>
                    <a:pt x="473" y="128"/>
                    <a:pt x="473" y="128"/>
                    <a:pt x="473" y="128"/>
                  </a:cubicBezTo>
                  <a:cubicBezTo>
                    <a:pt x="463" y="98"/>
                    <a:pt x="454" y="72"/>
                    <a:pt x="451" y="63"/>
                  </a:cubicBezTo>
                  <a:cubicBezTo>
                    <a:pt x="463" y="36"/>
                    <a:pt x="463" y="36"/>
                    <a:pt x="463" y="36"/>
                  </a:cubicBezTo>
                  <a:cubicBezTo>
                    <a:pt x="465" y="32"/>
                    <a:pt x="464" y="28"/>
                    <a:pt x="461" y="25"/>
                  </a:cubicBezTo>
                  <a:cubicBezTo>
                    <a:pt x="439" y="3"/>
                    <a:pt x="439" y="3"/>
                    <a:pt x="439" y="3"/>
                  </a:cubicBezTo>
                  <a:cubicBezTo>
                    <a:pt x="437" y="1"/>
                    <a:pt x="435" y="0"/>
                    <a:pt x="432" y="0"/>
                  </a:cubicBezTo>
                  <a:cubicBezTo>
                    <a:pt x="366" y="0"/>
                    <a:pt x="366" y="0"/>
                    <a:pt x="366" y="0"/>
                  </a:cubicBezTo>
                  <a:cubicBezTo>
                    <a:pt x="361" y="0"/>
                    <a:pt x="356" y="5"/>
                    <a:pt x="356" y="10"/>
                  </a:cubicBezTo>
                  <a:cubicBezTo>
                    <a:pt x="356" y="16"/>
                    <a:pt x="361" y="21"/>
                    <a:pt x="366" y="21"/>
                  </a:cubicBezTo>
                  <a:cubicBezTo>
                    <a:pt x="428" y="21"/>
                    <a:pt x="428" y="21"/>
                    <a:pt x="428" y="21"/>
                  </a:cubicBezTo>
                  <a:cubicBezTo>
                    <a:pt x="441" y="34"/>
                    <a:pt x="441" y="34"/>
                    <a:pt x="441" y="34"/>
                  </a:cubicBezTo>
                  <a:cubicBezTo>
                    <a:pt x="431" y="58"/>
                    <a:pt x="431" y="58"/>
                    <a:pt x="431" y="58"/>
                  </a:cubicBezTo>
                  <a:cubicBezTo>
                    <a:pt x="430" y="61"/>
                    <a:pt x="429" y="63"/>
                    <a:pt x="430" y="66"/>
                  </a:cubicBezTo>
                  <a:cubicBezTo>
                    <a:pt x="431" y="68"/>
                    <a:pt x="439" y="92"/>
                    <a:pt x="450" y="124"/>
                  </a:cubicBezTo>
                  <a:cubicBezTo>
                    <a:pt x="195" y="124"/>
                    <a:pt x="195" y="124"/>
                    <a:pt x="195" y="124"/>
                  </a:cubicBezTo>
                  <a:cubicBezTo>
                    <a:pt x="190" y="106"/>
                    <a:pt x="190" y="106"/>
                    <a:pt x="190" y="106"/>
                  </a:cubicBezTo>
                  <a:cubicBezTo>
                    <a:pt x="189" y="101"/>
                    <a:pt x="183" y="98"/>
                    <a:pt x="178" y="99"/>
                  </a:cubicBezTo>
                  <a:cubicBezTo>
                    <a:pt x="172" y="101"/>
                    <a:pt x="169" y="107"/>
                    <a:pt x="171" y="112"/>
                  </a:cubicBezTo>
                  <a:cubicBezTo>
                    <a:pt x="177" y="132"/>
                    <a:pt x="177" y="132"/>
                    <a:pt x="177" y="132"/>
                  </a:cubicBezTo>
                  <a:cubicBezTo>
                    <a:pt x="20" y="334"/>
                    <a:pt x="20" y="334"/>
                    <a:pt x="20" y="334"/>
                  </a:cubicBezTo>
                  <a:cubicBezTo>
                    <a:pt x="19" y="334"/>
                    <a:pt x="19" y="334"/>
                    <a:pt x="18" y="334"/>
                  </a:cubicBezTo>
                  <a:cubicBezTo>
                    <a:pt x="8" y="334"/>
                    <a:pt x="0" y="342"/>
                    <a:pt x="0" y="352"/>
                  </a:cubicBezTo>
                  <a:cubicBezTo>
                    <a:pt x="0" y="354"/>
                    <a:pt x="1" y="356"/>
                    <a:pt x="1" y="357"/>
                  </a:cubicBezTo>
                  <a:cubicBezTo>
                    <a:pt x="2" y="359"/>
                    <a:pt x="2" y="359"/>
                    <a:pt x="2" y="359"/>
                  </a:cubicBezTo>
                  <a:cubicBezTo>
                    <a:pt x="5" y="365"/>
                    <a:pt x="11" y="370"/>
                    <a:pt x="18" y="370"/>
                  </a:cubicBezTo>
                  <a:cubicBezTo>
                    <a:pt x="23" y="370"/>
                    <a:pt x="28" y="368"/>
                    <a:pt x="31" y="365"/>
                  </a:cubicBezTo>
                  <a:cubicBezTo>
                    <a:pt x="269" y="409"/>
                    <a:pt x="269" y="409"/>
                    <a:pt x="269" y="409"/>
                  </a:cubicBezTo>
                  <a:cubicBezTo>
                    <a:pt x="471" y="183"/>
                    <a:pt x="471" y="183"/>
                    <a:pt x="471" y="183"/>
                  </a:cubicBezTo>
                  <a:cubicBezTo>
                    <a:pt x="484" y="222"/>
                    <a:pt x="498" y="260"/>
                    <a:pt x="505" y="276"/>
                  </a:cubicBezTo>
                  <a:cubicBezTo>
                    <a:pt x="518" y="306"/>
                    <a:pt x="548" y="335"/>
                    <a:pt x="565" y="350"/>
                  </a:cubicBezTo>
                  <a:cubicBezTo>
                    <a:pt x="565" y="351"/>
                    <a:pt x="565" y="351"/>
                    <a:pt x="565" y="352"/>
                  </a:cubicBezTo>
                  <a:cubicBezTo>
                    <a:pt x="565" y="362"/>
                    <a:pt x="573" y="370"/>
                    <a:pt x="583" y="370"/>
                  </a:cubicBezTo>
                  <a:cubicBezTo>
                    <a:pt x="593" y="370"/>
                    <a:pt x="601" y="362"/>
                    <a:pt x="601" y="352"/>
                  </a:cubicBezTo>
                  <a:cubicBezTo>
                    <a:pt x="601" y="342"/>
                    <a:pt x="593" y="334"/>
                    <a:pt x="583" y="334"/>
                  </a:cubicBezTo>
                  <a:close/>
                  <a:moveTo>
                    <a:pt x="37" y="345"/>
                  </a:moveTo>
                  <a:cubicBezTo>
                    <a:pt x="184" y="156"/>
                    <a:pt x="184" y="156"/>
                    <a:pt x="184" y="156"/>
                  </a:cubicBezTo>
                  <a:cubicBezTo>
                    <a:pt x="251" y="385"/>
                    <a:pt x="251" y="385"/>
                    <a:pt x="251" y="385"/>
                  </a:cubicBezTo>
                  <a:lnTo>
                    <a:pt x="37" y="345"/>
                  </a:lnTo>
                  <a:close/>
                  <a:moveTo>
                    <a:pt x="270" y="378"/>
                  </a:moveTo>
                  <a:cubicBezTo>
                    <a:pt x="201" y="144"/>
                    <a:pt x="201" y="144"/>
                    <a:pt x="201" y="144"/>
                  </a:cubicBezTo>
                  <a:cubicBezTo>
                    <a:pt x="457" y="144"/>
                    <a:pt x="457" y="144"/>
                    <a:pt x="457" y="144"/>
                  </a:cubicBezTo>
                  <a:cubicBezTo>
                    <a:pt x="459" y="150"/>
                    <a:pt x="461" y="156"/>
                    <a:pt x="463" y="161"/>
                  </a:cubicBezTo>
                  <a:lnTo>
                    <a:pt x="270" y="378"/>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588" name="Freeform 504"/>
            <p:cNvSpPr>
              <a:spLocks/>
            </p:cNvSpPr>
            <p:nvPr/>
          </p:nvSpPr>
          <p:spPr bwMode="auto">
            <a:xfrm>
              <a:off x="7191375" y="6380163"/>
              <a:ext cx="354012" cy="101600"/>
            </a:xfrm>
            <a:custGeom>
              <a:avLst/>
              <a:gdLst>
                <a:gd name="T0" fmla="*/ 155 w 155"/>
                <a:gd name="T1" fmla="*/ 0 h 44"/>
                <a:gd name="T2" fmla="*/ 57 w 155"/>
                <a:gd name="T3" fmla="*/ 44 h 44"/>
                <a:gd name="T4" fmla="*/ 0 w 155"/>
                <a:gd name="T5" fmla="*/ 0 h 44"/>
                <a:gd name="T6" fmla="*/ 155 w 155"/>
                <a:gd name="T7" fmla="*/ 0 h 44"/>
              </a:gdLst>
              <a:ahLst/>
              <a:cxnLst>
                <a:cxn ang="0">
                  <a:pos x="T0" y="T1"/>
                </a:cxn>
                <a:cxn ang="0">
                  <a:pos x="T2" y="T3"/>
                </a:cxn>
                <a:cxn ang="0">
                  <a:pos x="T4" y="T5"/>
                </a:cxn>
                <a:cxn ang="0">
                  <a:pos x="T6" y="T7"/>
                </a:cxn>
              </a:cxnLst>
              <a:rect l="0" t="0" r="r" b="b"/>
              <a:pathLst>
                <a:path w="155" h="44">
                  <a:moveTo>
                    <a:pt x="155" y="0"/>
                  </a:moveTo>
                  <a:cubicBezTo>
                    <a:pt x="139" y="26"/>
                    <a:pt x="90" y="44"/>
                    <a:pt x="57" y="44"/>
                  </a:cubicBezTo>
                  <a:cubicBezTo>
                    <a:pt x="24" y="44"/>
                    <a:pt x="0" y="22"/>
                    <a:pt x="0" y="0"/>
                  </a:cubicBezTo>
                  <a:lnTo>
                    <a:pt x="155" y="0"/>
                  </a:lnTo>
                  <a:close/>
                </a:path>
              </a:pathLst>
            </a:custGeom>
            <a:solidFill>
              <a:srgbClr val="2627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589" name="Oval 505"/>
            <p:cNvSpPr>
              <a:spLocks noChangeArrowheads="1"/>
            </p:cNvSpPr>
            <p:nvPr/>
          </p:nvSpPr>
          <p:spPr bwMode="auto">
            <a:xfrm>
              <a:off x="7466013" y="7035800"/>
              <a:ext cx="193675" cy="195263"/>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590" name="Freeform 506"/>
            <p:cNvSpPr>
              <a:spLocks/>
            </p:cNvSpPr>
            <p:nvPr/>
          </p:nvSpPr>
          <p:spPr bwMode="auto">
            <a:xfrm>
              <a:off x="7472363" y="7089775"/>
              <a:ext cx="120650" cy="227013"/>
            </a:xfrm>
            <a:custGeom>
              <a:avLst/>
              <a:gdLst>
                <a:gd name="T0" fmla="*/ 11 w 53"/>
                <a:gd name="T1" fmla="*/ 100 h 100"/>
                <a:gd name="T2" fmla="*/ 21 w 53"/>
                <a:gd name="T3" fmla="*/ 94 h 100"/>
                <a:gd name="T4" fmla="*/ 50 w 53"/>
                <a:gd name="T5" fmla="*/ 15 h 100"/>
                <a:gd name="T6" fmla="*/ 45 w 53"/>
                <a:gd name="T7" fmla="*/ 2 h 100"/>
                <a:gd name="T8" fmla="*/ 32 w 53"/>
                <a:gd name="T9" fmla="*/ 8 h 100"/>
                <a:gd name="T10" fmla="*/ 2 w 53"/>
                <a:gd name="T11" fmla="*/ 86 h 100"/>
                <a:gd name="T12" fmla="*/ 8 w 53"/>
                <a:gd name="T13" fmla="*/ 99 h 100"/>
                <a:gd name="T14" fmla="*/ 11 w 53"/>
                <a:gd name="T15" fmla="*/ 100 h 1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 h="100">
                  <a:moveTo>
                    <a:pt x="11" y="100"/>
                  </a:moveTo>
                  <a:cubicBezTo>
                    <a:pt x="15" y="100"/>
                    <a:pt x="19" y="98"/>
                    <a:pt x="21" y="94"/>
                  </a:cubicBezTo>
                  <a:cubicBezTo>
                    <a:pt x="50" y="15"/>
                    <a:pt x="50" y="15"/>
                    <a:pt x="50" y="15"/>
                  </a:cubicBezTo>
                  <a:cubicBezTo>
                    <a:pt x="53" y="10"/>
                    <a:pt x="50" y="4"/>
                    <a:pt x="45" y="2"/>
                  </a:cubicBezTo>
                  <a:cubicBezTo>
                    <a:pt x="40" y="0"/>
                    <a:pt x="34" y="3"/>
                    <a:pt x="32" y="8"/>
                  </a:cubicBezTo>
                  <a:cubicBezTo>
                    <a:pt x="2" y="86"/>
                    <a:pt x="2" y="86"/>
                    <a:pt x="2" y="86"/>
                  </a:cubicBezTo>
                  <a:cubicBezTo>
                    <a:pt x="0" y="91"/>
                    <a:pt x="3" y="97"/>
                    <a:pt x="8" y="99"/>
                  </a:cubicBezTo>
                  <a:cubicBezTo>
                    <a:pt x="9" y="100"/>
                    <a:pt x="10" y="100"/>
                    <a:pt x="11" y="100"/>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591" name="Freeform 507"/>
            <p:cNvSpPr>
              <a:spLocks/>
            </p:cNvSpPr>
            <p:nvPr/>
          </p:nvSpPr>
          <p:spPr bwMode="auto">
            <a:xfrm>
              <a:off x="7767638" y="6223000"/>
              <a:ext cx="138112" cy="47625"/>
            </a:xfrm>
            <a:custGeom>
              <a:avLst/>
              <a:gdLst>
                <a:gd name="T0" fmla="*/ 61 w 61"/>
                <a:gd name="T1" fmla="*/ 10 h 21"/>
                <a:gd name="T2" fmla="*/ 51 w 61"/>
                <a:gd name="T3" fmla="*/ 21 h 21"/>
                <a:gd name="T4" fmla="*/ 10 w 61"/>
                <a:gd name="T5" fmla="*/ 21 h 21"/>
                <a:gd name="T6" fmla="*/ 0 w 61"/>
                <a:gd name="T7" fmla="*/ 10 h 21"/>
                <a:gd name="T8" fmla="*/ 0 w 61"/>
                <a:gd name="T9" fmla="*/ 10 h 21"/>
                <a:gd name="T10" fmla="*/ 10 w 61"/>
                <a:gd name="T11" fmla="*/ 0 h 21"/>
                <a:gd name="T12" fmla="*/ 51 w 61"/>
                <a:gd name="T13" fmla="*/ 0 h 21"/>
                <a:gd name="T14" fmla="*/ 61 w 61"/>
                <a:gd name="T15" fmla="*/ 10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21">
                  <a:moveTo>
                    <a:pt x="61" y="10"/>
                  </a:moveTo>
                  <a:cubicBezTo>
                    <a:pt x="61" y="16"/>
                    <a:pt x="57" y="21"/>
                    <a:pt x="51" y="21"/>
                  </a:cubicBezTo>
                  <a:cubicBezTo>
                    <a:pt x="10" y="21"/>
                    <a:pt x="10" y="21"/>
                    <a:pt x="10" y="21"/>
                  </a:cubicBezTo>
                  <a:cubicBezTo>
                    <a:pt x="4" y="21"/>
                    <a:pt x="0" y="16"/>
                    <a:pt x="0" y="10"/>
                  </a:cubicBezTo>
                  <a:cubicBezTo>
                    <a:pt x="0" y="10"/>
                    <a:pt x="0" y="10"/>
                    <a:pt x="0" y="10"/>
                  </a:cubicBezTo>
                  <a:cubicBezTo>
                    <a:pt x="0" y="5"/>
                    <a:pt x="4" y="0"/>
                    <a:pt x="10" y="0"/>
                  </a:cubicBezTo>
                  <a:cubicBezTo>
                    <a:pt x="51" y="0"/>
                    <a:pt x="51" y="0"/>
                    <a:pt x="51" y="0"/>
                  </a:cubicBezTo>
                  <a:cubicBezTo>
                    <a:pt x="57" y="0"/>
                    <a:pt x="61" y="5"/>
                    <a:pt x="61" y="10"/>
                  </a:cubicBezTo>
                  <a:close/>
                </a:path>
              </a:pathLst>
            </a:custGeom>
            <a:solidFill>
              <a:srgbClr val="2627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592" name="Freeform 508"/>
            <p:cNvSpPr>
              <a:spLocks/>
            </p:cNvSpPr>
            <p:nvPr/>
          </p:nvSpPr>
          <p:spPr bwMode="auto">
            <a:xfrm>
              <a:off x="8024813" y="6299200"/>
              <a:ext cx="71437" cy="136525"/>
            </a:xfrm>
            <a:custGeom>
              <a:avLst/>
              <a:gdLst>
                <a:gd name="T0" fmla="*/ 31 w 31"/>
                <a:gd name="T1" fmla="*/ 0 h 60"/>
                <a:gd name="T2" fmla="*/ 0 w 31"/>
                <a:gd name="T3" fmla="*/ 30 h 60"/>
                <a:gd name="T4" fmla="*/ 31 w 31"/>
                <a:gd name="T5" fmla="*/ 60 h 60"/>
                <a:gd name="T6" fmla="*/ 31 w 31"/>
                <a:gd name="T7" fmla="*/ 0 h 60"/>
              </a:gdLst>
              <a:ahLst/>
              <a:cxnLst>
                <a:cxn ang="0">
                  <a:pos x="T0" y="T1"/>
                </a:cxn>
                <a:cxn ang="0">
                  <a:pos x="T2" y="T3"/>
                </a:cxn>
                <a:cxn ang="0">
                  <a:pos x="T4" y="T5"/>
                </a:cxn>
                <a:cxn ang="0">
                  <a:pos x="T6" y="T7"/>
                </a:cxn>
              </a:cxnLst>
              <a:rect l="0" t="0" r="r" b="b"/>
              <a:pathLst>
                <a:path w="31" h="60">
                  <a:moveTo>
                    <a:pt x="31" y="0"/>
                  </a:moveTo>
                  <a:cubicBezTo>
                    <a:pt x="14" y="0"/>
                    <a:pt x="0" y="13"/>
                    <a:pt x="0" y="30"/>
                  </a:cubicBezTo>
                  <a:cubicBezTo>
                    <a:pt x="0" y="47"/>
                    <a:pt x="14" y="60"/>
                    <a:pt x="31" y="60"/>
                  </a:cubicBezTo>
                  <a:lnTo>
                    <a:pt x="31"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593" name="Freeform 509"/>
            <p:cNvSpPr>
              <a:spLocks/>
            </p:cNvSpPr>
            <p:nvPr/>
          </p:nvSpPr>
          <p:spPr bwMode="auto">
            <a:xfrm>
              <a:off x="7312025" y="6380163"/>
              <a:ext cx="338137" cy="368300"/>
            </a:xfrm>
            <a:custGeom>
              <a:avLst/>
              <a:gdLst>
                <a:gd name="T0" fmla="*/ 126 w 148"/>
                <a:gd name="T1" fmla="*/ 148 h 161"/>
                <a:gd name="T2" fmla="*/ 135 w 148"/>
                <a:gd name="T3" fmla="*/ 90 h 161"/>
                <a:gd name="T4" fmla="*/ 67 w 148"/>
                <a:gd name="T5" fmla="*/ 0 h 161"/>
                <a:gd name="T6" fmla="*/ 0 w 148"/>
                <a:gd name="T7" fmla="*/ 51 h 161"/>
                <a:gd name="T8" fmla="*/ 69 w 148"/>
                <a:gd name="T9" fmla="*/ 143 h 161"/>
                <a:gd name="T10" fmla="*/ 126 w 148"/>
                <a:gd name="T11" fmla="*/ 148 h 161"/>
              </a:gdLst>
              <a:ahLst/>
              <a:cxnLst>
                <a:cxn ang="0">
                  <a:pos x="T0" y="T1"/>
                </a:cxn>
                <a:cxn ang="0">
                  <a:pos x="T2" y="T3"/>
                </a:cxn>
                <a:cxn ang="0">
                  <a:pos x="T4" y="T5"/>
                </a:cxn>
                <a:cxn ang="0">
                  <a:pos x="T6" y="T7"/>
                </a:cxn>
                <a:cxn ang="0">
                  <a:pos x="T8" y="T9"/>
                </a:cxn>
                <a:cxn ang="0">
                  <a:pos x="T10" y="T11"/>
                </a:cxn>
              </a:cxnLst>
              <a:rect l="0" t="0" r="r" b="b"/>
              <a:pathLst>
                <a:path w="148" h="161">
                  <a:moveTo>
                    <a:pt x="126" y="148"/>
                  </a:moveTo>
                  <a:cubicBezTo>
                    <a:pt x="144" y="134"/>
                    <a:pt x="148" y="109"/>
                    <a:pt x="135" y="90"/>
                  </a:cubicBezTo>
                  <a:cubicBezTo>
                    <a:pt x="67" y="0"/>
                    <a:pt x="67" y="0"/>
                    <a:pt x="67" y="0"/>
                  </a:cubicBezTo>
                  <a:cubicBezTo>
                    <a:pt x="0" y="51"/>
                    <a:pt x="0" y="51"/>
                    <a:pt x="0" y="51"/>
                  </a:cubicBezTo>
                  <a:cubicBezTo>
                    <a:pt x="69" y="143"/>
                    <a:pt x="69" y="143"/>
                    <a:pt x="69" y="143"/>
                  </a:cubicBezTo>
                  <a:cubicBezTo>
                    <a:pt x="84" y="159"/>
                    <a:pt x="109" y="161"/>
                    <a:pt x="126" y="148"/>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594" name="Freeform 510"/>
            <p:cNvSpPr>
              <a:spLocks/>
            </p:cNvSpPr>
            <p:nvPr/>
          </p:nvSpPr>
          <p:spPr bwMode="auto">
            <a:xfrm>
              <a:off x="7183438" y="6154738"/>
              <a:ext cx="387350" cy="482600"/>
            </a:xfrm>
            <a:custGeom>
              <a:avLst/>
              <a:gdLst>
                <a:gd name="T0" fmla="*/ 169 w 169"/>
                <a:gd name="T1" fmla="*/ 160 h 211"/>
                <a:gd name="T2" fmla="*/ 48 w 169"/>
                <a:gd name="T3" fmla="*/ 0 h 211"/>
                <a:gd name="T4" fmla="*/ 0 w 169"/>
                <a:gd name="T5" fmla="*/ 30 h 211"/>
                <a:gd name="T6" fmla="*/ 18 w 169"/>
                <a:gd name="T7" fmla="*/ 99 h 211"/>
                <a:gd name="T8" fmla="*/ 102 w 169"/>
                <a:gd name="T9" fmla="*/ 211 h 211"/>
                <a:gd name="T10" fmla="*/ 169 w 169"/>
                <a:gd name="T11" fmla="*/ 160 h 211"/>
              </a:gdLst>
              <a:ahLst/>
              <a:cxnLst>
                <a:cxn ang="0">
                  <a:pos x="T0" y="T1"/>
                </a:cxn>
                <a:cxn ang="0">
                  <a:pos x="T2" y="T3"/>
                </a:cxn>
                <a:cxn ang="0">
                  <a:pos x="T4" y="T5"/>
                </a:cxn>
                <a:cxn ang="0">
                  <a:pos x="T6" y="T7"/>
                </a:cxn>
                <a:cxn ang="0">
                  <a:pos x="T8" y="T9"/>
                </a:cxn>
                <a:cxn ang="0">
                  <a:pos x="T10" y="T11"/>
                </a:cxn>
              </a:cxnLst>
              <a:rect l="0" t="0" r="r" b="b"/>
              <a:pathLst>
                <a:path w="169" h="211">
                  <a:moveTo>
                    <a:pt x="169" y="160"/>
                  </a:moveTo>
                  <a:cubicBezTo>
                    <a:pt x="48" y="0"/>
                    <a:pt x="48" y="0"/>
                    <a:pt x="48" y="0"/>
                  </a:cubicBezTo>
                  <a:cubicBezTo>
                    <a:pt x="0" y="30"/>
                    <a:pt x="0" y="30"/>
                    <a:pt x="0" y="30"/>
                  </a:cubicBezTo>
                  <a:cubicBezTo>
                    <a:pt x="0" y="55"/>
                    <a:pt x="4" y="81"/>
                    <a:pt x="18" y="99"/>
                  </a:cubicBezTo>
                  <a:cubicBezTo>
                    <a:pt x="102" y="211"/>
                    <a:pt x="102" y="211"/>
                    <a:pt x="102" y="211"/>
                  </a:cubicBezTo>
                  <a:lnTo>
                    <a:pt x="169" y="160"/>
                  </a:lnTo>
                  <a:close/>
                </a:path>
              </a:pathLst>
            </a:custGeom>
            <a:solidFill>
              <a:srgbClr val="55D4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595" name="Rectangle 511"/>
            <p:cNvSpPr>
              <a:spLocks noChangeArrowheads="1"/>
            </p:cNvSpPr>
            <p:nvPr/>
          </p:nvSpPr>
          <p:spPr bwMode="auto">
            <a:xfrm>
              <a:off x="7183438" y="5537200"/>
              <a:ext cx="142875" cy="119063"/>
            </a:xfrm>
            <a:prstGeom prst="rect">
              <a:avLst/>
            </a:prstGeom>
            <a:solidFill>
              <a:srgbClr val="E0BB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596" name="Freeform 512"/>
            <p:cNvSpPr>
              <a:spLocks/>
            </p:cNvSpPr>
            <p:nvPr/>
          </p:nvSpPr>
          <p:spPr bwMode="auto">
            <a:xfrm>
              <a:off x="7110413" y="5199063"/>
              <a:ext cx="466725" cy="427038"/>
            </a:xfrm>
            <a:custGeom>
              <a:avLst/>
              <a:gdLst>
                <a:gd name="T0" fmla="*/ 8 w 204"/>
                <a:gd name="T1" fmla="*/ 75 h 187"/>
                <a:gd name="T2" fmla="*/ 103 w 204"/>
                <a:gd name="T3" fmla="*/ 7 h 187"/>
                <a:gd name="T4" fmla="*/ 179 w 204"/>
                <a:gd name="T5" fmla="*/ 21 h 187"/>
                <a:gd name="T6" fmla="*/ 189 w 204"/>
                <a:gd name="T7" fmla="*/ 94 h 187"/>
                <a:gd name="T8" fmla="*/ 204 w 204"/>
                <a:gd name="T9" fmla="*/ 115 h 187"/>
                <a:gd name="T10" fmla="*/ 201 w 204"/>
                <a:gd name="T11" fmla="*/ 131 h 187"/>
                <a:gd name="T12" fmla="*/ 182 w 204"/>
                <a:gd name="T13" fmla="*/ 128 h 187"/>
                <a:gd name="T14" fmla="*/ 171 w 204"/>
                <a:gd name="T15" fmla="*/ 187 h 187"/>
                <a:gd name="T16" fmla="*/ 75 w 204"/>
                <a:gd name="T17" fmla="*/ 170 h 187"/>
                <a:gd name="T18" fmla="*/ 75 w 204"/>
                <a:gd name="T19" fmla="*/ 170 h 187"/>
                <a:gd name="T20" fmla="*/ 74 w 204"/>
                <a:gd name="T21" fmla="*/ 170 h 187"/>
                <a:gd name="T22" fmla="*/ 74 w 204"/>
                <a:gd name="T23" fmla="*/ 170 h 187"/>
                <a:gd name="T24" fmla="*/ 74 w 204"/>
                <a:gd name="T25" fmla="*/ 170 h 187"/>
                <a:gd name="T26" fmla="*/ 8 w 204"/>
                <a:gd name="T27" fmla="*/ 75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4" h="187">
                  <a:moveTo>
                    <a:pt x="8" y="75"/>
                  </a:moveTo>
                  <a:cubicBezTo>
                    <a:pt x="15" y="30"/>
                    <a:pt x="58" y="0"/>
                    <a:pt x="103" y="7"/>
                  </a:cubicBezTo>
                  <a:cubicBezTo>
                    <a:pt x="179" y="21"/>
                    <a:pt x="179" y="21"/>
                    <a:pt x="179" y="21"/>
                  </a:cubicBezTo>
                  <a:cubicBezTo>
                    <a:pt x="179" y="21"/>
                    <a:pt x="189" y="91"/>
                    <a:pt x="189" y="94"/>
                  </a:cubicBezTo>
                  <a:cubicBezTo>
                    <a:pt x="190" y="103"/>
                    <a:pt x="196" y="110"/>
                    <a:pt x="204" y="115"/>
                  </a:cubicBezTo>
                  <a:cubicBezTo>
                    <a:pt x="201" y="131"/>
                    <a:pt x="201" y="131"/>
                    <a:pt x="201" y="131"/>
                  </a:cubicBezTo>
                  <a:cubicBezTo>
                    <a:pt x="182" y="128"/>
                    <a:pt x="182" y="128"/>
                    <a:pt x="182" y="128"/>
                  </a:cubicBezTo>
                  <a:cubicBezTo>
                    <a:pt x="171" y="187"/>
                    <a:pt x="171" y="187"/>
                    <a:pt x="171" y="187"/>
                  </a:cubicBezTo>
                  <a:cubicBezTo>
                    <a:pt x="75" y="170"/>
                    <a:pt x="75" y="170"/>
                    <a:pt x="75" y="170"/>
                  </a:cubicBezTo>
                  <a:cubicBezTo>
                    <a:pt x="75" y="170"/>
                    <a:pt x="75" y="170"/>
                    <a:pt x="75" y="170"/>
                  </a:cubicBezTo>
                  <a:cubicBezTo>
                    <a:pt x="75" y="170"/>
                    <a:pt x="74" y="170"/>
                    <a:pt x="74" y="170"/>
                  </a:cubicBezTo>
                  <a:cubicBezTo>
                    <a:pt x="74" y="170"/>
                    <a:pt x="74" y="170"/>
                    <a:pt x="74" y="170"/>
                  </a:cubicBezTo>
                  <a:cubicBezTo>
                    <a:pt x="74" y="170"/>
                    <a:pt x="74" y="170"/>
                    <a:pt x="74" y="170"/>
                  </a:cubicBezTo>
                  <a:cubicBezTo>
                    <a:pt x="29" y="162"/>
                    <a:pt x="0" y="119"/>
                    <a:pt x="8" y="75"/>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597" name="Freeform 513"/>
            <p:cNvSpPr>
              <a:spLocks/>
            </p:cNvSpPr>
            <p:nvPr/>
          </p:nvSpPr>
          <p:spPr bwMode="auto">
            <a:xfrm>
              <a:off x="7294563" y="5349875"/>
              <a:ext cx="68262" cy="114300"/>
            </a:xfrm>
            <a:custGeom>
              <a:avLst/>
              <a:gdLst>
                <a:gd name="T0" fmla="*/ 30 w 30"/>
                <a:gd name="T1" fmla="*/ 2 h 50"/>
                <a:gd name="T2" fmla="*/ 22 w 30"/>
                <a:gd name="T3" fmla="*/ 50 h 50"/>
                <a:gd name="T4" fmla="*/ 2 w 30"/>
                <a:gd name="T5" fmla="*/ 22 h 50"/>
                <a:gd name="T6" fmla="*/ 30 w 30"/>
                <a:gd name="T7" fmla="*/ 2 h 50"/>
              </a:gdLst>
              <a:ahLst/>
              <a:cxnLst>
                <a:cxn ang="0">
                  <a:pos x="T0" y="T1"/>
                </a:cxn>
                <a:cxn ang="0">
                  <a:pos x="T2" y="T3"/>
                </a:cxn>
                <a:cxn ang="0">
                  <a:pos x="T4" y="T5"/>
                </a:cxn>
                <a:cxn ang="0">
                  <a:pos x="T6" y="T7"/>
                </a:cxn>
              </a:cxnLst>
              <a:rect l="0" t="0" r="r" b="b"/>
              <a:pathLst>
                <a:path w="30" h="50">
                  <a:moveTo>
                    <a:pt x="30" y="2"/>
                  </a:moveTo>
                  <a:cubicBezTo>
                    <a:pt x="22" y="50"/>
                    <a:pt x="22" y="50"/>
                    <a:pt x="22" y="50"/>
                  </a:cubicBezTo>
                  <a:cubicBezTo>
                    <a:pt x="9" y="47"/>
                    <a:pt x="0" y="35"/>
                    <a:pt x="2" y="22"/>
                  </a:cubicBezTo>
                  <a:cubicBezTo>
                    <a:pt x="5" y="9"/>
                    <a:pt x="17" y="0"/>
                    <a:pt x="30" y="2"/>
                  </a:cubicBez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598" name="Freeform 514"/>
            <p:cNvSpPr>
              <a:spLocks/>
            </p:cNvSpPr>
            <p:nvPr/>
          </p:nvSpPr>
          <p:spPr bwMode="auto">
            <a:xfrm>
              <a:off x="7183438" y="5640388"/>
              <a:ext cx="242887" cy="582613"/>
            </a:xfrm>
            <a:custGeom>
              <a:avLst/>
              <a:gdLst>
                <a:gd name="T0" fmla="*/ 31 w 106"/>
                <a:gd name="T1" fmla="*/ 0 h 255"/>
                <a:gd name="T2" fmla="*/ 106 w 106"/>
                <a:gd name="T3" fmla="*/ 124 h 255"/>
                <a:gd name="T4" fmla="*/ 106 w 106"/>
                <a:gd name="T5" fmla="*/ 255 h 255"/>
                <a:gd name="T6" fmla="*/ 0 w 106"/>
                <a:gd name="T7" fmla="*/ 255 h 255"/>
                <a:gd name="T8" fmla="*/ 0 w 106"/>
                <a:gd name="T9" fmla="*/ 0 h 255"/>
                <a:gd name="T10" fmla="*/ 31 w 106"/>
                <a:gd name="T11" fmla="*/ 0 h 255"/>
              </a:gdLst>
              <a:ahLst/>
              <a:cxnLst>
                <a:cxn ang="0">
                  <a:pos x="T0" y="T1"/>
                </a:cxn>
                <a:cxn ang="0">
                  <a:pos x="T2" y="T3"/>
                </a:cxn>
                <a:cxn ang="0">
                  <a:pos x="T4" y="T5"/>
                </a:cxn>
                <a:cxn ang="0">
                  <a:pos x="T6" y="T7"/>
                </a:cxn>
                <a:cxn ang="0">
                  <a:pos x="T8" y="T9"/>
                </a:cxn>
                <a:cxn ang="0">
                  <a:pos x="T10" y="T11"/>
                </a:cxn>
              </a:cxnLst>
              <a:rect l="0" t="0" r="r" b="b"/>
              <a:pathLst>
                <a:path w="106" h="255">
                  <a:moveTo>
                    <a:pt x="31" y="0"/>
                  </a:moveTo>
                  <a:cubicBezTo>
                    <a:pt x="97" y="0"/>
                    <a:pt x="106" y="76"/>
                    <a:pt x="106" y="124"/>
                  </a:cubicBezTo>
                  <a:cubicBezTo>
                    <a:pt x="106" y="255"/>
                    <a:pt x="106" y="255"/>
                    <a:pt x="106" y="255"/>
                  </a:cubicBezTo>
                  <a:cubicBezTo>
                    <a:pt x="0" y="255"/>
                    <a:pt x="0" y="255"/>
                    <a:pt x="0" y="255"/>
                  </a:cubicBezTo>
                  <a:cubicBezTo>
                    <a:pt x="0" y="0"/>
                    <a:pt x="0" y="0"/>
                    <a:pt x="0" y="0"/>
                  </a:cubicBezTo>
                  <a:cubicBezTo>
                    <a:pt x="0" y="0"/>
                    <a:pt x="28" y="0"/>
                    <a:pt x="31" y="0"/>
                  </a:cubicBez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599" name="Freeform 515"/>
            <p:cNvSpPr>
              <a:spLocks/>
            </p:cNvSpPr>
            <p:nvPr/>
          </p:nvSpPr>
          <p:spPr bwMode="auto">
            <a:xfrm>
              <a:off x="7200900" y="5708650"/>
              <a:ext cx="282575" cy="496888"/>
            </a:xfrm>
            <a:custGeom>
              <a:avLst/>
              <a:gdLst>
                <a:gd name="T0" fmla="*/ 81 w 124"/>
                <a:gd name="T1" fmla="*/ 204 h 217"/>
                <a:gd name="T2" fmla="*/ 105 w 124"/>
                <a:gd name="T3" fmla="*/ 202 h 217"/>
                <a:gd name="T4" fmla="*/ 105 w 124"/>
                <a:gd name="T5" fmla="*/ 202 h 217"/>
                <a:gd name="T6" fmla="*/ 118 w 124"/>
                <a:gd name="T7" fmla="*/ 168 h 217"/>
                <a:gd name="T8" fmla="*/ 53 w 124"/>
                <a:gd name="T9" fmla="*/ 19 h 217"/>
                <a:gd name="T10" fmla="*/ 19 w 124"/>
                <a:gd name="T11" fmla="*/ 6 h 217"/>
                <a:gd name="T12" fmla="*/ 19 w 124"/>
                <a:gd name="T13" fmla="*/ 6 h 217"/>
                <a:gd name="T14" fmla="*/ 6 w 124"/>
                <a:gd name="T15" fmla="*/ 40 h 217"/>
                <a:gd name="T16" fmla="*/ 81 w 124"/>
                <a:gd name="T17" fmla="*/ 204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4" h="217">
                  <a:moveTo>
                    <a:pt x="81" y="204"/>
                  </a:moveTo>
                  <a:cubicBezTo>
                    <a:pt x="86" y="217"/>
                    <a:pt x="92" y="208"/>
                    <a:pt x="105" y="202"/>
                  </a:cubicBezTo>
                  <a:cubicBezTo>
                    <a:pt x="105" y="202"/>
                    <a:pt x="105" y="202"/>
                    <a:pt x="105" y="202"/>
                  </a:cubicBezTo>
                  <a:cubicBezTo>
                    <a:pt x="118" y="196"/>
                    <a:pt x="124" y="181"/>
                    <a:pt x="118" y="168"/>
                  </a:cubicBezTo>
                  <a:cubicBezTo>
                    <a:pt x="53" y="19"/>
                    <a:pt x="53" y="19"/>
                    <a:pt x="53" y="19"/>
                  </a:cubicBezTo>
                  <a:cubicBezTo>
                    <a:pt x="48" y="6"/>
                    <a:pt x="32" y="0"/>
                    <a:pt x="19" y="6"/>
                  </a:cubicBezTo>
                  <a:cubicBezTo>
                    <a:pt x="19" y="6"/>
                    <a:pt x="19" y="6"/>
                    <a:pt x="19" y="6"/>
                  </a:cubicBezTo>
                  <a:cubicBezTo>
                    <a:pt x="6" y="12"/>
                    <a:pt x="0" y="27"/>
                    <a:pt x="6" y="40"/>
                  </a:cubicBezTo>
                  <a:lnTo>
                    <a:pt x="81" y="204"/>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00" name="Freeform 516"/>
            <p:cNvSpPr>
              <a:spLocks/>
            </p:cNvSpPr>
            <p:nvPr/>
          </p:nvSpPr>
          <p:spPr bwMode="auto">
            <a:xfrm>
              <a:off x="7378700" y="6091238"/>
              <a:ext cx="447675" cy="115888"/>
            </a:xfrm>
            <a:custGeom>
              <a:avLst/>
              <a:gdLst>
                <a:gd name="T0" fmla="*/ 26 w 196"/>
                <a:gd name="T1" fmla="*/ 0 h 51"/>
                <a:gd name="T2" fmla="*/ 0 w 196"/>
                <a:gd name="T3" fmla="*/ 26 h 51"/>
                <a:gd name="T4" fmla="*/ 0 w 196"/>
                <a:gd name="T5" fmla="*/ 26 h 51"/>
                <a:gd name="T6" fmla="*/ 26 w 196"/>
                <a:gd name="T7" fmla="*/ 51 h 51"/>
                <a:gd name="T8" fmla="*/ 170 w 196"/>
                <a:gd name="T9" fmla="*/ 51 h 51"/>
                <a:gd name="T10" fmla="*/ 196 w 196"/>
                <a:gd name="T11" fmla="*/ 26 h 51"/>
                <a:gd name="T12" fmla="*/ 196 w 196"/>
                <a:gd name="T13" fmla="*/ 26 h 51"/>
                <a:gd name="T14" fmla="*/ 170 w 196"/>
                <a:gd name="T15" fmla="*/ 0 h 51"/>
                <a:gd name="T16" fmla="*/ 26 w 196"/>
                <a:gd name="T17"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51">
                  <a:moveTo>
                    <a:pt x="26" y="0"/>
                  </a:moveTo>
                  <a:cubicBezTo>
                    <a:pt x="11" y="0"/>
                    <a:pt x="0" y="11"/>
                    <a:pt x="0" y="26"/>
                  </a:cubicBezTo>
                  <a:cubicBezTo>
                    <a:pt x="0" y="26"/>
                    <a:pt x="0" y="26"/>
                    <a:pt x="0" y="26"/>
                  </a:cubicBezTo>
                  <a:cubicBezTo>
                    <a:pt x="0" y="40"/>
                    <a:pt x="11" y="51"/>
                    <a:pt x="26" y="51"/>
                  </a:cubicBezTo>
                  <a:cubicBezTo>
                    <a:pt x="170" y="51"/>
                    <a:pt x="170" y="51"/>
                    <a:pt x="170" y="51"/>
                  </a:cubicBezTo>
                  <a:cubicBezTo>
                    <a:pt x="184" y="51"/>
                    <a:pt x="196" y="40"/>
                    <a:pt x="196" y="26"/>
                  </a:cubicBezTo>
                  <a:cubicBezTo>
                    <a:pt x="196" y="26"/>
                    <a:pt x="196" y="26"/>
                    <a:pt x="196" y="26"/>
                  </a:cubicBezTo>
                  <a:cubicBezTo>
                    <a:pt x="196" y="11"/>
                    <a:pt x="184" y="0"/>
                    <a:pt x="170" y="0"/>
                  </a:cubicBezTo>
                  <a:lnTo>
                    <a:pt x="26" y="0"/>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01" name="Freeform 517"/>
            <p:cNvSpPr>
              <a:spLocks/>
            </p:cNvSpPr>
            <p:nvPr/>
          </p:nvSpPr>
          <p:spPr bwMode="auto">
            <a:xfrm>
              <a:off x="7183438" y="6223000"/>
              <a:ext cx="242887" cy="180975"/>
            </a:xfrm>
            <a:custGeom>
              <a:avLst/>
              <a:gdLst>
                <a:gd name="T0" fmla="*/ 153 w 153"/>
                <a:gd name="T1" fmla="*/ 0 h 114"/>
                <a:gd name="T2" fmla="*/ 0 w 153"/>
                <a:gd name="T3" fmla="*/ 0 h 114"/>
                <a:gd name="T4" fmla="*/ 0 w 153"/>
                <a:gd name="T5" fmla="*/ 0 h 114"/>
                <a:gd name="T6" fmla="*/ 153 w 153"/>
                <a:gd name="T7" fmla="*/ 114 h 114"/>
                <a:gd name="T8" fmla="*/ 153 w 153"/>
                <a:gd name="T9" fmla="*/ 0 h 114"/>
              </a:gdLst>
              <a:ahLst/>
              <a:cxnLst>
                <a:cxn ang="0">
                  <a:pos x="T0" y="T1"/>
                </a:cxn>
                <a:cxn ang="0">
                  <a:pos x="T2" y="T3"/>
                </a:cxn>
                <a:cxn ang="0">
                  <a:pos x="T4" y="T5"/>
                </a:cxn>
                <a:cxn ang="0">
                  <a:pos x="T6" y="T7"/>
                </a:cxn>
                <a:cxn ang="0">
                  <a:pos x="T8" y="T9"/>
                </a:cxn>
              </a:cxnLst>
              <a:rect l="0" t="0" r="r" b="b"/>
              <a:pathLst>
                <a:path w="153" h="114">
                  <a:moveTo>
                    <a:pt x="153" y="0"/>
                  </a:moveTo>
                  <a:lnTo>
                    <a:pt x="0" y="0"/>
                  </a:lnTo>
                  <a:lnTo>
                    <a:pt x="0" y="0"/>
                  </a:lnTo>
                  <a:lnTo>
                    <a:pt x="153" y="114"/>
                  </a:lnTo>
                  <a:lnTo>
                    <a:pt x="153" y="0"/>
                  </a:lnTo>
                  <a:close/>
                </a:path>
              </a:pathLst>
            </a:custGeom>
            <a:solidFill>
              <a:srgbClr val="55D4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02" name="Freeform 518"/>
            <p:cNvSpPr>
              <a:spLocks/>
            </p:cNvSpPr>
            <p:nvPr/>
          </p:nvSpPr>
          <p:spPr bwMode="auto">
            <a:xfrm>
              <a:off x="7648575" y="6091238"/>
              <a:ext cx="236537" cy="115888"/>
            </a:xfrm>
            <a:custGeom>
              <a:avLst/>
              <a:gdLst>
                <a:gd name="T0" fmla="*/ 0 w 104"/>
                <a:gd name="T1" fmla="*/ 51 h 51"/>
                <a:gd name="T2" fmla="*/ 104 w 104"/>
                <a:gd name="T3" fmla="*/ 51 h 51"/>
                <a:gd name="T4" fmla="*/ 52 w 104"/>
                <a:gd name="T5" fmla="*/ 0 h 51"/>
                <a:gd name="T6" fmla="*/ 0 w 104"/>
                <a:gd name="T7" fmla="*/ 51 h 51"/>
              </a:gdLst>
              <a:ahLst/>
              <a:cxnLst>
                <a:cxn ang="0">
                  <a:pos x="T0" y="T1"/>
                </a:cxn>
                <a:cxn ang="0">
                  <a:pos x="T2" y="T3"/>
                </a:cxn>
                <a:cxn ang="0">
                  <a:pos x="T4" y="T5"/>
                </a:cxn>
                <a:cxn ang="0">
                  <a:pos x="T6" y="T7"/>
                </a:cxn>
              </a:cxnLst>
              <a:rect l="0" t="0" r="r" b="b"/>
              <a:pathLst>
                <a:path w="104" h="51">
                  <a:moveTo>
                    <a:pt x="0" y="51"/>
                  </a:moveTo>
                  <a:cubicBezTo>
                    <a:pt x="104" y="51"/>
                    <a:pt x="104" y="51"/>
                    <a:pt x="104" y="51"/>
                  </a:cubicBezTo>
                  <a:cubicBezTo>
                    <a:pt x="104" y="23"/>
                    <a:pt x="80" y="0"/>
                    <a:pt x="52" y="0"/>
                  </a:cubicBezTo>
                  <a:cubicBezTo>
                    <a:pt x="23" y="0"/>
                    <a:pt x="0" y="23"/>
                    <a:pt x="0" y="51"/>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03" name="Freeform 519"/>
            <p:cNvSpPr>
              <a:spLocks/>
            </p:cNvSpPr>
            <p:nvPr/>
          </p:nvSpPr>
          <p:spPr bwMode="auto">
            <a:xfrm>
              <a:off x="7183438" y="5568950"/>
              <a:ext cx="142875" cy="71438"/>
            </a:xfrm>
            <a:custGeom>
              <a:avLst/>
              <a:gdLst>
                <a:gd name="T0" fmla="*/ 90 w 90"/>
                <a:gd name="T1" fmla="*/ 18 h 45"/>
                <a:gd name="T2" fmla="*/ 0 w 90"/>
                <a:gd name="T3" fmla="*/ 0 h 45"/>
                <a:gd name="T4" fmla="*/ 90 w 90"/>
                <a:gd name="T5" fmla="*/ 45 h 45"/>
                <a:gd name="T6" fmla="*/ 90 w 90"/>
                <a:gd name="T7" fmla="*/ 18 h 45"/>
              </a:gdLst>
              <a:ahLst/>
              <a:cxnLst>
                <a:cxn ang="0">
                  <a:pos x="T0" y="T1"/>
                </a:cxn>
                <a:cxn ang="0">
                  <a:pos x="T2" y="T3"/>
                </a:cxn>
                <a:cxn ang="0">
                  <a:pos x="T4" y="T5"/>
                </a:cxn>
                <a:cxn ang="0">
                  <a:pos x="T6" y="T7"/>
                </a:cxn>
              </a:cxnLst>
              <a:rect l="0" t="0" r="r" b="b"/>
              <a:pathLst>
                <a:path w="90" h="45">
                  <a:moveTo>
                    <a:pt x="90" y="18"/>
                  </a:moveTo>
                  <a:lnTo>
                    <a:pt x="0" y="0"/>
                  </a:lnTo>
                  <a:lnTo>
                    <a:pt x="90" y="45"/>
                  </a:lnTo>
                  <a:lnTo>
                    <a:pt x="90" y="18"/>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04" name="Freeform 520"/>
            <p:cNvSpPr>
              <a:spLocks/>
            </p:cNvSpPr>
            <p:nvPr/>
          </p:nvSpPr>
          <p:spPr bwMode="auto">
            <a:xfrm>
              <a:off x="7191375" y="5692775"/>
              <a:ext cx="200025" cy="271463"/>
            </a:xfrm>
            <a:custGeom>
              <a:avLst/>
              <a:gdLst>
                <a:gd name="T0" fmla="*/ 40 w 126"/>
                <a:gd name="T1" fmla="*/ 171 h 171"/>
                <a:gd name="T2" fmla="*/ 126 w 126"/>
                <a:gd name="T3" fmla="*/ 134 h 171"/>
                <a:gd name="T4" fmla="*/ 67 w 126"/>
                <a:gd name="T5" fmla="*/ 0 h 171"/>
                <a:gd name="T6" fmla="*/ 0 w 126"/>
                <a:gd name="T7" fmla="*/ 12 h 171"/>
                <a:gd name="T8" fmla="*/ 14 w 126"/>
                <a:gd name="T9" fmla="*/ 110 h 171"/>
                <a:gd name="T10" fmla="*/ 40 w 126"/>
                <a:gd name="T11" fmla="*/ 171 h 171"/>
              </a:gdLst>
              <a:ahLst/>
              <a:cxnLst>
                <a:cxn ang="0">
                  <a:pos x="T0" y="T1"/>
                </a:cxn>
                <a:cxn ang="0">
                  <a:pos x="T2" y="T3"/>
                </a:cxn>
                <a:cxn ang="0">
                  <a:pos x="T4" y="T5"/>
                </a:cxn>
                <a:cxn ang="0">
                  <a:pos x="T6" y="T7"/>
                </a:cxn>
                <a:cxn ang="0">
                  <a:pos x="T8" y="T9"/>
                </a:cxn>
                <a:cxn ang="0">
                  <a:pos x="T10" y="T11"/>
                </a:cxn>
              </a:cxnLst>
              <a:rect l="0" t="0" r="r" b="b"/>
              <a:pathLst>
                <a:path w="126" h="171">
                  <a:moveTo>
                    <a:pt x="40" y="171"/>
                  </a:moveTo>
                  <a:lnTo>
                    <a:pt x="126" y="134"/>
                  </a:lnTo>
                  <a:lnTo>
                    <a:pt x="67" y="0"/>
                  </a:lnTo>
                  <a:lnTo>
                    <a:pt x="0" y="12"/>
                  </a:lnTo>
                  <a:lnTo>
                    <a:pt x="14" y="110"/>
                  </a:lnTo>
                  <a:lnTo>
                    <a:pt x="40" y="171"/>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05" name="Freeform 521"/>
            <p:cNvSpPr>
              <a:spLocks/>
            </p:cNvSpPr>
            <p:nvPr/>
          </p:nvSpPr>
          <p:spPr bwMode="auto">
            <a:xfrm>
              <a:off x="7378700" y="7123113"/>
              <a:ext cx="298450" cy="192088"/>
            </a:xfrm>
            <a:custGeom>
              <a:avLst/>
              <a:gdLst>
                <a:gd name="T0" fmla="*/ 77 w 131"/>
                <a:gd name="T1" fmla="*/ 14 h 84"/>
                <a:gd name="T2" fmla="*/ 128 w 131"/>
                <a:gd name="T3" fmla="*/ 84 h 84"/>
                <a:gd name="T4" fmla="*/ 65 w 131"/>
                <a:gd name="T5" fmla="*/ 71 h 84"/>
                <a:gd name="T6" fmla="*/ 0 w 131"/>
                <a:gd name="T7" fmla="*/ 58 h 84"/>
                <a:gd name="T8" fmla="*/ 11 w 131"/>
                <a:gd name="T9" fmla="*/ 0 h 84"/>
                <a:gd name="T10" fmla="*/ 77 w 131"/>
                <a:gd name="T11" fmla="*/ 14 h 84"/>
              </a:gdLst>
              <a:ahLst/>
              <a:cxnLst>
                <a:cxn ang="0">
                  <a:pos x="T0" y="T1"/>
                </a:cxn>
                <a:cxn ang="0">
                  <a:pos x="T2" y="T3"/>
                </a:cxn>
                <a:cxn ang="0">
                  <a:pos x="T4" y="T5"/>
                </a:cxn>
                <a:cxn ang="0">
                  <a:pos x="T6" y="T7"/>
                </a:cxn>
                <a:cxn ang="0">
                  <a:pos x="T8" y="T9"/>
                </a:cxn>
                <a:cxn ang="0">
                  <a:pos x="T10" y="T11"/>
                </a:cxn>
              </a:cxnLst>
              <a:rect l="0" t="0" r="r" b="b"/>
              <a:pathLst>
                <a:path w="131" h="84">
                  <a:moveTo>
                    <a:pt x="77" y="14"/>
                  </a:moveTo>
                  <a:cubicBezTo>
                    <a:pt x="110" y="20"/>
                    <a:pt x="131" y="51"/>
                    <a:pt x="128" y="84"/>
                  </a:cubicBezTo>
                  <a:cubicBezTo>
                    <a:pt x="65" y="71"/>
                    <a:pt x="65" y="71"/>
                    <a:pt x="65" y="71"/>
                  </a:cubicBezTo>
                  <a:cubicBezTo>
                    <a:pt x="0" y="58"/>
                    <a:pt x="0" y="58"/>
                    <a:pt x="0" y="58"/>
                  </a:cubicBezTo>
                  <a:cubicBezTo>
                    <a:pt x="11" y="0"/>
                    <a:pt x="11" y="0"/>
                    <a:pt x="11" y="0"/>
                  </a:cubicBezTo>
                  <a:lnTo>
                    <a:pt x="77" y="1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06" name="Freeform 522"/>
            <p:cNvSpPr>
              <a:spLocks/>
            </p:cNvSpPr>
            <p:nvPr/>
          </p:nvSpPr>
          <p:spPr bwMode="auto">
            <a:xfrm>
              <a:off x="7404100" y="6648450"/>
              <a:ext cx="234950" cy="504825"/>
            </a:xfrm>
            <a:custGeom>
              <a:avLst/>
              <a:gdLst>
                <a:gd name="T0" fmla="*/ 148 w 148"/>
                <a:gd name="T1" fmla="*/ 0 h 318"/>
                <a:gd name="T2" fmla="*/ 87 w 148"/>
                <a:gd name="T3" fmla="*/ 318 h 318"/>
                <a:gd name="T4" fmla="*/ 0 w 148"/>
                <a:gd name="T5" fmla="*/ 299 h 318"/>
                <a:gd name="T6" fmla="*/ 18 w 148"/>
                <a:gd name="T7" fmla="*/ 197 h 318"/>
                <a:gd name="T8" fmla="*/ 30 w 148"/>
                <a:gd name="T9" fmla="*/ 17 h 318"/>
                <a:gd name="T10" fmla="*/ 148 w 148"/>
                <a:gd name="T11" fmla="*/ 0 h 318"/>
              </a:gdLst>
              <a:ahLst/>
              <a:cxnLst>
                <a:cxn ang="0">
                  <a:pos x="T0" y="T1"/>
                </a:cxn>
                <a:cxn ang="0">
                  <a:pos x="T2" y="T3"/>
                </a:cxn>
                <a:cxn ang="0">
                  <a:pos x="T4" y="T5"/>
                </a:cxn>
                <a:cxn ang="0">
                  <a:pos x="T6" y="T7"/>
                </a:cxn>
                <a:cxn ang="0">
                  <a:pos x="T8" y="T9"/>
                </a:cxn>
                <a:cxn ang="0">
                  <a:pos x="T10" y="T11"/>
                </a:cxn>
              </a:cxnLst>
              <a:rect l="0" t="0" r="r" b="b"/>
              <a:pathLst>
                <a:path w="148" h="318">
                  <a:moveTo>
                    <a:pt x="148" y="0"/>
                  </a:moveTo>
                  <a:lnTo>
                    <a:pt x="87" y="318"/>
                  </a:lnTo>
                  <a:lnTo>
                    <a:pt x="0" y="299"/>
                  </a:lnTo>
                  <a:lnTo>
                    <a:pt x="18" y="197"/>
                  </a:lnTo>
                  <a:lnTo>
                    <a:pt x="30" y="17"/>
                  </a:lnTo>
                  <a:lnTo>
                    <a:pt x="148" y="0"/>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07" name="Freeform 523"/>
            <p:cNvSpPr>
              <a:spLocks/>
            </p:cNvSpPr>
            <p:nvPr/>
          </p:nvSpPr>
          <p:spPr bwMode="auto">
            <a:xfrm>
              <a:off x="7404100" y="6961188"/>
              <a:ext cx="168275" cy="192088"/>
            </a:xfrm>
            <a:custGeom>
              <a:avLst/>
              <a:gdLst>
                <a:gd name="T0" fmla="*/ 106 w 106"/>
                <a:gd name="T1" fmla="*/ 19 h 121"/>
                <a:gd name="T2" fmla="*/ 87 w 106"/>
                <a:gd name="T3" fmla="*/ 121 h 121"/>
                <a:gd name="T4" fmla="*/ 0 w 106"/>
                <a:gd name="T5" fmla="*/ 102 h 121"/>
                <a:gd name="T6" fmla="*/ 18 w 106"/>
                <a:gd name="T7" fmla="*/ 0 h 121"/>
                <a:gd name="T8" fmla="*/ 106 w 106"/>
                <a:gd name="T9" fmla="*/ 19 h 121"/>
              </a:gdLst>
              <a:ahLst/>
              <a:cxnLst>
                <a:cxn ang="0">
                  <a:pos x="T0" y="T1"/>
                </a:cxn>
                <a:cxn ang="0">
                  <a:pos x="T2" y="T3"/>
                </a:cxn>
                <a:cxn ang="0">
                  <a:pos x="T4" y="T5"/>
                </a:cxn>
                <a:cxn ang="0">
                  <a:pos x="T6" y="T7"/>
                </a:cxn>
                <a:cxn ang="0">
                  <a:pos x="T8" y="T9"/>
                </a:cxn>
              </a:cxnLst>
              <a:rect l="0" t="0" r="r" b="b"/>
              <a:pathLst>
                <a:path w="106" h="121">
                  <a:moveTo>
                    <a:pt x="106" y="19"/>
                  </a:moveTo>
                  <a:lnTo>
                    <a:pt x="87" y="121"/>
                  </a:lnTo>
                  <a:lnTo>
                    <a:pt x="0" y="102"/>
                  </a:lnTo>
                  <a:lnTo>
                    <a:pt x="18" y="0"/>
                  </a:lnTo>
                  <a:lnTo>
                    <a:pt x="106" y="19"/>
                  </a:lnTo>
                  <a:close/>
                </a:path>
              </a:pathLst>
            </a:custGeom>
            <a:solidFill>
              <a:srgbClr val="008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08" name="Freeform 524"/>
            <p:cNvSpPr>
              <a:spLocks/>
            </p:cNvSpPr>
            <p:nvPr/>
          </p:nvSpPr>
          <p:spPr bwMode="auto">
            <a:xfrm>
              <a:off x="7410450" y="7264400"/>
              <a:ext cx="157162" cy="73025"/>
            </a:xfrm>
            <a:custGeom>
              <a:avLst/>
              <a:gdLst>
                <a:gd name="T0" fmla="*/ 9 w 69"/>
                <a:gd name="T1" fmla="*/ 21 h 32"/>
                <a:gd name="T2" fmla="*/ 56 w 69"/>
                <a:gd name="T3" fmla="*/ 31 h 32"/>
                <a:gd name="T4" fmla="*/ 68 w 69"/>
                <a:gd name="T5" fmla="*/ 23 h 32"/>
                <a:gd name="T6" fmla="*/ 60 w 69"/>
                <a:gd name="T7" fmla="*/ 11 h 32"/>
                <a:gd name="T8" fmla="*/ 13 w 69"/>
                <a:gd name="T9" fmla="*/ 1 h 32"/>
                <a:gd name="T10" fmla="*/ 1 w 69"/>
                <a:gd name="T11" fmla="*/ 9 h 32"/>
                <a:gd name="T12" fmla="*/ 9 w 69"/>
                <a:gd name="T13" fmla="*/ 21 h 32"/>
              </a:gdLst>
              <a:ahLst/>
              <a:cxnLst>
                <a:cxn ang="0">
                  <a:pos x="T0" y="T1"/>
                </a:cxn>
                <a:cxn ang="0">
                  <a:pos x="T2" y="T3"/>
                </a:cxn>
                <a:cxn ang="0">
                  <a:pos x="T4" y="T5"/>
                </a:cxn>
                <a:cxn ang="0">
                  <a:pos x="T6" y="T7"/>
                </a:cxn>
                <a:cxn ang="0">
                  <a:pos x="T8" y="T9"/>
                </a:cxn>
                <a:cxn ang="0">
                  <a:pos x="T10" y="T11"/>
                </a:cxn>
                <a:cxn ang="0">
                  <a:pos x="T12" y="T13"/>
                </a:cxn>
              </a:cxnLst>
              <a:rect l="0" t="0" r="r" b="b"/>
              <a:pathLst>
                <a:path w="69" h="32">
                  <a:moveTo>
                    <a:pt x="9" y="21"/>
                  </a:moveTo>
                  <a:cubicBezTo>
                    <a:pt x="56" y="31"/>
                    <a:pt x="56" y="31"/>
                    <a:pt x="56" y="31"/>
                  </a:cubicBezTo>
                  <a:cubicBezTo>
                    <a:pt x="62" y="32"/>
                    <a:pt x="67" y="28"/>
                    <a:pt x="68" y="23"/>
                  </a:cubicBezTo>
                  <a:cubicBezTo>
                    <a:pt x="69" y="17"/>
                    <a:pt x="66" y="12"/>
                    <a:pt x="60" y="11"/>
                  </a:cubicBezTo>
                  <a:cubicBezTo>
                    <a:pt x="13" y="1"/>
                    <a:pt x="13" y="1"/>
                    <a:pt x="13" y="1"/>
                  </a:cubicBezTo>
                  <a:cubicBezTo>
                    <a:pt x="7" y="0"/>
                    <a:pt x="2" y="4"/>
                    <a:pt x="1" y="9"/>
                  </a:cubicBezTo>
                  <a:cubicBezTo>
                    <a:pt x="0" y="15"/>
                    <a:pt x="3" y="20"/>
                    <a:pt x="9" y="21"/>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09" name="Freeform 525"/>
            <p:cNvSpPr>
              <a:spLocks/>
            </p:cNvSpPr>
            <p:nvPr/>
          </p:nvSpPr>
          <p:spPr bwMode="auto">
            <a:xfrm>
              <a:off x="7837488" y="5576888"/>
              <a:ext cx="141287" cy="234950"/>
            </a:xfrm>
            <a:custGeom>
              <a:avLst/>
              <a:gdLst>
                <a:gd name="T0" fmla="*/ 62 w 62"/>
                <a:gd name="T1" fmla="*/ 52 h 103"/>
                <a:gd name="T2" fmla="*/ 10 w 62"/>
                <a:gd name="T3" fmla="*/ 0 h 103"/>
                <a:gd name="T4" fmla="*/ 10 w 62"/>
                <a:gd name="T5" fmla="*/ 41 h 103"/>
                <a:gd name="T6" fmla="*/ 0 w 62"/>
                <a:gd name="T7" fmla="*/ 51 h 103"/>
                <a:gd name="T8" fmla="*/ 0 w 62"/>
                <a:gd name="T9" fmla="*/ 93 h 103"/>
                <a:gd name="T10" fmla="*/ 10 w 62"/>
                <a:gd name="T11" fmla="*/ 103 h 103"/>
                <a:gd name="T12" fmla="*/ 10 w 62"/>
                <a:gd name="T13" fmla="*/ 103 h 103"/>
                <a:gd name="T14" fmla="*/ 10 w 62"/>
                <a:gd name="T15" fmla="*/ 103 h 103"/>
                <a:gd name="T16" fmla="*/ 10 w 62"/>
                <a:gd name="T17" fmla="*/ 103 h 103"/>
                <a:gd name="T18" fmla="*/ 10 w 62"/>
                <a:gd name="T19" fmla="*/ 103 h 103"/>
                <a:gd name="T20" fmla="*/ 62 w 62"/>
                <a:gd name="T21" fmla="*/ 52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2" h="103">
                  <a:moveTo>
                    <a:pt x="62" y="52"/>
                  </a:moveTo>
                  <a:cubicBezTo>
                    <a:pt x="62" y="23"/>
                    <a:pt x="39" y="0"/>
                    <a:pt x="10" y="0"/>
                  </a:cubicBezTo>
                  <a:cubicBezTo>
                    <a:pt x="10" y="41"/>
                    <a:pt x="10" y="41"/>
                    <a:pt x="10" y="41"/>
                  </a:cubicBezTo>
                  <a:cubicBezTo>
                    <a:pt x="5" y="41"/>
                    <a:pt x="0" y="46"/>
                    <a:pt x="0" y="51"/>
                  </a:cubicBezTo>
                  <a:cubicBezTo>
                    <a:pt x="0" y="93"/>
                    <a:pt x="0" y="93"/>
                    <a:pt x="0" y="93"/>
                  </a:cubicBezTo>
                  <a:cubicBezTo>
                    <a:pt x="0" y="99"/>
                    <a:pt x="5" y="103"/>
                    <a:pt x="10" y="103"/>
                  </a:cubicBezTo>
                  <a:cubicBezTo>
                    <a:pt x="10" y="103"/>
                    <a:pt x="10" y="103"/>
                    <a:pt x="10" y="103"/>
                  </a:cubicBezTo>
                  <a:cubicBezTo>
                    <a:pt x="10" y="103"/>
                    <a:pt x="10" y="103"/>
                    <a:pt x="10" y="103"/>
                  </a:cubicBezTo>
                  <a:cubicBezTo>
                    <a:pt x="10" y="103"/>
                    <a:pt x="10" y="103"/>
                    <a:pt x="10" y="103"/>
                  </a:cubicBezTo>
                  <a:cubicBezTo>
                    <a:pt x="10" y="103"/>
                    <a:pt x="10" y="103"/>
                    <a:pt x="10" y="103"/>
                  </a:cubicBezTo>
                  <a:cubicBezTo>
                    <a:pt x="39" y="103"/>
                    <a:pt x="62" y="80"/>
                    <a:pt x="62" y="52"/>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10" name="Freeform 526"/>
            <p:cNvSpPr>
              <a:spLocks/>
            </p:cNvSpPr>
            <p:nvPr/>
          </p:nvSpPr>
          <p:spPr bwMode="auto">
            <a:xfrm>
              <a:off x="7837488" y="5508625"/>
              <a:ext cx="46037" cy="231775"/>
            </a:xfrm>
            <a:custGeom>
              <a:avLst/>
              <a:gdLst>
                <a:gd name="T0" fmla="*/ 20 w 20"/>
                <a:gd name="T1" fmla="*/ 92 h 102"/>
                <a:gd name="T2" fmla="*/ 10 w 20"/>
                <a:gd name="T3" fmla="*/ 102 h 102"/>
                <a:gd name="T4" fmla="*/ 10 w 20"/>
                <a:gd name="T5" fmla="*/ 102 h 102"/>
                <a:gd name="T6" fmla="*/ 0 w 20"/>
                <a:gd name="T7" fmla="*/ 92 h 102"/>
                <a:gd name="T8" fmla="*/ 0 w 20"/>
                <a:gd name="T9" fmla="*/ 10 h 102"/>
                <a:gd name="T10" fmla="*/ 10 w 20"/>
                <a:gd name="T11" fmla="*/ 0 h 102"/>
                <a:gd name="T12" fmla="*/ 10 w 20"/>
                <a:gd name="T13" fmla="*/ 0 h 102"/>
                <a:gd name="T14" fmla="*/ 20 w 20"/>
                <a:gd name="T15" fmla="*/ 10 h 102"/>
                <a:gd name="T16" fmla="*/ 20 w 20"/>
                <a:gd name="T17" fmla="*/ 92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102">
                  <a:moveTo>
                    <a:pt x="20" y="92"/>
                  </a:moveTo>
                  <a:cubicBezTo>
                    <a:pt x="20" y="98"/>
                    <a:pt x="16" y="102"/>
                    <a:pt x="10" y="102"/>
                  </a:cubicBezTo>
                  <a:cubicBezTo>
                    <a:pt x="10" y="102"/>
                    <a:pt x="10" y="102"/>
                    <a:pt x="10" y="102"/>
                  </a:cubicBezTo>
                  <a:cubicBezTo>
                    <a:pt x="5" y="102"/>
                    <a:pt x="0" y="98"/>
                    <a:pt x="0" y="92"/>
                  </a:cubicBezTo>
                  <a:cubicBezTo>
                    <a:pt x="0" y="10"/>
                    <a:pt x="0" y="10"/>
                    <a:pt x="0" y="10"/>
                  </a:cubicBezTo>
                  <a:cubicBezTo>
                    <a:pt x="0" y="4"/>
                    <a:pt x="5" y="0"/>
                    <a:pt x="10" y="0"/>
                  </a:cubicBezTo>
                  <a:cubicBezTo>
                    <a:pt x="10" y="0"/>
                    <a:pt x="10" y="0"/>
                    <a:pt x="10" y="0"/>
                  </a:cubicBezTo>
                  <a:cubicBezTo>
                    <a:pt x="16" y="0"/>
                    <a:pt x="20" y="4"/>
                    <a:pt x="20" y="10"/>
                  </a:cubicBezTo>
                  <a:lnTo>
                    <a:pt x="20" y="9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11" name="Rectangle 527"/>
            <p:cNvSpPr>
              <a:spLocks noChangeArrowheads="1"/>
            </p:cNvSpPr>
            <p:nvPr/>
          </p:nvSpPr>
          <p:spPr bwMode="auto">
            <a:xfrm>
              <a:off x="7124700" y="5243513"/>
              <a:ext cx="422275" cy="88900"/>
            </a:xfrm>
            <a:prstGeom prst="rect">
              <a:avLst/>
            </a:prstGeom>
            <a:solidFill>
              <a:srgbClr val="008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12" name="Rectangle 528"/>
            <p:cNvSpPr>
              <a:spLocks noChangeArrowheads="1"/>
            </p:cNvSpPr>
            <p:nvPr/>
          </p:nvSpPr>
          <p:spPr bwMode="auto">
            <a:xfrm>
              <a:off x="7124700" y="5276850"/>
              <a:ext cx="422275" cy="20638"/>
            </a:xfrm>
            <a:prstGeom prst="rect">
              <a:avLst/>
            </a:prstGeom>
            <a:solidFill>
              <a:srgbClr val="55D45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13" name="Freeform 529"/>
            <p:cNvSpPr>
              <a:spLocks/>
            </p:cNvSpPr>
            <p:nvPr/>
          </p:nvSpPr>
          <p:spPr bwMode="auto">
            <a:xfrm>
              <a:off x="6951663" y="4965700"/>
              <a:ext cx="574675" cy="277813"/>
            </a:xfrm>
            <a:custGeom>
              <a:avLst/>
              <a:gdLst>
                <a:gd name="T0" fmla="*/ 252 w 252"/>
                <a:gd name="T1" fmla="*/ 110 h 121"/>
                <a:gd name="T2" fmla="*/ 197 w 252"/>
                <a:gd name="T3" fmla="*/ 55 h 121"/>
                <a:gd name="T4" fmla="*/ 55 w 252"/>
                <a:gd name="T5" fmla="*/ 55 h 121"/>
                <a:gd name="T6" fmla="*/ 0 w 252"/>
                <a:gd name="T7" fmla="*/ 0 h 121"/>
                <a:gd name="T8" fmla="*/ 0 w 252"/>
                <a:gd name="T9" fmla="*/ 45 h 121"/>
                <a:gd name="T10" fmla="*/ 77 w 252"/>
                <a:gd name="T11" fmla="*/ 121 h 121"/>
                <a:gd name="T12" fmla="*/ 252 w 252"/>
                <a:gd name="T13" fmla="*/ 121 h 121"/>
                <a:gd name="T14" fmla="*/ 252 w 252"/>
                <a:gd name="T15" fmla="*/ 11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2" h="121">
                  <a:moveTo>
                    <a:pt x="252" y="110"/>
                  </a:moveTo>
                  <a:cubicBezTo>
                    <a:pt x="252" y="80"/>
                    <a:pt x="227" y="55"/>
                    <a:pt x="197" y="55"/>
                  </a:cubicBezTo>
                  <a:cubicBezTo>
                    <a:pt x="55" y="55"/>
                    <a:pt x="55" y="55"/>
                    <a:pt x="55" y="55"/>
                  </a:cubicBezTo>
                  <a:cubicBezTo>
                    <a:pt x="25" y="55"/>
                    <a:pt x="0" y="31"/>
                    <a:pt x="0" y="0"/>
                  </a:cubicBezTo>
                  <a:cubicBezTo>
                    <a:pt x="0" y="45"/>
                    <a:pt x="0" y="45"/>
                    <a:pt x="0" y="45"/>
                  </a:cubicBezTo>
                  <a:cubicBezTo>
                    <a:pt x="0" y="87"/>
                    <a:pt x="35" y="121"/>
                    <a:pt x="77" y="121"/>
                  </a:cubicBezTo>
                  <a:cubicBezTo>
                    <a:pt x="252" y="121"/>
                    <a:pt x="252" y="121"/>
                    <a:pt x="252" y="121"/>
                  </a:cubicBezTo>
                  <a:lnTo>
                    <a:pt x="252" y="110"/>
                  </a:lnTo>
                  <a:close/>
                </a:path>
              </a:pathLst>
            </a:custGeom>
            <a:solidFill>
              <a:srgbClr val="6D49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14" name="Freeform 530"/>
            <p:cNvSpPr>
              <a:spLocks/>
            </p:cNvSpPr>
            <p:nvPr/>
          </p:nvSpPr>
          <p:spPr bwMode="auto">
            <a:xfrm>
              <a:off x="6999288" y="5332413"/>
              <a:ext cx="409575" cy="171450"/>
            </a:xfrm>
            <a:custGeom>
              <a:avLst/>
              <a:gdLst>
                <a:gd name="T0" fmla="*/ 55 w 179"/>
                <a:gd name="T1" fmla="*/ 19 h 75"/>
                <a:gd name="T2" fmla="*/ 55 w 179"/>
                <a:gd name="T3" fmla="*/ 0 h 75"/>
                <a:gd name="T4" fmla="*/ 179 w 179"/>
                <a:gd name="T5" fmla="*/ 0 h 75"/>
                <a:gd name="T6" fmla="*/ 107 w 179"/>
                <a:gd name="T7" fmla="*/ 75 h 75"/>
                <a:gd name="T8" fmla="*/ 0 w 179"/>
                <a:gd name="T9" fmla="*/ 74 h 75"/>
                <a:gd name="T10" fmla="*/ 55 w 179"/>
                <a:gd name="T11" fmla="*/ 19 h 75"/>
              </a:gdLst>
              <a:ahLst/>
              <a:cxnLst>
                <a:cxn ang="0">
                  <a:pos x="T0" y="T1"/>
                </a:cxn>
                <a:cxn ang="0">
                  <a:pos x="T2" y="T3"/>
                </a:cxn>
                <a:cxn ang="0">
                  <a:pos x="T4" y="T5"/>
                </a:cxn>
                <a:cxn ang="0">
                  <a:pos x="T6" y="T7"/>
                </a:cxn>
                <a:cxn ang="0">
                  <a:pos x="T8" y="T9"/>
                </a:cxn>
                <a:cxn ang="0">
                  <a:pos x="T10" y="T11"/>
                </a:cxn>
              </a:cxnLst>
              <a:rect l="0" t="0" r="r" b="b"/>
              <a:pathLst>
                <a:path w="179" h="75">
                  <a:moveTo>
                    <a:pt x="55" y="19"/>
                  </a:moveTo>
                  <a:cubicBezTo>
                    <a:pt x="55" y="0"/>
                    <a:pt x="55" y="0"/>
                    <a:pt x="55" y="0"/>
                  </a:cubicBezTo>
                  <a:cubicBezTo>
                    <a:pt x="179" y="0"/>
                    <a:pt x="179" y="0"/>
                    <a:pt x="179" y="0"/>
                  </a:cubicBezTo>
                  <a:cubicBezTo>
                    <a:pt x="179" y="0"/>
                    <a:pt x="179" y="75"/>
                    <a:pt x="107" y="75"/>
                  </a:cubicBezTo>
                  <a:cubicBezTo>
                    <a:pt x="35" y="75"/>
                    <a:pt x="0" y="74"/>
                    <a:pt x="0" y="74"/>
                  </a:cubicBezTo>
                  <a:cubicBezTo>
                    <a:pt x="31" y="74"/>
                    <a:pt x="55" y="50"/>
                    <a:pt x="55" y="19"/>
                  </a:cubicBezTo>
                  <a:close/>
                </a:path>
              </a:pathLst>
            </a:custGeom>
            <a:solidFill>
              <a:srgbClr val="6D49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15" name="Freeform 531"/>
            <p:cNvSpPr>
              <a:spLocks/>
            </p:cNvSpPr>
            <p:nvPr/>
          </p:nvSpPr>
          <p:spPr bwMode="auto">
            <a:xfrm>
              <a:off x="6999288" y="5332413"/>
              <a:ext cx="409575" cy="225425"/>
            </a:xfrm>
            <a:custGeom>
              <a:avLst/>
              <a:gdLst>
                <a:gd name="T0" fmla="*/ 55 w 179"/>
                <a:gd name="T1" fmla="*/ 43 h 99"/>
                <a:gd name="T2" fmla="*/ 55 w 179"/>
                <a:gd name="T3" fmla="*/ 24 h 99"/>
                <a:gd name="T4" fmla="*/ 179 w 179"/>
                <a:gd name="T5" fmla="*/ 0 h 99"/>
                <a:gd name="T6" fmla="*/ 107 w 179"/>
                <a:gd name="T7" fmla="*/ 99 h 99"/>
                <a:gd name="T8" fmla="*/ 0 w 179"/>
                <a:gd name="T9" fmla="*/ 98 h 99"/>
                <a:gd name="T10" fmla="*/ 55 w 179"/>
                <a:gd name="T11" fmla="*/ 43 h 99"/>
              </a:gdLst>
              <a:ahLst/>
              <a:cxnLst>
                <a:cxn ang="0">
                  <a:pos x="T0" y="T1"/>
                </a:cxn>
                <a:cxn ang="0">
                  <a:pos x="T2" y="T3"/>
                </a:cxn>
                <a:cxn ang="0">
                  <a:pos x="T4" y="T5"/>
                </a:cxn>
                <a:cxn ang="0">
                  <a:pos x="T6" y="T7"/>
                </a:cxn>
                <a:cxn ang="0">
                  <a:pos x="T8" y="T9"/>
                </a:cxn>
                <a:cxn ang="0">
                  <a:pos x="T10" y="T11"/>
                </a:cxn>
              </a:cxnLst>
              <a:rect l="0" t="0" r="r" b="b"/>
              <a:pathLst>
                <a:path w="179" h="99">
                  <a:moveTo>
                    <a:pt x="55" y="43"/>
                  </a:moveTo>
                  <a:cubicBezTo>
                    <a:pt x="55" y="24"/>
                    <a:pt x="55" y="24"/>
                    <a:pt x="55" y="24"/>
                  </a:cubicBezTo>
                  <a:cubicBezTo>
                    <a:pt x="179" y="0"/>
                    <a:pt x="179" y="0"/>
                    <a:pt x="179" y="0"/>
                  </a:cubicBezTo>
                  <a:cubicBezTo>
                    <a:pt x="179" y="0"/>
                    <a:pt x="179" y="99"/>
                    <a:pt x="107" y="99"/>
                  </a:cubicBezTo>
                  <a:cubicBezTo>
                    <a:pt x="35" y="99"/>
                    <a:pt x="0" y="98"/>
                    <a:pt x="0" y="98"/>
                  </a:cubicBezTo>
                  <a:cubicBezTo>
                    <a:pt x="31" y="98"/>
                    <a:pt x="55" y="74"/>
                    <a:pt x="55" y="43"/>
                  </a:cubicBezTo>
                  <a:close/>
                </a:path>
              </a:pathLst>
            </a:custGeom>
            <a:solidFill>
              <a:srgbClr val="6D49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16" name="Oval 532"/>
            <p:cNvSpPr>
              <a:spLocks noChangeArrowheads="1"/>
            </p:cNvSpPr>
            <p:nvPr/>
          </p:nvSpPr>
          <p:spPr bwMode="auto">
            <a:xfrm>
              <a:off x="7478713" y="5410200"/>
              <a:ext cx="23812" cy="206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17" name="Line 533"/>
            <p:cNvSpPr>
              <a:spLocks noChangeShapeType="1"/>
            </p:cNvSpPr>
            <p:nvPr/>
          </p:nvSpPr>
          <p:spPr bwMode="auto">
            <a:xfrm flipH="1" flipV="1">
              <a:off x="7451725" y="5526088"/>
              <a:ext cx="66675" cy="11113"/>
            </a:xfrm>
            <a:prstGeom prst="line">
              <a:avLst/>
            </a:prstGeom>
            <a:noFill/>
            <a:ln w="12700" cap="flat">
              <a:solidFill>
                <a:srgbClr val="C3986F"/>
              </a:solidFill>
              <a:prstDash val="solid"/>
              <a:miter lim="800000"/>
              <a:headEnd/>
              <a:tailEnd/>
            </a:ln>
            <a:extLst>
              <a:ext uri="{909E8E84-426E-40DD-AFC4-6F175D3DCCD1}">
                <a14:hiddenFill xmlns:a14="http://schemas.microsoft.com/office/drawing/2010/main">
                  <a:noFill/>
                </a14:hiddenFill>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grpSp>
    </p:spTree>
    <p:extLst>
      <p:ext uri="{BB962C8B-B14F-4D97-AF65-F5344CB8AC3E}">
        <p14:creationId xmlns:p14="http://schemas.microsoft.com/office/powerpoint/2010/main" val="8489730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927"/>
                                        </p:tgtEl>
                                        <p:attrNameLst>
                                          <p:attrName>style.visibility</p:attrName>
                                        </p:attrNameLst>
                                      </p:cBhvr>
                                      <p:to>
                                        <p:strVal val="visible"/>
                                      </p:to>
                                    </p:set>
                                    <p:animEffect transition="in" filter="fade">
                                      <p:cBhvr>
                                        <p:cTn id="7" dur="1000"/>
                                        <p:tgtEl>
                                          <p:spTgt spid="927"/>
                                        </p:tgtEl>
                                      </p:cBhvr>
                                    </p:animEffect>
                                    <p:anim calcmode="lin" valueType="num">
                                      <p:cBhvr>
                                        <p:cTn id="8" dur="1000" fill="hold"/>
                                        <p:tgtEl>
                                          <p:spTgt spid="927"/>
                                        </p:tgtEl>
                                        <p:attrNameLst>
                                          <p:attrName>ppt_x</p:attrName>
                                        </p:attrNameLst>
                                      </p:cBhvr>
                                      <p:tavLst>
                                        <p:tav tm="0">
                                          <p:val>
                                            <p:strVal val="#ppt_x"/>
                                          </p:val>
                                        </p:tav>
                                        <p:tav tm="100000">
                                          <p:val>
                                            <p:strVal val="#ppt_x"/>
                                          </p:val>
                                        </p:tav>
                                      </p:tavLst>
                                    </p:anim>
                                    <p:anim calcmode="lin" valueType="num">
                                      <p:cBhvr>
                                        <p:cTn id="9" dur="1000" fill="hold"/>
                                        <p:tgtEl>
                                          <p:spTgt spid="927"/>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1000"/>
                                        <p:tgtEl>
                                          <p:spTgt spid="5"/>
                                        </p:tgtEl>
                                      </p:cBhvr>
                                    </p:animEffect>
                                    <p:anim calcmode="lin" valueType="num">
                                      <p:cBhvr>
                                        <p:cTn id="18" dur="1000" fill="hold"/>
                                        <p:tgtEl>
                                          <p:spTgt spid="5"/>
                                        </p:tgtEl>
                                        <p:attrNameLst>
                                          <p:attrName>ppt_x</p:attrName>
                                        </p:attrNameLst>
                                      </p:cBhvr>
                                      <p:tavLst>
                                        <p:tav tm="0">
                                          <p:val>
                                            <p:strVal val="#ppt_x"/>
                                          </p:val>
                                        </p:tav>
                                        <p:tav tm="100000">
                                          <p:val>
                                            <p:strVal val="#ppt_x"/>
                                          </p:val>
                                        </p:tav>
                                      </p:tavLst>
                                    </p:anim>
                                    <p:anim calcmode="lin" valueType="num">
                                      <p:cBhvr>
                                        <p:cTn id="19" dur="1000" fill="hold"/>
                                        <p:tgtEl>
                                          <p:spTgt spid="5"/>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1000"/>
                                        <p:tgtEl>
                                          <p:spTgt spid="8"/>
                                        </p:tgtEl>
                                      </p:cBhvr>
                                    </p:animEffect>
                                    <p:anim calcmode="lin" valueType="num">
                                      <p:cBhvr>
                                        <p:cTn id="23" dur="1000" fill="hold"/>
                                        <p:tgtEl>
                                          <p:spTgt spid="8"/>
                                        </p:tgtEl>
                                        <p:attrNameLst>
                                          <p:attrName>ppt_x</p:attrName>
                                        </p:attrNameLst>
                                      </p:cBhvr>
                                      <p:tavLst>
                                        <p:tav tm="0">
                                          <p:val>
                                            <p:strVal val="#ppt_x"/>
                                          </p:val>
                                        </p:tav>
                                        <p:tav tm="100000">
                                          <p:val>
                                            <p:strVal val="#ppt_x"/>
                                          </p:val>
                                        </p:tav>
                                      </p:tavLst>
                                    </p:anim>
                                    <p:anim calcmode="lin" valueType="num">
                                      <p:cBhvr>
                                        <p:cTn id="24" dur="1000" fill="hold"/>
                                        <p:tgtEl>
                                          <p:spTgt spid="8"/>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979"/>
                                        </p:tgtEl>
                                        <p:attrNameLst>
                                          <p:attrName>style.visibility</p:attrName>
                                        </p:attrNameLst>
                                      </p:cBhvr>
                                      <p:to>
                                        <p:strVal val="visible"/>
                                      </p:to>
                                    </p:set>
                                    <p:animEffect transition="in" filter="fade">
                                      <p:cBhvr>
                                        <p:cTn id="27" dur="1000"/>
                                        <p:tgtEl>
                                          <p:spTgt spid="979"/>
                                        </p:tgtEl>
                                      </p:cBhvr>
                                    </p:animEffect>
                                    <p:anim calcmode="lin" valueType="num">
                                      <p:cBhvr>
                                        <p:cTn id="28" dur="1000" fill="hold"/>
                                        <p:tgtEl>
                                          <p:spTgt spid="979"/>
                                        </p:tgtEl>
                                        <p:attrNameLst>
                                          <p:attrName>ppt_x</p:attrName>
                                        </p:attrNameLst>
                                      </p:cBhvr>
                                      <p:tavLst>
                                        <p:tav tm="0">
                                          <p:val>
                                            <p:strVal val="#ppt_x"/>
                                          </p:val>
                                        </p:tav>
                                        <p:tav tm="100000">
                                          <p:val>
                                            <p:strVal val="#ppt_x"/>
                                          </p:val>
                                        </p:tav>
                                      </p:tavLst>
                                    </p:anim>
                                    <p:anim calcmode="lin" valueType="num">
                                      <p:cBhvr>
                                        <p:cTn id="29" dur="1000" fill="hold"/>
                                        <p:tgtEl>
                                          <p:spTgt spid="979"/>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928"/>
                                        </p:tgtEl>
                                        <p:attrNameLst>
                                          <p:attrName>style.visibility</p:attrName>
                                        </p:attrNameLst>
                                      </p:cBhvr>
                                      <p:to>
                                        <p:strVal val="visible"/>
                                      </p:to>
                                    </p:set>
                                    <p:animEffect transition="in" filter="fade">
                                      <p:cBhvr>
                                        <p:cTn id="32" dur="1000"/>
                                        <p:tgtEl>
                                          <p:spTgt spid="928"/>
                                        </p:tgtEl>
                                      </p:cBhvr>
                                    </p:animEffect>
                                    <p:anim calcmode="lin" valueType="num">
                                      <p:cBhvr>
                                        <p:cTn id="33" dur="1000" fill="hold"/>
                                        <p:tgtEl>
                                          <p:spTgt spid="928"/>
                                        </p:tgtEl>
                                        <p:attrNameLst>
                                          <p:attrName>ppt_x</p:attrName>
                                        </p:attrNameLst>
                                      </p:cBhvr>
                                      <p:tavLst>
                                        <p:tav tm="0">
                                          <p:val>
                                            <p:strVal val="#ppt_x"/>
                                          </p:val>
                                        </p:tav>
                                        <p:tav tm="100000">
                                          <p:val>
                                            <p:strVal val="#ppt_x"/>
                                          </p:val>
                                        </p:tav>
                                      </p:tavLst>
                                    </p:anim>
                                    <p:anim calcmode="lin" valueType="num">
                                      <p:cBhvr>
                                        <p:cTn id="34" dur="1000" fill="hold"/>
                                        <p:tgtEl>
                                          <p:spTgt spid="928"/>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919"/>
                                        </p:tgtEl>
                                        <p:attrNameLst>
                                          <p:attrName>style.visibility</p:attrName>
                                        </p:attrNameLst>
                                      </p:cBhvr>
                                      <p:to>
                                        <p:strVal val="visible"/>
                                      </p:to>
                                    </p:set>
                                    <p:anim calcmode="lin" valueType="num">
                                      <p:cBhvr additive="base">
                                        <p:cTn id="39" dur="500" fill="hold"/>
                                        <p:tgtEl>
                                          <p:spTgt spid="919"/>
                                        </p:tgtEl>
                                        <p:attrNameLst>
                                          <p:attrName>ppt_x</p:attrName>
                                        </p:attrNameLst>
                                      </p:cBhvr>
                                      <p:tavLst>
                                        <p:tav tm="0">
                                          <p:val>
                                            <p:strVal val="#ppt_x"/>
                                          </p:val>
                                        </p:tav>
                                        <p:tav tm="100000">
                                          <p:val>
                                            <p:strVal val="#ppt_x"/>
                                          </p:val>
                                        </p:tav>
                                      </p:tavLst>
                                    </p:anim>
                                    <p:anim calcmode="lin" valueType="num">
                                      <p:cBhvr additive="base">
                                        <p:cTn id="40" dur="500" fill="hold"/>
                                        <p:tgtEl>
                                          <p:spTgt spid="9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p:cNvSpPr/>
          <p:nvPr/>
        </p:nvSpPr>
        <p:spPr bwMode="auto">
          <a:xfrm>
            <a:off x="6545806" y="2156691"/>
            <a:ext cx="5162062" cy="1007860"/>
          </a:xfrm>
          <a:prstGeom prst="rect">
            <a:avLst/>
          </a:prstGeom>
          <a:solidFill>
            <a:schemeClr val="bg2">
              <a:lumMod val="85000"/>
              <a:alpha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 name="Title 1"/>
          <p:cNvSpPr>
            <a:spLocks noGrp="1"/>
          </p:cNvSpPr>
          <p:nvPr>
            <p:ph type="title"/>
          </p:nvPr>
        </p:nvSpPr>
        <p:spPr/>
        <p:txBody>
          <a:bodyPr/>
          <a:lstStyle/>
          <a:p>
            <a:r>
              <a:rPr lang="en-US" dirty="0" smtClean="0"/>
              <a:t>Developer vision</a:t>
            </a:r>
            <a:endParaRPr lang="en-US" dirty="0"/>
          </a:p>
        </p:txBody>
      </p:sp>
      <p:sp>
        <p:nvSpPr>
          <p:cNvPr id="1210" name="Data"/>
          <p:cNvSpPr/>
          <p:nvPr/>
        </p:nvSpPr>
        <p:spPr bwMode="auto">
          <a:xfrm>
            <a:off x="6348429" y="1267873"/>
            <a:ext cx="5520539" cy="71250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3391" rIns="175643" bIns="140516" numCol="1" spcCol="0" rtlCol="0" fromWordArt="0" anchor="ctr" anchorCtr="0" forceAA="0" compatLnSpc="1">
            <a:prstTxWarp prst="textNoShape">
              <a:avLst/>
            </a:prstTxWarp>
            <a:noAutofit/>
          </a:bodyPr>
          <a:lstStyle/>
          <a:p>
            <a:pPr algn="ctr" defTabSz="895470" fontAlgn="base">
              <a:lnSpc>
                <a:spcPct val="90000"/>
              </a:lnSpc>
              <a:spcBef>
                <a:spcPct val="0"/>
              </a:spcBef>
              <a:spcAft>
                <a:spcPct val="0"/>
              </a:spcAft>
            </a:pPr>
            <a:r>
              <a:rPr lang="en-US" sz="5293" b="1" spc="-20">
                <a:gradFill>
                  <a:gsLst>
                    <a:gs pos="83000">
                      <a:srgbClr val="FFFFFF"/>
                    </a:gs>
                    <a:gs pos="100000">
                      <a:srgbClr val="FFFFFF"/>
                    </a:gs>
                  </a:gsLst>
                  <a:lin ang="5400000" scaled="1"/>
                </a:gradFill>
                <a:latin typeface="Segoe UI Light" panose="020B0502040204020203" pitchFamily="34" charset="0"/>
                <a:cs typeface="Segoe UI Light" panose="020B0502040204020203" pitchFamily="34" charset="0"/>
              </a:rPr>
              <a:t>DATA</a:t>
            </a:r>
            <a:endParaRPr lang="en-US" sz="5293" b="1" spc="-20" dirty="0">
              <a:gradFill>
                <a:gsLst>
                  <a:gs pos="83000">
                    <a:srgbClr val="FFFFFF"/>
                  </a:gs>
                  <a:gs pos="100000">
                    <a:srgbClr val="FFFFFF"/>
                  </a:gs>
                </a:gsLst>
                <a:lin ang="5400000" scaled="1"/>
              </a:gradFill>
              <a:latin typeface="Segoe UI Light" panose="020B0502040204020203" pitchFamily="34" charset="0"/>
              <a:cs typeface="Segoe UI Light" panose="020B0502040204020203" pitchFamily="34" charset="0"/>
            </a:endParaRPr>
          </a:p>
        </p:txBody>
      </p:sp>
      <p:sp>
        <p:nvSpPr>
          <p:cNvPr id="1277" name="USER"/>
          <p:cNvSpPr/>
          <p:nvPr/>
        </p:nvSpPr>
        <p:spPr bwMode="auto">
          <a:xfrm>
            <a:off x="567899" y="1267873"/>
            <a:ext cx="5521178" cy="71250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3391" rIns="175643" bIns="140516" numCol="1" spcCol="0" rtlCol="0" fromWordArt="0" anchor="ctr" anchorCtr="0" forceAA="0" compatLnSpc="1">
            <a:prstTxWarp prst="textNoShape">
              <a:avLst/>
            </a:prstTxWarp>
            <a:noAutofit/>
          </a:bodyPr>
          <a:lstStyle/>
          <a:p>
            <a:pPr algn="ctr" defTabSz="895470" fontAlgn="base">
              <a:lnSpc>
                <a:spcPct val="90000"/>
              </a:lnSpc>
              <a:spcBef>
                <a:spcPct val="0"/>
              </a:spcBef>
              <a:spcAft>
                <a:spcPct val="0"/>
              </a:spcAft>
            </a:pPr>
            <a:r>
              <a:rPr lang="en-US" sz="5293" b="1" spc="-20" dirty="0">
                <a:gradFill>
                  <a:gsLst>
                    <a:gs pos="83000">
                      <a:srgbClr val="FFFFFF"/>
                    </a:gs>
                    <a:gs pos="100000">
                      <a:srgbClr val="FFFFFF"/>
                    </a:gs>
                  </a:gsLst>
                  <a:lin ang="5400000" scaled="1"/>
                </a:gradFill>
                <a:latin typeface="Segoe UI Light" panose="020B0502040204020203" pitchFamily="34" charset="0"/>
                <a:cs typeface="Segoe UI Light" panose="020B0502040204020203" pitchFamily="34" charset="0"/>
              </a:rPr>
              <a:t>USERS</a:t>
            </a:r>
          </a:p>
        </p:txBody>
      </p:sp>
      <p:grpSp>
        <p:nvGrpSpPr>
          <p:cNvPr id="1284" name="Group 1283"/>
          <p:cNvGrpSpPr/>
          <p:nvPr/>
        </p:nvGrpSpPr>
        <p:grpSpPr>
          <a:xfrm>
            <a:off x="649224" y="2863046"/>
            <a:ext cx="5157546" cy="2708828"/>
            <a:chOff x="540178" y="2851546"/>
            <a:chExt cx="5262336" cy="2763865"/>
          </a:xfrm>
        </p:grpSpPr>
        <p:sp>
          <p:nvSpPr>
            <p:cNvPr id="478" name="AutoShape 3"/>
            <p:cNvSpPr>
              <a:spLocks noChangeAspect="1" noChangeArrowheads="1" noTextEdit="1"/>
            </p:cNvSpPr>
            <p:nvPr/>
          </p:nvSpPr>
          <p:spPr bwMode="auto">
            <a:xfrm>
              <a:off x="855747" y="3586644"/>
              <a:ext cx="2539411" cy="2028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619" name="Rounded Rectangle 618"/>
            <p:cNvSpPr/>
            <p:nvPr/>
          </p:nvSpPr>
          <p:spPr bwMode="auto">
            <a:xfrm rot="5400000">
              <a:off x="4210932" y="4023829"/>
              <a:ext cx="1889570" cy="1293594"/>
            </a:xfrm>
            <a:prstGeom prst="roundRect">
              <a:avLst>
                <a:gd name="adj" fmla="val 5986"/>
              </a:avLst>
            </a:pr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20" name="Rounded Rectangle 619"/>
            <p:cNvSpPr/>
            <p:nvPr/>
          </p:nvSpPr>
          <p:spPr bwMode="auto">
            <a:xfrm rot="5400000">
              <a:off x="4342251" y="4075857"/>
              <a:ext cx="1626931" cy="1133942"/>
            </a:xfrm>
            <a:prstGeom prst="roundRect">
              <a:avLst>
                <a:gd name="adj" fmla="val 3643"/>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21" name="Oval 620"/>
            <p:cNvSpPr/>
            <p:nvPr/>
          </p:nvSpPr>
          <p:spPr bwMode="auto">
            <a:xfrm rot="5400000">
              <a:off x="5117455" y="5486583"/>
              <a:ext cx="76525" cy="76525"/>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7" name="Rectangle 606"/>
            <p:cNvSpPr/>
            <p:nvPr/>
          </p:nvSpPr>
          <p:spPr>
            <a:xfrm>
              <a:off x="4649298" y="4092508"/>
              <a:ext cx="1025503" cy="1287474"/>
            </a:xfrm>
            <a:prstGeom prst="rect">
              <a:avLst/>
            </a:prstGeom>
            <a:noFill/>
            <a:ln w="22225">
              <a:solidFill>
                <a:srgbClr val="A32B01"/>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sp>
          <p:nvSpPr>
            <p:cNvPr id="608" name="Rectangle 607"/>
            <p:cNvSpPr/>
            <p:nvPr/>
          </p:nvSpPr>
          <p:spPr>
            <a:xfrm>
              <a:off x="4649298" y="3911598"/>
              <a:ext cx="1025503" cy="199389"/>
            </a:xfrm>
            <a:prstGeom prst="rect">
              <a:avLst/>
            </a:prstGeom>
            <a:noFill/>
            <a:ln w="22225">
              <a:solidFill>
                <a:srgbClr val="A32B01"/>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cxnSp>
          <p:nvCxnSpPr>
            <p:cNvPr id="612" name="Straight Connector 611"/>
            <p:cNvCxnSpPr/>
            <p:nvPr/>
          </p:nvCxnSpPr>
          <p:spPr>
            <a:xfrm>
              <a:off x="4731651" y="4390496"/>
              <a:ext cx="462328"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3" name="Straight Connector 612"/>
            <p:cNvCxnSpPr/>
            <p:nvPr/>
          </p:nvCxnSpPr>
          <p:spPr>
            <a:xfrm>
              <a:off x="4731651" y="4494102"/>
              <a:ext cx="462328"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4" name="Straight Connector 613"/>
            <p:cNvCxnSpPr/>
            <p:nvPr/>
          </p:nvCxnSpPr>
          <p:spPr>
            <a:xfrm>
              <a:off x="4731651" y="4597709"/>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5" name="Straight Connector 614"/>
            <p:cNvCxnSpPr/>
            <p:nvPr/>
          </p:nvCxnSpPr>
          <p:spPr>
            <a:xfrm>
              <a:off x="4731651" y="4701315"/>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6" name="Straight Connector 615"/>
            <p:cNvCxnSpPr/>
            <p:nvPr/>
          </p:nvCxnSpPr>
          <p:spPr>
            <a:xfrm>
              <a:off x="4731651" y="4908528"/>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7" name="Straight Connector 616"/>
            <p:cNvCxnSpPr/>
            <p:nvPr/>
          </p:nvCxnSpPr>
          <p:spPr>
            <a:xfrm>
              <a:off x="4731651" y="4804922"/>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8" name="Straight Connector 617"/>
            <p:cNvCxnSpPr/>
            <p:nvPr/>
          </p:nvCxnSpPr>
          <p:spPr>
            <a:xfrm>
              <a:off x="4731651" y="5012137"/>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11" name="Freeform 12"/>
            <p:cNvSpPr>
              <a:spLocks noEditPoints="1"/>
            </p:cNvSpPr>
            <p:nvPr/>
          </p:nvSpPr>
          <p:spPr bwMode="auto">
            <a:xfrm>
              <a:off x="5297283" y="4189760"/>
              <a:ext cx="333312" cy="325365"/>
            </a:xfrm>
            <a:custGeom>
              <a:avLst/>
              <a:gdLst>
                <a:gd name="T0" fmla="*/ 731 w 1609"/>
                <a:gd name="T1" fmla="*/ 843 h 1572"/>
                <a:gd name="T2" fmla="*/ 1444 w 1609"/>
                <a:gd name="T3" fmla="*/ 843 h 1572"/>
                <a:gd name="T4" fmla="*/ 731 w 1609"/>
                <a:gd name="T5" fmla="*/ 1572 h 1572"/>
                <a:gd name="T6" fmla="*/ 0 w 1609"/>
                <a:gd name="T7" fmla="*/ 843 h 1572"/>
                <a:gd name="T8" fmla="*/ 731 w 1609"/>
                <a:gd name="T9" fmla="*/ 132 h 1572"/>
                <a:gd name="T10" fmla="*/ 731 w 1609"/>
                <a:gd name="T11" fmla="*/ 843 h 1572"/>
                <a:gd name="T12" fmla="*/ 731 w 1609"/>
                <a:gd name="T13" fmla="*/ 843 h 1572"/>
                <a:gd name="T14" fmla="*/ 898 w 1609"/>
                <a:gd name="T15" fmla="*/ 734 h 1572"/>
                <a:gd name="T16" fmla="*/ 1609 w 1609"/>
                <a:gd name="T17" fmla="*/ 734 h 1572"/>
                <a:gd name="T18" fmla="*/ 898 w 1609"/>
                <a:gd name="T19" fmla="*/ 0 h 1572"/>
                <a:gd name="T20" fmla="*/ 898 w 1609"/>
                <a:gd name="T21" fmla="*/ 734 h 1572"/>
                <a:gd name="T22" fmla="*/ 898 w 1609"/>
                <a:gd name="T23" fmla="*/ 734 h 1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09" h="1572">
                  <a:moveTo>
                    <a:pt x="731" y="843"/>
                  </a:moveTo>
                  <a:cubicBezTo>
                    <a:pt x="1444" y="843"/>
                    <a:pt x="1444" y="843"/>
                    <a:pt x="1444" y="843"/>
                  </a:cubicBezTo>
                  <a:cubicBezTo>
                    <a:pt x="1444" y="1244"/>
                    <a:pt x="1115" y="1572"/>
                    <a:pt x="731" y="1572"/>
                  </a:cubicBezTo>
                  <a:cubicBezTo>
                    <a:pt x="329" y="1572"/>
                    <a:pt x="0" y="1244"/>
                    <a:pt x="0" y="843"/>
                  </a:cubicBezTo>
                  <a:cubicBezTo>
                    <a:pt x="0" y="460"/>
                    <a:pt x="329" y="132"/>
                    <a:pt x="731" y="132"/>
                  </a:cubicBezTo>
                  <a:cubicBezTo>
                    <a:pt x="731" y="843"/>
                    <a:pt x="731" y="843"/>
                    <a:pt x="731" y="843"/>
                  </a:cubicBezTo>
                  <a:cubicBezTo>
                    <a:pt x="731" y="843"/>
                    <a:pt x="731" y="843"/>
                    <a:pt x="731" y="843"/>
                  </a:cubicBezTo>
                  <a:close/>
                  <a:moveTo>
                    <a:pt x="898" y="734"/>
                  </a:moveTo>
                  <a:cubicBezTo>
                    <a:pt x="1609" y="734"/>
                    <a:pt x="1609" y="734"/>
                    <a:pt x="1609" y="734"/>
                  </a:cubicBezTo>
                  <a:cubicBezTo>
                    <a:pt x="1609" y="331"/>
                    <a:pt x="1281" y="0"/>
                    <a:pt x="898" y="0"/>
                  </a:cubicBezTo>
                  <a:cubicBezTo>
                    <a:pt x="898" y="734"/>
                    <a:pt x="898" y="734"/>
                    <a:pt x="898" y="734"/>
                  </a:cubicBezTo>
                  <a:cubicBezTo>
                    <a:pt x="898" y="734"/>
                    <a:pt x="898" y="734"/>
                    <a:pt x="898" y="734"/>
                  </a:cubicBezTo>
                  <a:close/>
                </a:path>
              </a:pathLst>
            </a:custGeom>
            <a:solidFill>
              <a:srgbClr val="A32B01"/>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63" name="Freeform 5"/>
            <p:cNvSpPr>
              <a:spLocks/>
            </p:cNvSpPr>
            <p:nvPr/>
          </p:nvSpPr>
          <p:spPr bwMode="auto">
            <a:xfrm>
              <a:off x="1787391" y="5363155"/>
              <a:ext cx="1714098" cy="195853"/>
            </a:xfrm>
            <a:custGeom>
              <a:avLst/>
              <a:gdLst>
                <a:gd name="T0" fmla="*/ 999 w 1094"/>
                <a:gd name="T1" fmla="*/ 0 h 125"/>
                <a:gd name="T2" fmla="*/ 76 w 1094"/>
                <a:gd name="T3" fmla="*/ 0 h 125"/>
                <a:gd name="T4" fmla="*/ 0 w 1094"/>
                <a:gd name="T5" fmla="*/ 125 h 125"/>
                <a:gd name="T6" fmla="*/ 1094 w 1094"/>
                <a:gd name="T7" fmla="*/ 125 h 125"/>
                <a:gd name="T8" fmla="*/ 999 w 1094"/>
                <a:gd name="T9" fmla="*/ 0 h 125"/>
              </a:gdLst>
              <a:ahLst/>
              <a:cxnLst>
                <a:cxn ang="0">
                  <a:pos x="T0" y="T1"/>
                </a:cxn>
                <a:cxn ang="0">
                  <a:pos x="T2" y="T3"/>
                </a:cxn>
                <a:cxn ang="0">
                  <a:pos x="T4" y="T5"/>
                </a:cxn>
                <a:cxn ang="0">
                  <a:pos x="T6" y="T7"/>
                </a:cxn>
                <a:cxn ang="0">
                  <a:pos x="T8" y="T9"/>
                </a:cxn>
              </a:cxnLst>
              <a:rect l="0" t="0" r="r" b="b"/>
              <a:pathLst>
                <a:path w="1094" h="125">
                  <a:moveTo>
                    <a:pt x="999" y="0"/>
                  </a:moveTo>
                  <a:lnTo>
                    <a:pt x="76" y="0"/>
                  </a:lnTo>
                  <a:lnTo>
                    <a:pt x="0" y="125"/>
                  </a:lnTo>
                  <a:lnTo>
                    <a:pt x="1094" y="125"/>
                  </a:lnTo>
                  <a:lnTo>
                    <a:pt x="999"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64" name="Rectangle 6"/>
            <p:cNvSpPr>
              <a:spLocks noChangeArrowheads="1"/>
            </p:cNvSpPr>
            <p:nvPr/>
          </p:nvSpPr>
          <p:spPr bwMode="auto">
            <a:xfrm>
              <a:off x="1787391" y="5559005"/>
              <a:ext cx="1714098" cy="56406"/>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65" name="Freeform 7"/>
            <p:cNvSpPr>
              <a:spLocks/>
            </p:cNvSpPr>
            <p:nvPr/>
          </p:nvSpPr>
          <p:spPr bwMode="auto">
            <a:xfrm>
              <a:off x="919374" y="2851546"/>
              <a:ext cx="3462665" cy="2065065"/>
            </a:xfrm>
            <a:custGeom>
              <a:avLst/>
              <a:gdLst>
                <a:gd name="T0" fmla="*/ 1042 w 1042"/>
                <a:gd name="T1" fmla="*/ 587 h 621"/>
                <a:gd name="T2" fmla="*/ 1008 w 1042"/>
                <a:gd name="T3" fmla="*/ 621 h 621"/>
                <a:gd name="T4" fmla="*/ 34 w 1042"/>
                <a:gd name="T5" fmla="*/ 621 h 621"/>
                <a:gd name="T6" fmla="*/ 0 w 1042"/>
                <a:gd name="T7" fmla="*/ 587 h 621"/>
                <a:gd name="T8" fmla="*/ 0 w 1042"/>
                <a:gd name="T9" fmla="*/ 34 h 621"/>
                <a:gd name="T10" fmla="*/ 34 w 1042"/>
                <a:gd name="T11" fmla="*/ 0 h 621"/>
                <a:gd name="T12" fmla="*/ 1008 w 1042"/>
                <a:gd name="T13" fmla="*/ 0 h 621"/>
                <a:gd name="T14" fmla="*/ 1042 w 1042"/>
                <a:gd name="T15" fmla="*/ 34 h 621"/>
                <a:gd name="T16" fmla="*/ 1042 w 1042"/>
                <a:gd name="T17" fmla="*/ 587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42" h="621">
                  <a:moveTo>
                    <a:pt x="1042" y="587"/>
                  </a:moveTo>
                  <a:cubicBezTo>
                    <a:pt x="1042" y="606"/>
                    <a:pt x="1027" y="621"/>
                    <a:pt x="1008" y="621"/>
                  </a:cubicBezTo>
                  <a:cubicBezTo>
                    <a:pt x="34" y="621"/>
                    <a:pt x="34" y="621"/>
                    <a:pt x="34" y="621"/>
                  </a:cubicBezTo>
                  <a:cubicBezTo>
                    <a:pt x="15" y="621"/>
                    <a:pt x="0" y="606"/>
                    <a:pt x="0" y="587"/>
                  </a:cubicBezTo>
                  <a:cubicBezTo>
                    <a:pt x="0" y="34"/>
                    <a:pt x="0" y="34"/>
                    <a:pt x="0" y="34"/>
                  </a:cubicBezTo>
                  <a:cubicBezTo>
                    <a:pt x="0" y="15"/>
                    <a:pt x="15" y="0"/>
                    <a:pt x="34" y="0"/>
                  </a:cubicBezTo>
                  <a:cubicBezTo>
                    <a:pt x="1008" y="0"/>
                    <a:pt x="1008" y="0"/>
                    <a:pt x="1008" y="0"/>
                  </a:cubicBezTo>
                  <a:cubicBezTo>
                    <a:pt x="1027" y="0"/>
                    <a:pt x="1042" y="15"/>
                    <a:pt x="1042" y="34"/>
                  </a:cubicBezTo>
                  <a:lnTo>
                    <a:pt x="1042" y="587"/>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66" name="Freeform 8"/>
            <p:cNvSpPr>
              <a:spLocks/>
            </p:cNvSpPr>
            <p:nvPr/>
          </p:nvSpPr>
          <p:spPr bwMode="auto">
            <a:xfrm>
              <a:off x="2415685" y="4910344"/>
              <a:ext cx="444976" cy="542119"/>
            </a:xfrm>
            <a:custGeom>
              <a:avLst/>
              <a:gdLst>
                <a:gd name="T0" fmla="*/ 94 w 134"/>
                <a:gd name="T1" fmla="*/ 0 h 163"/>
                <a:gd name="T2" fmla="*/ 99 w 134"/>
                <a:gd name="T3" fmla="*/ 17 h 163"/>
                <a:gd name="T4" fmla="*/ 67 w 134"/>
                <a:gd name="T5" fmla="*/ 49 h 163"/>
                <a:gd name="T6" fmla="*/ 35 w 134"/>
                <a:gd name="T7" fmla="*/ 17 h 163"/>
                <a:gd name="T8" fmla="*/ 40 w 134"/>
                <a:gd name="T9" fmla="*/ 0 h 163"/>
                <a:gd name="T10" fmla="*/ 0 w 134"/>
                <a:gd name="T11" fmla="*/ 0 h 163"/>
                <a:gd name="T12" fmla="*/ 0 w 134"/>
                <a:gd name="T13" fmla="*/ 163 h 163"/>
                <a:gd name="T14" fmla="*/ 134 w 134"/>
                <a:gd name="T15" fmla="*/ 163 h 163"/>
                <a:gd name="T16" fmla="*/ 134 w 134"/>
                <a:gd name="T17" fmla="*/ 0 h 163"/>
                <a:gd name="T18" fmla="*/ 94 w 134"/>
                <a:gd name="T19"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4" h="163">
                  <a:moveTo>
                    <a:pt x="94" y="0"/>
                  </a:moveTo>
                  <a:cubicBezTo>
                    <a:pt x="97" y="5"/>
                    <a:pt x="99" y="11"/>
                    <a:pt x="99" y="17"/>
                  </a:cubicBezTo>
                  <a:cubicBezTo>
                    <a:pt x="99" y="35"/>
                    <a:pt x="84" y="49"/>
                    <a:pt x="67" y="49"/>
                  </a:cubicBezTo>
                  <a:cubicBezTo>
                    <a:pt x="49" y="49"/>
                    <a:pt x="35" y="35"/>
                    <a:pt x="35" y="17"/>
                  </a:cubicBezTo>
                  <a:cubicBezTo>
                    <a:pt x="35" y="11"/>
                    <a:pt x="37" y="5"/>
                    <a:pt x="40" y="0"/>
                  </a:cubicBezTo>
                  <a:cubicBezTo>
                    <a:pt x="0" y="0"/>
                    <a:pt x="0" y="0"/>
                    <a:pt x="0" y="0"/>
                  </a:cubicBezTo>
                  <a:cubicBezTo>
                    <a:pt x="0" y="163"/>
                    <a:pt x="0" y="163"/>
                    <a:pt x="0" y="163"/>
                  </a:cubicBezTo>
                  <a:cubicBezTo>
                    <a:pt x="134" y="163"/>
                    <a:pt x="134" y="163"/>
                    <a:pt x="134" y="163"/>
                  </a:cubicBezTo>
                  <a:cubicBezTo>
                    <a:pt x="134" y="0"/>
                    <a:pt x="134" y="0"/>
                    <a:pt x="134" y="0"/>
                  </a:cubicBezTo>
                  <a:lnTo>
                    <a:pt x="94"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67" name="Freeform 9"/>
            <p:cNvSpPr>
              <a:spLocks/>
            </p:cNvSpPr>
            <p:nvPr/>
          </p:nvSpPr>
          <p:spPr bwMode="auto">
            <a:xfrm>
              <a:off x="1016516" y="2945555"/>
              <a:ext cx="3255845" cy="1798705"/>
            </a:xfrm>
            <a:custGeom>
              <a:avLst/>
              <a:gdLst>
                <a:gd name="T0" fmla="*/ 980 w 980"/>
                <a:gd name="T1" fmla="*/ 527 h 541"/>
                <a:gd name="T2" fmla="*/ 966 w 980"/>
                <a:gd name="T3" fmla="*/ 541 h 541"/>
                <a:gd name="T4" fmla="*/ 14 w 980"/>
                <a:gd name="T5" fmla="*/ 541 h 541"/>
                <a:gd name="T6" fmla="*/ 0 w 980"/>
                <a:gd name="T7" fmla="*/ 527 h 541"/>
                <a:gd name="T8" fmla="*/ 0 w 980"/>
                <a:gd name="T9" fmla="*/ 14 h 541"/>
                <a:gd name="T10" fmla="*/ 14 w 980"/>
                <a:gd name="T11" fmla="*/ 0 h 541"/>
                <a:gd name="T12" fmla="*/ 966 w 980"/>
                <a:gd name="T13" fmla="*/ 0 h 541"/>
                <a:gd name="T14" fmla="*/ 980 w 980"/>
                <a:gd name="T15" fmla="*/ 14 h 541"/>
                <a:gd name="T16" fmla="*/ 980 w 980"/>
                <a:gd name="T17" fmla="*/ 527 h 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0" h="541">
                  <a:moveTo>
                    <a:pt x="980" y="527"/>
                  </a:moveTo>
                  <a:cubicBezTo>
                    <a:pt x="980" y="535"/>
                    <a:pt x="974" y="541"/>
                    <a:pt x="966" y="541"/>
                  </a:cubicBezTo>
                  <a:cubicBezTo>
                    <a:pt x="14" y="541"/>
                    <a:pt x="14" y="541"/>
                    <a:pt x="14" y="541"/>
                  </a:cubicBezTo>
                  <a:cubicBezTo>
                    <a:pt x="6" y="541"/>
                    <a:pt x="0" y="535"/>
                    <a:pt x="0" y="527"/>
                  </a:cubicBezTo>
                  <a:cubicBezTo>
                    <a:pt x="0" y="14"/>
                    <a:pt x="0" y="14"/>
                    <a:pt x="0" y="14"/>
                  </a:cubicBezTo>
                  <a:cubicBezTo>
                    <a:pt x="0" y="6"/>
                    <a:pt x="6" y="0"/>
                    <a:pt x="14" y="0"/>
                  </a:cubicBezTo>
                  <a:cubicBezTo>
                    <a:pt x="966" y="0"/>
                    <a:pt x="966" y="0"/>
                    <a:pt x="966" y="0"/>
                  </a:cubicBezTo>
                  <a:cubicBezTo>
                    <a:pt x="974" y="0"/>
                    <a:pt x="980" y="6"/>
                    <a:pt x="980" y="14"/>
                  </a:cubicBezTo>
                  <a:lnTo>
                    <a:pt x="980" y="527"/>
                  </a:lnTo>
                  <a:close/>
                </a:path>
              </a:pathLst>
            </a:custGeom>
            <a:solidFill>
              <a:srgbClr val="E8E8E8"/>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68" name="Rectangle 14"/>
            <p:cNvSpPr>
              <a:spLocks noChangeArrowheads="1"/>
            </p:cNvSpPr>
            <p:nvPr/>
          </p:nvSpPr>
          <p:spPr bwMode="auto">
            <a:xfrm>
              <a:off x="1108374" y="3051647"/>
              <a:ext cx="3064658" cy="1586528"/>
            </a:xfrm>
            <a:prstGeom prst="rect">
              <a:avLst/>
            </a:prstGeom>
            <a:solidFill>
              <a:srgbClr val="217346"/>
            </a:solidFill>
            <a:ln>
              <a:noFill/>
            </a:ln>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69" name="Freeform 5"/>
            <p:cNvSpPr>
              <a:spLocks noChangeAspect="1" noEditPoints="1"/>
            </p:cNvSpPr>
            <p:nvPr/>
          </p:nvSpPr>
          <p:spPr bwMode="black">
            <a:xfrm>
              <a:off x="1267533" y="3182438"/>
              <a:ext cx="1321583" cy="1325610"/>
            </a:xfrm>
            <a:custGeom>
              <a:avLst/>
              <a:gdLst>
                <a:gd name="T0" fmla="*/ 367 w 414"/>
                <a:gd name="T1" fmla="*/ 274 h 415"/>
                <a:gd name="T2" fmla="*/ 301 w 414"/>
                <a:gd name="T3" fmla="*/ 189 h 415"/>
                <a:gd name="T4" fmla="*/ 367 w 414"/>
                <a:gd name="T5" fmla="*/ 189 h 415"/>
                <a:gd name="T6" fmla="*/ 301 w 414"/>
                <a:gd name="T7" fmla="*/ 326 h 415"/>
                <a:gd name="T8" fmla="*/ 301 w 414"/>
                <a:gd name="T9" fmla="*/ 293 h 415"/>
                <a:gd name="T10" fmla="*/ 367 w 414"/>
                <a:gd name="T11" fmla="*/ 170 h 415"/>
                <a:gd name="T12" fmla="*/ 301 w 414"/>
                <a:gd name="T13" fmla="*/ 85 h 415"/>
                <a:gd name="T14" fmla="*/ 367 w 414"/>
                <a:gd name="T15" fmla="*/ 85 h 415"/>
                <a:gd name="T16" fmla="*/ 367 w 414"/>
                <a:gd name="T17" fmla="*/ 326 h 415"/>
                <a:gd name="T18" fmla="*/ 301 w 414"/>
                <a:gd name="T19" fmla="*/ 326 h 415"/>
                <a:gd name="T20" fmla="*/ 367 w 414"/>
                <a:gd name="T21" fmla="*/ 241 h 415"/>
                <a:gd name="T22" fmla="*/ 301 w 414"/>
                <a:gd name="T23" fmla="*/ 222 h 415"/>
                <a:gd name="T24" fmla="*/ 301 w 414"/>
                <a:gd name="T25" fmla="*/ 189 h 415"/>
                <a:gd name="T26" fmla="*/ 367 w 414"/>
                <a:gd name="T27" fmla="*/ 170 h 415"/>
                <a:gd name="T28" fmla="*/ 301 w 414"/>
                <a:gd name="T29" fmla="*/ 170 h 415"/>
                <a:gd name="T30" fmla="*/ 367 w 414"/>
                <a:gd name="T31" fmla="*/ 118 h 415"/>
                <a:gd name="T32" fmla="*/ 400 w 414"/>
                <a:gd name="T33" fmla="*/ 42 h 415"/>
                <a:gd name="T34" fmla="*/ 0 w 414"/>
                <a:gd name="T35" fmla="*/ 42 h 415"/>
                <a:gd name="T36" fmla="*/ 245 w 414"/>
                <a:gd name="T37" fmla="*/ 368 h 415"/>
                <a:gd name="T38" fmla="*/ 414 w 414"/>
                <a:gd name="T39" fmla="*/ 56 h 415"/>
                <a:gd name="T40" fmla="*/ 118 w 414"/>
                <a:gd name="T41" fmla="*/ 232 h 415"/>
                <a:gd name="T42" fmla="*/ 117 w 414"/>
                <a:gd name="T43" fmla="*/ 225 h 415"/>
                <a:gd name="T44" fmla="*/ 114 w 414"/>
                <a:gd name="T45" fmla="*/ 224 h 415"/>
                <a:gd name="T46" fmla="*/ 112 w 414"/>
                <a:gd name="T47" fmla="*/ 232 h 415"/>
                <a:gd name="T48" fmla="*/ 98 w 414"/>
                <a:gd name="T49" fmla="*/ 206 h 415"/>
                <a:gd name="T50" fmla="*/ 113 w 414"/>
                <a:gd name="T51" fmla="*/ 176 h 415"/>
                <a:gd name="T52" fmla="*/ 116 w 414"/>
                <a:gd name="T53" fmla="*/ 185 h 415"/>
                <a:gd name="T54" fmla="*/ 118 w 414"/>
                <a:gd name="T55" fmla="*/ 186 h 415"/>
                <a:gd name="T56" fmla="*/ 120 w 414"/>
                <a:gd name="T57" fmla="*/ 176 h 415"/>
                <a:gd name="T58" fmla="*/ 134 w 414"/>
                <a:gd name="T59" fmla="*/ 205 h 415"/>
                <a:gd name="T60" fmla="*/ 400 w 414"/>
                <a:gd name="T61" fmla="*/ 354 h 415"/>
                <a:gd name="T62" fmla="*/ 282 w 414"/>
                <a:gd name="T63" fmla="*/ 326 h 415"/>
                <a:gd name="T64" fmla="*/ 245 w 414"/>
                <a:gd name="T65" fmla="*/ 274 h 415"/>
                <a:gd name="T66" fmla="*/ 245 w 414"/>
                <a:gd name="T67" fmla="*/ 241 h 415"/>
                <a:gd name="T68" fmla="*/ 282 w 414"/>
                <a:gd name="T69" fmla="*/ 189 h 415"/>
                <a:gd name="T70" fmla="*/ 282 w 414"/>
                <a:gd name="T71" fmla="*/ 170 h 415"/>
                <a:gd name="T72" fmla="*/ 245 w 414"/>
                <a:gd name="T73" fmla="*/ 118 h 415"/>
                <a:gd name="T74" fmla="*/ 245 w 414"/>
                <a:gd name="T75" fmla="*/ 85 h 415"/>
                <a:gd name="T76" fmla="*/ 400 w 414"/>
                <a:gd name="T77" fmla="*/ 354 h 415"/>
                <a:gd name="T78" fmla="*/ 301 w 414"/>
                <a:gd name="T79" fmla="*/ 326 h 415"/>
                <a:gd name="T80" fmla="*/ 367 w 414"/>
                <a:gd name="T81" fmla="*/ 241 h 415"/>
                <a:gd name="T82" fmla="*/ 367 w 414"/>
                <a:gd name="T83" fmla="*/ 274 h 415"/>
                <a:gd name="T84" fmla="*/ 301 w 414"/>
                <a:gd name="T85" fmla="*/ 189 h 415"/>
                <a:gd name="T86" fmla="*/ 367 w 414"/>
                <a:gd name="T87" fmla="*/ 189 h 415"/>
                <a:gd name="T88" fmla="*/ 301 w 414"/>
                <a:gd name="T89" fmla="*/ 170 h 415"/>
                <a:gd name="T90" fmla="*/ 367 w 414"/>
                <a:gd name="T91" fmla="*/ 85 h 415"/>
                <a:gd name="T92" fmla="*/ 367 w 414"/>
                <a:gd name="T93" fmla="*/ 118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14" h="415">
                  <a:moveTo>
                    <a:pt x="301" y="241"/>
                  </a:moveTo>
                  <a:cubicBezTo>
                    <a:pt x="301" y="274"/>
                    <a:pt x="301" y="274"/>
                    <a:pt x="301" y="274"/>
                  </a:cubicBezTo>
                  <a:cubicBezTo>
                    <a:pt x="367" y="274"/>
                    <a:pt x="367" y="274"/>
                    <a:pt x="367" y="274"/>
                  </a:cubicBezTo>
                  <a:cubicBezTo>
                    <a:pt x="367" y="241"/>
                    <a:pt x="367" y="241"/>
                    <a:pt x="367" y="241"/>
                  </a:cubicBezTo>
                  <a:lnTo>
                    <a:pt x="301" y="241"/>
                  </a:lnTo>
                  <a:close/>
                  <a:moveTo>
                    <a:pt x="301" y="189"/>
                  </a:moveTo>
                  <a:cubicBezTo>
                    <a:pt x="301" y="222"/>
                    <a:pt x="301" y="222"/>
                    <a:pt x="301" y="222"/>
                  </a:cubicBezTo>
                  <a:cubicBezTo>
                    <a:pt x="367" y="222"/>
                    <a:pt x="367" y="222"/>
                    <a:pt x="367" y="222"/>
                  </a:cubicBezTo>
                  <a:cubicBezTo>
                    <a:pt x="367" y="189"/>
                    <a:pt x="367" y="189"/>
                    <a:pt x="367" y="189"/>
                  </a:cubicBezTo>
                  <a:lnTo>
                    <a:pt x="301" y="189"/>
                  </a:lnTo>
                  <a:close/>
                  <a:moveTo>
                    <a:pt x="301" y="293"/>
                  </a:moveTo>
                  <a:cubicBezTo>
                    <a:pt x="301" y="326"/>
                    <a:pt x="301" y="326"/>
                    <a:pt x="301" y="326"/>
                  </a:cubicBezTo>
                  <a:cubicBezTo>
                    <a:pt x="367" y="326"/>
                    <a:pt x="367" y="326"/>
                    <a:pt x="367" y="326"/>
                  </a:cubicBezTo>
                  <a:cubicBezTo>
                    <a:pt x="367" y="293"/>
                    <a:pt x="367" y="293"/>
                    <a:pt x="367" y="293"/>
                  </a:cubicBezTo>
                  <a:lnTo>
                    <a:pt x="301" y="293"/>
                  </a:lnTo>
                  <a:close/>
                  <a:moveTo>
                    <a:pt x="301" y="137"/>
                  </a:moveTo>
                  <a:cubicBezTo>
                    <a:pt x="301" y="170"/>
                    <a:pt x="301" y="170"/>
                    <a:pt x="301" y="170"/>
                  </a:cubicBezTo>
                  <a:cubicBezTo>
                    <a:pt x="367" y="170"/>
                    <a:pt x="367" y="170"/>
                    <a:pt x="367" y="170"/>
                  </a:cubicBezTo>
                  <a:cubicBezTo>
                    <a:pt x="367" y="137"/>
                    <a:pt x="367" y="137"/>
                    <a:pt x="367" y="137"/>
                  </a:cubicBezTo>
                  <a:lnTo>
                    <a:pt x="301" y="137"/>
                  </a:lnTo>
                  <a:close/>
                  <a:moveTo>
                    <a:pt x="301" y="85"/>
                  </a:moveTo>
                  <a:cubicBezTo>
                    <a:pt x="301" y="118"/>
                    <a:pt x="301" y="118"/>
                    <a:pt x="301" y="118"/>
                  </a:cubicBezTo>
                  <a:cubicBezTo>
                    <a:pt x="367" y="118"/>
                    <a:pt x="367" y="118"/>
                    <a:pt x="367" y="118"/>
                  </a:cubicBezTo>
                  <a:cubicBezTo>
                    <a:pt x="367" y="85"/>
                    <a:pt x="367" y="85"/>
                    <a:pt x="367" y="85"/>
                  </a:cubicBezTo>
                  <a:lnTo>
                    <a:pt x="301" y="85"/>
                  </a:lnTo>
                  <a:close/>
                  <a:moveTo>
                    <a:pt x="301" y="326"/>
                  </a:moveTo>
                  <a:cubicBezTo>
                    <a:pt x="367" y="326"/>
                    <a:pt x="367" y="326"/>
                    <a:pt x="367" y="326"/>
                  </a:cubicBezTo>
                  <a:cubicBezTo>
                    <a:pt x="367" y="293"/>
                    <a:pt x="367" y="293"/>
                    <a:pt x="367" y="293"/>
                  </a:cubicBezTo>
                  <a:cubicBezTo>
                    <a:pt x="301" y="293"/>
                    <a:pt x="301" y="293"/>
                    <a:pt x="301" y="293"/>
                  </a:cubicBezTo>
                  <a:lnTo>
                    <a:pt x="301" y="326"/>
                  </a:lnTo>
                  <a:close/>
                  <a:moveTo>
                    <a:pt x="301" y="274"/>
                  </a:moveTo>
                  <a:cubicBezTo>
                    <a:pt x="367" y="274"/>
                    <a:pt x="367" y="274"/>
                    <a:pt x="367" y="274"/>
                  </a:cubicBezTo>
                  <a:cubicBezTo>
                    <a:pt x="367" y="241"/>
                    <a:pt x="367" y="241"/>
                    <a:pt x="367" y="241"/>
                  </a:cubicBezTo>
                  <a:cubicBezTo>
                    <a:pt x="301" y="241"/>
                    <a:pt x="301" y="241"/>
                    <a:pt x="301" y="241"/>
                  </a:cubicBezTo>
                  <a:lnTo>
                    <a:pt x="301" y="274"/>
                  </a:lnTo>
                  <a:close/>
                  <a:moveTo>
                    <a:pt x="301" y="222"/>
                  </a:moveTo>
                  <a:cubicBezTo>
                    <a:pt x="367" y="222"/>
                    <a:pt x="367" y="222"/>
                    <a:pt x="367" y="222"/>
                  </a:cubicBezTo>
                  <a:cubicBezTo>
                    <a:pt x="367" y="189"/>
                    <a:pt x="367" y="189"/>
                    <a:pt x="367" y="189"/>
                  </a:cubicBezTo>
                  <a:cubicBezTo>
                    <a:pt x="301" y="189"/>
                    <a:pt x="301" y="189"/>
                    <a:pt x="301" y="189"/>
                  </a:cubicBezTo>
                  <a:lnTo>
                    <a:pt x="301" y="222"/>
                  </a:lnTo>
                  <a:close/>
                  <a:moveTo>
                    <a:pt x="301" y="170"/>
                  </a:moveTo>
                  <a:cubicBezTo>
                    <a:pt x="367" y="170"/>
                    <a:pt x="367" y="170"/>
                    <a:pt x="367" y="170"/>
                  </a:cubicBezTo>
                  <a:cubicBezTo>
                    <a:pt x="367" y="137"/>
                    <a:pt x="367" y="137"/>
                    <a:pt x="367" y="137"/>
                  </a:cubicBezTo>
                  <a:cubicBezTo>
                    <a:pt x="301" y="137"/>
                    <a:pt x="301" y="137"/>
                    <a:pt x="301" y="137"/>
                  </a:cubicBezTo>
                  <a:lnTo>
                    <a:pt x="301" y="170"/>
                  </a:lnTo>
                  <a:close/>
                  <a:moveTo>
                    <a:pt x="301" y="85"/>
                  </a:moveTo>
                  <a:cubicBezTo>
                    <a:pt x="301" y="118"/>
                    <a:pt x="301" y="118"/>
                    <a:pt x="301" y="118"/>
                  </a:cubicBezTo>
                  <a:cubicBezTo>
                    <a:pt x="367" y="118"/>
                    <a:pt x="367" y="118"/>
                    <a:pt x="367" y="118"/>
                  </a:cubicBezTo>
                  <a:cubicBezTo>
                    <a:pt x="367" y="85"/>
                    <a:pt x="367" y="85"/>
                    <a:pt x="367" y="85"/>
                  </a:cubicBezTo>
                  <a:lnTo>
                    <a:pt x="301" y="85"/>
                  </a:lnTo>
                  <a:close/>
                  <a:moveTo>
                    <a:pt x="400" y="42"/>
                  </a:moveTo>
                  <a:cubicBezTo>
                    <a:pt x="245" y="42"/>
                    <a:pt x="245" y="42"/>
                    <a:pt x="245" y="42"/>
                  </a:cubicBezTo>
                  <a:cubicBezTo>
                    <a:pt x="245" y="0"/>
                    <a:pt x="245" y="0"/>
                    <a:pt x="245" y="0"/>
                  </a:cubicBezTo>
                  <a:cubicBezTo>
                    <a:pt x="0" y="42"/>
                    <a:pt x="0" y="42"/>
                    <a:pt x="0" y="42"/>
                  </a:cubicBezTo>
                  <a:cubicBezTo>
                    <a:pt x="0" y="373"/>
                    <a:pt x="0" y="373"/>
                    <a:pt x="0" y="373"/>
                  </a:cubicBezTo>
                  <a:cubicBezTo>
                    <a:pt x="245" y="415"/>
                    <a:pt x="245" y="415"/>
                    <a:pt x="245" y="415"/>
                  </a:cubicBezTo>
                  <a:cubicBezTo>
                    <a:pt x="245" y="368"/>
                    <a:pt x="245" y="368"/>
                    <a:pt x="245" y="368"/>
                  </a:cubicBezTo>
                  <a:cubicBezTo>
                    <a:pt x="401" y="368"/>
                    <a:pt x="401" y="368"/>
                    <a:pt x="401" y="368"/>
                  </a:cubicBezTo>
                  <a:cubicBezTo>
                    <a:pt x="410" y="368"/>
                    <a:pt x="414" y="362"/>
                    <a:pt x="414" y="354"/>
                  </a:cubicBezTo>
                  <a:cubicBezTo>
                    <a:pt x="414" y="56"/>
                    <a:pt x="414" y="56"/>
                    <a:pt x="414" y="56"/>
                  </a:cubicBezTo>
                  <a:cubicBezTo>
                    <a:pt x="414" y="49"/>
                    <a:pt x="408" y="42"/>
                    <a:pt x="400" y="42"/>
                  </a:cubicBezTo>
                  <a:close/>
                  <a:moveTo>
                    <a:pt x="139" y="282"/>
                  </a:moveTo>
                  <a:cubicBezTo>
                    <a:pt x="118" y="232"/>
                    <a:pt x="118" y="232"/>
                    <a:pt x="118" y="232"/>
                  </a:cubicBezTo>
                  <a:cubicBezTo>
                    <a:pt x="118" y="231"/>
                    <a:pt x="118" y="231"/>
                    <a:pt x="118" y="230"/>
                  </a:cubicBezTo>
                  <a:cubicBezTo>
                    <a:pt x="117" y="230"/>
                    <a:pt x="117" y="229"/>
                    <a:pt x="117" y="229"/>
                  </a:cubicBezTo>
                  <a:cubicBezTo>
                    <a:pt x="117" y="228"/>
                    <a:pt x="117" y="226"/>
                    <a:pt x="117" y="225"/>
                  </a:cubicBezTo>
                  <a:cubicBezTo>
                    <a:pt x="116" y="224"/>
                    <a:pt x="116" y="223"/>
                    <a:pt x="116" y="222"/>
                  </a:cubicBezTo>
                  <a:cubicBezTo>
                    <a:pt x="116" y="222"/>
                    <a:pt x="116" y="222"/>
                    <a:pt x="116" y="222"/>
                  </a:cubicBezTo>
                  <a:cubicBezTo>
                    <a:pt x="116" y="223"/>
                    <a:pt x="114" y="223"/>
                    <a:pt x="114" y="224"/>
                  </a:cubicBezTo>
                  <a:cubicBezTo>
                    <a:pt x="114" y="224"/>
                    <a:pt x="114" y="225"/>
                    <a:pt x="114" y="226"/>
                  </a:cubicBezTo>
                  <a:cubicBezTo>
                    <a:pt x="114" y="228"/>
                    <a:pt x="113" y="228"/>
                    <a:pt x="113" y="229"/>
                  </a:cubicBezTo>
                  <a:cubicBezTo>
                    <a:pt x="113" y="230"/>
                    <a:pt x="113" y="231"/>
                    <a:pt x="112" y="232"/>
                  </a:cubicBezTo>
                  <a:cubicBezTo>
                    <a:pt x="92" y="280"/>
                    <a:pt x="92" y="280"/>
                    <a:pt x="92" y="280"/>
                  </a:cubicBezTo>
                  <a:cubicBezTo>
                    <a:pt x="61" y="277"/>
                    <a:pt x="61" y="277"/>
                    <a:pt x="61" y="277"/>
                  </a:cubicBezTo>
                  <a:cubicBezTo>
                    <a:pt x="98" y="206"/>
                    <a:pt x="98" y="206"/>
                    <a:pt x="98" y="206"/>
                  </a:cubicBezTo>
                  <a:cubicBezTo>
                    <a:pt x="65" y="134"/>
                    <a:pt x="65" y="134"/>
                    <a:pt x="65" y="134"/>
                  </a:cubicBezTo>
                  <a:cubicBezTo>
                    <a:pt x="95" y="132"/>
                    <a:pt x="95" y="132"/>
                    <a:pt x="95" y="132"/>
                  </a:cubicBezTo>
                  <a:cubicBezTo>
                    <a:pt x="113" y="176"/>
                    <a:pt x="113" y="176"/>
                    <a:pt x="113" y="176"/>
                  </a:cubicBezTo>
                  <a:cubicBezTo>
                    <a:pt x="113" y="177"/>
                    <a:pt x="113" y="178"/>
                    <a:pt x="114" y="179"/>
                  </a:cubicBezTo>
                  <a:cubicBezTo>
                    <a:pt x="114" y="179"/>
                    <a:pt x="114" y="180"/>
                    <a:pt x="114" y="182"/>
                  </a:cubicBezTo>
                  <a:cubicBezTo>
                    <a:pt x="116" y="183"/>
                    <a:pt x="116" y="184"/>
                    <a:pt x="116" y="185"/>
                  </a:cubicBezTo>
                  <a:cubicBezTo>
                    <a:pt x="116" y="186"/>
                    <a:pt x="116" y="187"/>
                    <a:pt x="117" y="189"/>
                  </a:cubicBezTo>
                  <a:cubicBezTo>
                    <a:pt x="117" y="189"/>
                    <a:pt x="117" y="189"/>
                    <a:pt x="117" y="189"/>
                  </a:cubicBezTo>
                  <a:cubicBezTo>
                    <a:pt x="117" y="187"/>
                    <a:pt x="117" y="187"/>
                    <a:pt x="118" y="186"/>
                  </a:cubicBezTo>
                  <a:cubicBezTo>
                    <a:pt x="118" y="185"/>
                    <a:pt x="118" y="184"/>
                    <a:pt x="118" y="183"/>
                  </a:cubicBezTo>
                  <a:cubicBezTo>
                    <a:pt x="118" y="182"/>
                    <a:pt x="119" y="180"/>
                    <a:pt x="119" y="179"/>
                  </a:cubicBezTo>
                  <a:cubicBezTo>
                    <a:pt x="119" y="178"/>
                    <a:pt x="120" y="177"/>
                    <a:pt x="120" y="176"/>
                  </a:cubicBezTo>
                  <a:cubicBezTo>
                    <a:pt x="140" y="130"/>
                    <a:pt x="140" y="130"/>
                    <a:pt x="140" y="130"/>
                  </a:cubicBezTo>
                  <a:cubicBezTo>
                    <a:pt x="172" y="127"/>
                    <a:pt x="172" y="127"/>
                    <a:pt x="172" y="127"/>
                  </a:cubicBezTo>
                  <a:cubicBezTo>
                    <a:pt x="134" y="205"/>
                    <a:pt x="134" y="205"/>
                    <a:pt x="134" y="205"/>
                  </a:cubicBezTo>
                  <a:cubicBezTo>
                    <a:pt x="173" y="284"/>
                    <a:pt x="173" y="284"/>
                    <a:pt x="173" y="284"/>
                  </a:cubicBezTo>
                  <a:lnTo>
                    <a:pt x="139" y="282"/>
                  </a:lnTo>
                  <a:close/>
                  <a:moveTo>
                    <a:pt x="400" y="354"/>
                  </a:moveTo>
                  <a:cubicBezTo>
                    <a:pt x="245" y="354"/>
                    <a:pt x="245" y="354"/>
                    <a:pt x="245" y="354"/>
                  </a:cubicBezTo>
                  <a:cubicBezTo>
                    <a:pt x="245" y="326"/>
                    <a:pt x="245" y="326"/>
                    <a:pt x="245" y="326"/>
                  </a:cubicBezTo>
                  <a:cubicBezTo>
                    <a:pt x="282" y="326"/>
                    <a:pt x="282" y="326"/>
                    <a:pt x="282" y="326"/>
                  </a:cubicBezTo>
                  <a:cubicBezTo>
                    <a:pt x="282" y="293"/>
                    <a:pt x="282" y="293"/>
                    <a:pt x="282" y="293"/>
                  </a:cubicBezTo>
                  <a:cubicBezTo>
                    <a:pt x="245" y="293"/>
                    <a:pt x="245" y="293"/>
                    <a:pt x="245" y="293"/>
                  </a:cubicBezTo>
                  <a:cubicBezTo>
                    <a:pt x="245" y="274"/>
                    <a:pt x="245" y="274"/>
                    <a:pt x="245" y="274"/>
                  </a:cubicBezTo>
                  <a:cubicBezTo>
                    <a:pt x="282" y="274"/>
                    <a:pt x="282" y="274"/>
                    <a:pt x="282" y="274"/>
                  </a:cubicBezTo>
                  <a:cubicBezTo>
                    <a:pt x="282" y="241"/>
                    <a:pt x="282" y="241"/>
                    <a:pt x="282" y="241"/>
                  </a:cubicBezTo>
                  <a:cubicBezTo>
                    <a:pt x="245" y="241"/>
                    <a:pt x="245" y="241"/>
                    <a:pt x="245" y="241"/>
                  </a:cubicBezTo>
                  <a:cubicBezTo>
                    <a:pt x="245" y="222"/>
                    <a:pt x="245" y="222"/>
                    <a:pt x="245" y="222"/>
                  </a:cubicBezTo>
                  <a:cubicBezTo>
                    <a:pt x="282" y="222"/>
                    <a:pt x="282" y="222"/>
                    <a:pt x="282" y="222"/>
                  </a:cubicBezTo>
                  <a:cubicBezTo>
                    <a:pt x="282" y="189"/>
                    <a:pt x="282" y="189"/>
                    <a:pt x="282" y="189"/>
                  </a:cubicBezTo>
                  <a:cubicBezTo>
                    <a:pt x="245" y="189"/>
                    <a:pt x="245" y="189"/>
                    <a:pt x="245" y="189"/>
                  </a:cubicBezTo>
                  <a:cubicBezTo>
                    <a:pt x="245" y="170"/>
                    <a:pt x="245" y="170"/>
                    <a:pt x="245" y="170"/>
                  </a:cubicBezTo>
                  <a:cubicBezTo>
                    <a:pt x="282" y="170"/>
                    <a:pt x="282" y="170"/>
                    <a:pt x="282" y="170"/>
                  </a:cubicBezTo>
                  <a:cubicBezTo>
                    <a:pt x="282" y="137"/>
                    <a:pt x="282" y="137"/>
                    <a:pt x="282" y="137"/>
                  </a:cubicBezTo>
                  <a:cubicBezTo>
                    <a:pt x="245" y="137"/>
                    <a:pt x="245" y="137"/>
                    <a:pt x="245" y="137"/>
                  </a:cubicBezTo>
                  <a:cubicBezTo>
                    <a:pt x="245" y="118"/>
                    <a:pt x="245" y="118"/>
                    <a:pt x="245" y="118"/>
                  </a:cubicBezTo>
                  <a:cubicBezTo>
                    <a:pt x="282" y="118"/>
                    <a:pt x="282" y="118"/>
                    <a:pt x="282" y="118"/>
                  </a:cubicBezTo>
                  <a:cubicBezTo>
                    <a:pt x="282" y="85"/>
                    <a:pt x="282" y="85"/>
                    <a:pt x="282" y="85"/>
                  </a:cubicBezTo>
                  <a:cubicBezTo>
                    <a:pt x="245" y="85"/>
                    <a:pt x="245" y="85"/>
                    <a:pt x="245" y="85"/>
                  </a:cubicBezTo>
                  <a:cubicBezTo>
                    <a:pt x="245" y="56"/>
                    <a:pt x="245" y="56"/>
                    <a:pt x="245" y="56"/>
                  </a:cubicBezTo>
                  <a:cubicBezTo>
                    <a:pt x="400" y="56"/>
                    <a:pt x="400" y="56"/>
                    <a:pt x="400" y="56"/>
                  </a:cubicBezTo>
                  <a:lnTo>
                    <a:pt x="400" y="354"/>
                  </a:lnTo>
                  <a:close/>
                  <a:moveTo>
                    <a:pt x="367" y="293"/>
                  </a:moveTo>
                  <a:cubicBezTo>
                    <a:pt x="301" y="293"/>
                    <a:pt x="301" y="293"/>
                    <a:pt x="301" y="293"/>
                  </a:cubicBezTo>
                  <a:cubicBezTo>
                    <a:pt x="301" y="326"/>
                    <a:pt x="301" y="326"/>
                    <a:pt x="301" y="326"/>
                  </a:cubicBezTo>
                  <a:cubicBezTo>
                    <a:pt x="367" y="326"/>
                    <a:pt x="367" y="326"/>
                    <a:pt x="367" y="326"/>
                  </a:cubicBezTo>
                  <a:lnTo>
                    <a:pt x="367" y="293"/>
                  </a:lnTo>
                  <a:close/>
                  <a:moveTo>
                    <a:pt x="367" y="241"/>
                  </a:moveTo>
                  <a:cubicBezTo>
                    <a:pt x="301" y="241"/>
                    <a:pt x="301" y="241"/>
                    <a:pt x="301" y="241"/>
                  </a:cubicBezTo>
                  <a:cubicBezTo>
                    <a:pt x="301" y="274"/>
                    <a:pt x="301" y="274"/>
                    <a:pt x="301" y="274"/>
                  </a:cubicBezTo>
                  <a:cubicBezTo>
                    <a:pt x="367" y="274"/>
                    <a:pt x="367" y="274"/>
                    <a:pt x="367" y="274"/>
                  </a:cubicBezTo>
                  <a:lnTo>
                    <a:pt x="367" y="241"/>
                  </a:lnTo>
                  <a:close/>
                  <a:moveTo>
                    <a:pt x="367" y="189"/>
                  </a:moveTo>
                  <a:cubicBezTo>
                    <a:pt x="301" y="189"/>
                    <a:pt x="301" y="189"/>
                    <a:pt x="301" y="189"/>
                  </a:cubicBezTo>
                  <a:cubicBezTo>
                    <a:pt x="301" y="222"/>
                    <a:pt x="301" y="222"/>
                    <a:pt x="301" y="222"/>
                  </a:cubicBezTo>
                  <a:cubicBezTo>
                    <a:pt x="367" y="222"/>
                    <a:pt x="367" y="222"/>
                    <a:pt x="367" y="222"/>
                  </a:cubicBezTo>
                  <a:lnTo>
                    <a:pt x="367" y="189"/>
                  </a:lnTo>
                  <a:close/>
                  <a:moveTo>
                    <a:pt x="367" y="137"/>
                  </a:moveTo>
                  <a:cubicBezTo>
                    <a:pt x="301" y="137"/>
                    <a:pt x="301" y="137"/>
                    <a:pt x="301" y="137"/>
                  </a:cubicBezTo>
                  <a:cubicBezTo>
                    <a:pt x="301" y="170"/>
                    <a:pt x="301" y="170"/>
                    <a:pt x="301" y="170"/>
                  </a:cubicBezTo>
                  <a:cubicBezTo>
                    <a:pt x="367" y="170"/>
                    <a:pt x="367" y="170"/>
                    <a:pt x="367" y="170"/>
                  </a:cubicBezTo>
                  <a:lnTo>
                    <a:pt x="367" y="137"/>
                  </a:lnTo>
                  <a:close/>
                  <a:moveTo>
                    <a:pt x="367" y="85"/>
                  </a:moveTo>
                  <a:cubicBezTo>
                    <a:pt x="301" y="85"/>
                    <a:pt x="301" y="85"/>
                    <a:pt x="301" y="85"/>
                  </a:cubicBezTo>
                  <a:cubicBezTo>
                    <a:pt x="301" y="118"/>
                    <a:pt x="301" y="118"/>
                    <a:pt x="301" y="118"/>
                  </a:cubicBezTo>
                  <a:cubicBezTo>
                    <a:pt x="367" y="118"/>
                    <a:pt x="367" y="118"/>
                    <a:pt x="367" y="118"/>
                  </a:cubicBezTo>
                  <a:lnTo>
                    <a:pt x="367" y="85"/>
                  </a:lnTo>
                  <a:close/>
                </a:path>
              </a:pathLst>
            </a:custGeom>
            <a:solidFill>
              <a:srgbClr val="164E2F"/>
            </a:solidFill>
            <a:ln>
              <a:noFill/>
            </a:ln>
          </p:spPr>
          <p:txBody>
            <a:bodyPr vert="horz" wrap="square" lIns="89619" tIns="44810" rIns="89619" bIns="44810" numCol="1" anchor="t" anchorCtr="0" compatLnSpc="1">
              <a:prstTxWarp prst="textNoShape">
                <a:avLst/>
              </a:prstTxWarp>
            </a:bodyPr>
            <a:lstStyle/>
            <a:p>
              <a:pPr defTabSz="914180">
                <a:defRPr/>
              </a:pPr>
              <a:endParaRPr lang="en-US" sz="1799" kern="0">
                <a:solidFill>
                  <a:srgbClr val="505050"/>
                </a:solidFill>
                <a:latin typeface="Segoe UI"/>
              </a:endParaRPr>
            </a:p>
          </p:txBody>
        </p:sp>
        <p:sp>
          <p:nvSpPr>
            <p:cNvPr id="571" name="Rectangle 570"/>
            <p:cNvSpPr/>
            <p:nvPr/>
          </p:nvSpPr>
          <p:spPr>
            <a:xfrm>
              <a:off x="2677674" y="3437617"/>
              <a:ext cx="1376999" cy="948535"/>
            </a:xfrm>
            <a:prstGeom prst="rect">
              <a:avLst/>
            </a:prstGeom>
            <a:solidFill>
              <a:srgbClr val="217346"/>
            </a:solidFill>
            <a:ln w="22225">
              <a:solidFill>
                <a:srgbClr val="164E2F"/>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sp>
          <p:nvSpPr>
            <p:cNvPr id="572" name="Rectangle 571"/>
            <p:cNvSpPr/>
            <p:nvPr/>
          </p:nvSpPr>
          <p:spPr>
            <a:xfrm>
              <a:off x="2677674" y="3304333"/>
              <a:ext cx="1376999" cy="146898"/>
            </a:xfrm>
            <a:prstGeom prst="rect">
              <a:avLst/>
            </a:prstGeom>
            <a:solidFill>
              <a:srgbClr val="217346"/>
            </a:solidFill>
            <a:ln w="22225">
              <a:solidFill>
                <a:srgbClr val="164E2F"/>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grpSp>
          <p:nvGrpSpPr>
            <p:cNvPr id="573" name="Group 572"/>
            <p:cNvGrpSpPr/>
            <p:nvPr/>
          </p:nvGrpSpPr>
          <p:grpSpPr>
            <a:xfrm>
              <a:off x="2786888" y="3533161"/>
              <a:ext cx="1165218" cy="775768"/>
              <a:chOff x="1536522" y="2097832"/>
              <a:chExt cx="830830" cy="553142"/>
            </a:xfrm>
          </p:grpSpPr>
          <p:sp>
            <p:nvSpPr>
              <p:cNvPr id="576" name="Rectangle 575"/>
              <p:cNvSpPr/>
              <p:nvPr/>
            </p:nvSpPr>
            <p:spPr bwMode="auto">
              <a:xfrm>
                <a:off x="2244476" y="2097832"/>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77" name="Rectangle 576"/>
              <p:cNvSpPr/>
              <p:nvPr/>
            </p:nvSpPr>
            <p:spPr bwMode="auto">
              <a:xfrm>
                <a:off x="2244476" y="2195125"/>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78" name="Rectangle 577"/>
              <p:cNvSpPr/>
              <p:nvPr/>
            </p:nvSpPr>
            <p:spPr bwMode="auto">
              <a:xfrm>
                <a:off x="2244476"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79" name="Rectangle 578"/>
              <p:cNvSpPr/>
              <p:nvPr/>
            </p:nvSpPr>
            <p:spPr bwMode="auto">
              <a:xfrm>
                <a:off x="2244476" y="2389711"/>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0" name="Rectangle 579"/>
              <p:cNvSpPr/>
              <p:nvPr/>
            </p:nvSpPr>
            <p:spPr bwMode="auto">
              <a:xfrm>
                <a:off x="2244476" y="2487004"/>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1" name="Rectangle 580"/>
              <p:cNvSpPr/>
              <p:nvPr/>
            </p:nvSpPr>
            <p:spPr bwMode="auto">
              <a:xfrm>
                <a:off x="2244476"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2" name="Rectangle 581"/>
              <p:cNvSpPr/>
              <p:nvPr/>
            </p:nvSpPr>
            <p:spPr bwMode="auto">
              <a:xfrm>
                <a:off x="1890498" y="2097832"/>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3" name="Rectangle 582"/>
              <p:cNvSpPr/>
              <p:nvPr/>
            </p:nvSpPr>
            <p:spPr bwMode="auto">
              <a:xfrm>
                <a:off x="1890498" y="2195125"/>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4" name="Rectangle 583"/>
              <p:cNvSpPr/>
              <p:nvPr/>
            </p:nvSpPr>
            <p:spPr bwMode="auto">
              <a:xfrm>
                <a:off x="1890498"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5" name="Rectangle 584"/>
              <p:cNvSpPr/>
              <p:nvPr/>
            </p:nvSpPr>
            <p:spPr bwMode="auto">
              <a:xfrm>
                <a:off x="1890498" y="2389711"/>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6" name="Rectangle 585"/>
              <p:cNvSpPr/>
              <p:nvPr/>
            </p:nvSpPr>
            <p:spPr bwMode="auto">
              <a:xfrm>
                <a:off x="1890498" y="2487004"/>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7" name="Rectangle 586"/>
              <p:cNvSpPr/>
              <p:nvPr/>
            </p:nvSpPr>
            <p:spPr bwMode="auto">
              <a:xfrm>
                <a:off x="1890498"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8" name="Rectangle 587"/>
              <p:cNvSpPr/>
              <p:nvPr/>
            </p:nvSpPr>
            <p:spPr bwMode="auto">
              <a:xfrm>
                <a:off x="2067486" y="2097832"/>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9" name="Rectangle 588"/>
              <p:cNvSpPr/>
              <p:nvPr/>
            </p:nvSpPr>
            <p:spPr bwMode="auto">
              <a:xfrm>
                <a:off x="2067486" y="2195125"/>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0" name="Rectangle 589"/>
              <p:cNvSpPr/>
              <p:nvPr/>
            </p:nvSpPr>
            <p:spPr bwMode="auto">
              <a:xfrm>
                <a:off x="2067486"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1" name="Rectangle 590"/>
              <p:cNvSpPr/>
              <p:nvPr/>
            </p:nvSpPr>
            <p:spPr bwMode="auto">
              <a:xfrm>
                <a:off x="2067486" y="2389711"/>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2" name="Rectangle 591"/>
              <p:cNvSpPr/>
              <p:nvPr/>
            </p:nvSpPr>
            <p:spPr bwMode="auto">
              <a:xfrm>
                <a:off x="2067486" y="2487004"/>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3" name="Rectangle 592"/>
              <p:cNvSpPr/>
              <p:nvPr/>
            </p:nvSpPr>
            <p:spPr bwMode="auto">
              <a:xfrm>
                <a:off x="2067486"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4" name="Rectangle 593"/>
              <p:cNvSpPr/>
              <p:nvPr/>
            </p:nvSpPr>
            <p:spPr bwMode="auto">
              <a:xfrm>
                <a:off x="1713510" y="2097832"/>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5" name="Rectangle 594"/>
              <p:cNvSpPr/>
              <p:nvPr/>
            </p:nvSpPr>
            <p:spPr bwMode="auto">
              <a:xfrm>
                <a:off x="1713510" y="2195125"/>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6" name="Rectangle 595"/>
              <p:cNvSpPr/>
              <p:nvPr/>
            </p:nvSpPr>
            <p:spPr bwMode="auto">
              <a:xfrm>
                <a:off x="1713510"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7" name="Rectangle 596"/>
              <p:cNvSpPr/>
              <p:nvPr/>
            </p:nvSpPr>
            <p:spPr bwMode="auto">
              <a:xfrm>
                <a:off x="1713510" y="2389711"/>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8" name="Rectangle 597"/>
              <p:cNvSpPr/>
              <p:nvPr/>
            </p:nvSpPr>
            <p:spPr bwMode="auto">
              <a:xfrm>
                <a:off x="1713510" y="2487004"/>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9" name="Rectangle 598"/>
              <p:cNvSpPr/>
              <p:nvPr/>
            </p:nvSpPr>
            <p:spPr bwMode="auto">
              <a:xfrm>
                <a:off x="1713510"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0" name="Rectangle 599"/>
              <p:cNvSpPr/>
              <p:nvPr/>
            </p:nvSpPr>
            <p:spPr bwMode="auto">
              <a:xfrm>
                <a:off x="1536522" y="2097832"/>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1" name="Rectangle 600"/>
              <p:cNvSpPr/>
              <p:nvPr/>
            </p:nvSpPr>
            <p:spPr bwMode="auto">
              <a:xfrm>
                <a:off x="1536522" y="2195125"/>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2" name="Rectangle 601"/>
              <p:cNvSpPr/>
              <p:nvPr/>
            </p:nvSpPr>
            <p:spPr bwMode="auto">
              <a:xfrm>
                <a:off x="1536522"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3" name="Rectangle 602"/>
              <p:cNvSpPr/>
              <p:nvPr/>
            </p:nvSpPr>
            <p:spPr bwMode="auto">
              <a:xfrm>
                <a:off x="1536522" y="2389711"/>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4" name="Rectangle 603"/>
              <p:cNvSpPr/>
              <p:nvPr/>
            </p:nvSpPr>
            <p:spPr bwMode="auto">
              <a:xfrm>
                <a:off x="1536522" y="2487004"/>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5" name="Rectangle 604"/>
              <p:cNvSpPr/>
              <p:nvPr/>
            </p:nvSpPr>
            <p:spPr bwMode="auto">
              <a:xfrm>
                <a:off x="1536522"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547" name="AutoShape 3"/>
            <p:cNvSpPr>
              <a:spLocks noChangeAspect="1" noChangeArrowheads="1" noTextEdit="1"/>
            </p:cNvSpPr>
            <p:nvPr/>
          </p:nvSpPr>
          <p:spPr bwMode="auto">
            <a:xfrm>
              <a:off x="2667063" y="4056991"/>
              <a:ext cx="2750769" cy="1558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48" name="Rectangle 5"/>
            <p:cNvSpPr>
              <a:spLocks noChangeArrowheads="1"/>
            </p:cNvSpPr>
            <p:nvPr/>
          </p:nvSpPr>
          <p:spPr bwMode="auto">
            <a:xfrm>
              <a:off x="3010125" y="4040256"/>
              <a:ext cx="2098115" cy="144964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49" name="Oval 6"/>
            <p:cNvSpPr>
              <a:spLocks noChangeArrowheads="1"/>
            </p:cNvSpPr>
            <p:nvPr/>
          </p:nvSpPr>
          <p:spPr bwMode="auto">
            <a:xfrm>
              <a:off x="4035126" y="4071634"/>
              <a:ext cx="46020" cy="48113"/>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50" name="Rectangle 7"/>
            <p:cNvSpPr>
              <a:spLocks noChangeArrowheads="1"/>
            </p:cNvSpPr>
            <p:nvPr/>
          </p:nvSpPr>
          <p:spPr bwMode="auto">
            <a:xfrm>
              <a:off x="3087523" y="4151124"/>
              <a:ext cx="1957961" cy="1273930"/>
            </a:xfrm>
            <a:prstGeom prst="rect">
              <a:avLst/>
            </a:prstGeom>
            <a:solidFill>
              <a:schemeClr val="tx1"/>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51" name="Freeform 8"/>
            <p:cNvSpPr>
              <a:spLocks/>
            </p:cNvSpPr>
            <p:nvPr/>
          </p:nvSpPr>
          <p:spPr bwMode="auto">
            <a:xfrm>
              <a:off x="2683798" y="5504543"/>
              <a:ext cx="2719391" cy="110868"/>
            </a:xfrm>
            <a:custGeom>
              <a:avLst/>
              <a:gdLst>
                <a:gd name="T0" fmla="*/ 0 w 175"/>
                <a:gd name="T1" fmla="*/ 0 h 7"/>
                <a:gd name="T2" fmla="*/ 0 w 175"/>
                <a:gd name="T3" fmla="*/ 1 h 7"/>
                <a:gd name="T4" fmla="*/ 7 w 175"/>
                <a:gd name="T5" fmla="*/ 7 h 7"/>
                <a:gd name="T6" fmla="*/ 168 w 175"/>
                <a:gd name="T7" fmla="*/ 7 h 7"/>
                <a:gd name="T8" fmla="*/ 175 w 175"/>
                <a:gd name="T9" fmla="*/ 1 h 7"/>
                <a:gd name="T10" fmla="*/ 175 w 175"/>
                <a:gd name="T11" fmla="*/ 0 h 7"/>
                <a:gd name="T12" fmla="*/ 0 w 17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75" h="7">
                  <a:moveTo>
                    <a:pt x="0" y="0"/>
                  </a:moveTo>
                  <a:cubicBezTo>
                    <a:pt x="0" y="1"/>
                    <a:pt x="0" y="1"/>
                    <a:pt x="0" y="1"/>
                  </a:cubicBezTo>
                  <a:cubicBezTo>
                    <a:pt x="0" y="4"/>
                    <a:pt x="3" y="7"/>
                    <a:pt x="7" y="7"/>
                  </a:cubicBezTo>
                  <a:cubicBezTo>
                    <a:pt x="168" y="7"/>
                    <a:pt x="168" y="7"/>
                    <a:pt x="168" y="7"/>
                  </a:cubicBezTo>
                  <a:cubicBezTo>
                    <a:pt x="172" y="7"/>
                    <a:pt x="175" y="4"/>
                    <a:pt x="175" y="1"/>
                  </a:cubicBezTo>
                  <a:cubicBezTo>
                    <a:pt x="175" y="0"/>
                    <a:pt x="175" y="0"/>
                    <a:pt x="175" y="0"/>
                  </a:cubicBez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52" name="Rectangle 551"/>
            <p:cNvSpPr/>
            <p:nvPr/>
          </p:nvSpPr>
          <p:spPr>
            <a:xfrm>
              <a:off x="3182309" y="4257010"/>
              <a:ext cx="1768390" cy="1062160"/>
            </a:xfrm>
            <a:prstGeom prst="rect">
              <a:avLst/>
            </a:prstGeom>
            <a:solidFill>
              <a:srgbClr val="2B579A"/>
            </a:solidFill>
            <a:ln w="22225">
              <a:solidFill>
                <a:srgbClr val="1B375F"/>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sp>
          <p:nvSpPr>
            <p:cNvPr id="553" name="Rectangle 552"/>
            <p:cNvSpPr/>
            <p:nvPr/>
          </p:nvSpPr>
          <p:spPr>
            <a:xfrm>
              <a:off x="3753998" y="4257010"/>
              <a:ext cx="1196701" cy="1062160"/>
            </a:xfrm>
            <a:prstGeom prst="rect">
              <a:avLst/>
            </a:prstGeom>
            <a:solidFill>
              <a:srgbClr val="2B579A"/>
            </a:solidFill>
            <a:ln w="22225">
              <a:solidFill>
                <a:srgbClr val="1B375F"/>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cxnSp>
          <p:nvCxnSpPr>
            <p:cNvPr id="560" name="Straight Connector 559"/>
            <p:cNvCxnSpPr/>
            <p:nvPr/>
          </p:nvCxnSpPr>
          <p:spPr>
            <a:xfrm>
              <a:off x="3942100" y="4776050"/>
              <a:ext cx="852417"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561" name="Straight Connector 560"/>
            <p:cNvCxnSpPr/>
            <p:nvPr/>
          </p:nvCxnSpPr>
          <p:spPr>
            <a:xfrm>
              <a:off x="3942100" y="4955339"/>
              <a:ext cx="852417"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562" name="Straight Connector 561"/>
            <p:cNvCxnSpPr/>
            <p:nvPr/>
          </p:nvCxnSpPr>
          <p:spPr>
            <a:xfrm>
              <a:off x="3942100" y="5134631"/>
              <a:ext cx="852417"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555" name="Straight Connector 554"/>
            <p:cNvCxnSpPr/>
            <p:nvPr/>
          </p:nvCxnSpPr>
          <p:spPr>
            <a:xfrm>
              <a:off x="3328334" y="4776049"/>
              <a:ext cx="312105"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556" name="Straight Connector 555"/>
            <p:cNvCxnSpPr/>
            <p:nvPr/>
          </p:nvCxnSpPr>
          <p:spPr>
            <a:xfrm>
              <a:off x="3328334" y="4955339"/>
              <a:ext cx="312105"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557" name="Straight Connector 556"/>
            <p:cNvCxnSpPr/>
            <p:nvPr/>
          </p:nvCxnSpPr>
          <p:spPr>
            <a:xfrm>
              <a:off x="3328334" y="5134631"/>
              <a:ext cx="312105"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sp>
          <p:nvSpPr>
            <p:cNvPr id="558" name="Freeform 9"/>
            <p:cNvSpPr>
              <a:spLocks noChangeAspect="1" noEditPoints="1"/>
            </p:cNvSpPr>
            <p:nvPr/>
          </p:nvSpPr>
          <p:spPr bwMode="black">
            <a:xfrm>
              <a:off x="3294014" y="4321096"/>
              <a:ext cx="380746" cy="380746"/>
            </a:xfrm>
            <a:custGeom>
              <a:avLst/>
              <a:gdLst>
                <a:gd name="T0" fmla="*/ 246 w 415"/>
                <a:gd name="T1" fmla="*/ 99 h 415"/>
                <a:gd name="T2" fmla="*/ 0 w 415"/>
                <a:gd name="T3" fmla="*/ 42 h 415"/>
                <a:gd name="T4" fmla="*/ 246 w 415"/>
                <a:gd name="T5" fmla="*/ 415 h 415"/>
                <a:gd name="T6" fmla="*/ 402 w 415"/>
                <a:gd name="T7" fmla="*/ 321 h 415"/>
                <a:gd name="T8" fmla="*/ 415 w 415"/>
                <a:gd name="T9" fmla="*/ 113 h 415"/>
                <a:gd name="T10" fmla="*/ 179 w 415"/>
                <a:gd name="T11" fmla="*/ 222 h 415"/>
                <a:gd name="T12" fmla="*/ 169 w 415"/>
                <a:gd name="T13" fmla="*/ 251 h 415"/>
                <a:gd name="T14" fmla="*/ 151 w 415"/>
                <a:gd name="T15" fmla="*/ 272 h 415"/>
                <a:gd name="T16" fmla="*/ 128 w 415"/>
                <a:gd name="T17" fmla="*/ 282 h 415"/>
                <a:gd name="T18" fmla="*/ 102 w 415"/>
                <a:gd name="T19" fmla="*/ 281 h 415"/>
                <a:gd name="T20" fmla="*/ 82 w 415"/>
                <a:gd name="T21" fmla="*/ 269 h 415"/>
                <a:gd name="T22" fmla="*/ 66 w 415"/>
                <a:gd name="T23" fmla="*/ 249 h 415"/>
                <a:gd name="T24" fmla="*/ 58 w 415"/>
                <a:gd name="T25" fmla="*/ 223 h 415"/>
                <a:gd name="T26" fmla="*/ 58 w 415"/>
                <a:gd name="T27" fmla="*/ 191 h 415"/>
                <a:gd name="T28" fmla="*/ 65 w 415"/>
                <a:gd name="T29" fmla="*/ 164 h 415"/>
                <a:gd name="T30" fmla="*/ 82 w 415"/>
                <a:gd name="T31" fmla="*/ 141 h 415"/>
                <a:gd name="T32" fmla="*/ 103 w 415"/>
                <a:gd name="T33" fmla="*/ 130 h 415"/>
                <a:gd name="T34" fmla="*/ 130 w 415"/>
                <a:gd name="T35" fmla="*/ 127 h 415"/>
                <a:gd name="T36" fmla="*/ 153 w 415"/>
                <a:gd name="T37" fmla="*/ 137 h 415"/>
                <a:gd name="T38" fmla="*/ 169 w 415"/>
                <a:gd name="T39" fmla="*/ 158 h 415"/>
                <a:gd name="T40" fmla="*/ 179 w 415"/>
                <a:gd name="T41" fmla="*/ 186 h 415"/>
                <a:gd name="T42" fmla="*/ 179 w 415"/>
                <a:gd name="T43" fmla="*/ 222 h 415"/>
                <a:gd name="T44" fmla="*/ 246 w 415"/>
                <a:gd name="T45" fmla="*/ 307 h 415"/>
                <a:gd name="T46" fmla="*/ 292 w 415"/>
                <a:gd name="T47" fmla="*/ 228 h 415"/>
                <a:gd name="T48" fmla="*/ 401 w 415"/>
                <a:gd name="T49" fmla="*/ 140 h 415"/>
                <a:gd name="T50" fmla="*/ 401 w 415"/>
                <a:gd name="T51" fmla="*/ 121 h 415"/>
                <a:gd name="T52" fmla="*/ 298 w 415"/>
                <a:gd name="T53" fmla="*/ 216 h 415"/>
                <a:gd name="T54" fmla="*/ 246 w 415"/>
                <a:gd name="T55" fmla="*/ 113 h 415"/>
                <a:gd name="T56" fmla="*/ 401 w 415"/>
                <a:gd name="T57" fmla="*/ 121 h 415"/>
                <a:gd name="T58" fmla="*/ 143 w 415"/>
                <a:gd name="T59" fmla="*/ 176 h 415"/>
                <a:gd name="T60" fmla="*/ 134 w 415"/>
                <a:gd name="T61" fmla="*/ 163 h 415"/>
                <a:gd name="T62" fmla="*/ 123 w 415"/>
                <a:gd name="T63" fmla="*/ 157 h 415"/>
                <a:gd name="T64" fmla="*/ 109 w 415"/>
                <a:gd name="T65" fmla="*/ 158 h 415"/>
                <a:gd name="T66" fmla="*/ 97 w 415"/>
                <a:gd name="T67" fmla="*/ 165 h 415"/>
                <a:gd name="T68" fmla="*/ 89 w 415"/>
                <a:gd name="T69" fmla="*/ 178 h 415"/>
                <a:gd name="T70" fmla="*/ 85 w 415"/>
                <a:gd name="T71" fmla="*/ 196 h 415"/>
                <a:gd name="T72" fmla="*/ 85 w 415"/>
                <a:gd name="T73" fmla="*/ 216 h 415"/>
                <a:gd name="T74" fmla="*/ 90 w 415"/>
                <a:gd name="T75" fmla="*/ 233 h 415"/>
                <a:gd name="T76" fmla="*/ 98 w 415"/>
                <a:gd name="T77" fmla="*/ 246 h 415"/>
                <a:gd name="T78" fmla="*/ 109 w 415"/>
                <a:gd name="T79" fmla="*/ 252 h 415"/>
                <a:gd name="T80" fmla="*/ 122 w 415"/>
                <a:gd name="T81" fmla="*/ 254 h 415"/>
                <a:gd name="T82" fmla="*/ 134 w 415"/>
                <a:gd name="T83" fmla="*/ 248 h 415"/>
                <a:gd name="T84" fmla="*/ 142 w 415"/>
                <a:gd name="T85" fmla="*/ 236 h 415"/>
                <a:gd name="T86" fmla="*/ 147 w 415"/>
                <a:gd name="T87" fmla="*/ 217 h 415"/>
                <a:gd name="T88" fmla="*/ 147 w 415"/>
                <a:gd name="T89" fmla="*/ 195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15" h="415">
                  <a:moveTo>
                    <a:pt x="401" y="99"/>
                  </a:moveTo>
                  <a:cubicBezTo>
                    <a:pt x="246" y="99"/>
                    <a:pt x="246" y="99"/>
                    <a:pt x="246" y="99"/>
                  </a:cubicBezTo>
                  <a:cubicBezTo>
                    <a:pt x="246" y="0"/>
                    <a:pt x="246" y="0"/>
                    <a:pt x="246" y="0"/>
                  </a:cubicBezTo>
                  <a:cubicBezTo>
                    <a:pt x="0" y="42"/>
                    <a:pt x="0" y="42"/>
                    <a:pt x="0" y="42"/>
                  </a:cubicBezTo>
                  <a:cubicBezTo>
                    <a:pt x="0" y="373"/>
                    <a:pt x="0" y="373"/>
                    <a:pt x="0" y="373"/>
                  </a:cubicBezTo>
                  <a:cubicBezTo>
                    <a:pt x="246" y="415"/>
                    <a:pt x="246" y="415"/>
                    <a:pt x="246" y="415"/>
                  </a:cubicBezTo>
                  <a:cubicBezTo>
                    <a:pt x="246" y="321"/>
                    <a:pt x="246" y="321"/>
                    <a:pt x="246" y="321"/>
                  </a:cubicBezTo>
                  <a:cubicBezTo>
                    <a:pt x="402" y="321"/>
                    <a:pt x="402" y="321"/>
                    <a:pt x="402" y="321"/>
                  </a:cubicBezTo>
                  <a:cubicBezTo>
                    <a:pt x="409" y="321"/>
                    <a:pt x="415" y="314"/>
                    <a:pt x="415" y="307"/>
                  </a:cubicBezTo>
                  <a:cubicBezTo>
                    <a:pt x="415" y="113"/>
                    <a:pt x="415" y="113"/>
                    <a:pt x="415" y="113"/>
                  </a:cubicBezTo>
                  <a:cubicBezTo>
                    <a:pt x="415" y="105"/>
                    <a:pt x="409" y="99"/>
                    <a:pt x="401" y="99"/>
                  </a:cubicBezTo>
                  <a:close/>
                  <a:moveTo>
                    <a:pt x="179" y="222"/>
                  </a:moveTo>
                  <a:cubicBezTo>
                    <a:pt x="177" y="228"/>
                    <a:pt x="176" y="232"/>
                    <a:pt x="175" y="237"/>
                  </a:cubicBezTo>
                  <a:cubicBezTo>
                    <a:pt x="174" y="243"/>
                    <a:pt x="172" y="248"/>
                    <a:pt x="169" y="251"/>
                  </a:cubicBezTo>
                  <a:cubicBezTo>
                    <a:pt x="167" y="256"/>
                    <a:pt x="164" y="259"/>
                    <a:pt x="161" y="263"/>
                  </a:cubicBezTo>
                  <a:cubicBezTo>
                    <a:pt x="157" y="266"/>
                    <a:pt x="155" y="270"/>
                    <a:pt x="151" y="272"/>
                  </a:cubicBezTo>
                  <a:cubicBezTo>
                    <a:pt x="148" y="275"/>
                    <a:pt x="144" y="277"/>
                    <a:pt x="140" y="278"/>
                  </a:cubicBezTo>
                  <a:cubicBezTo>
                    <a:pt x="136" y="281"/>
                    <a:pt x="133" y="282"/>
                    <a:pt x="128" y="282"/>
                  </a:cubicBezTo>
                  <a:cubicBezTo>
                    <a:pt x="124" y="283"/>
                    <a:pt x="120" y="283"/>
                    <a:pt x="115" y="283"/>
                  </a:cubicBezTo>
                  <a:cubicBezTo>
                    <a:pt x="110" y="283"/>
                    <a:pt x="107" y="282"/>
                    <a:pt x="102" y="281"/>
                  </a:cubicBezTo>
                  <a:cubicBezTo>
                    <a:pt x="98" y="279"/>
                    <a:pt x="95" y="278"/>
                    <a:pt x="91" y="276"/>
                  </a:cubicBezTo>
                  <a:cubicBezTo>
                    <a:pt x="88" y="275"/>
                    <a:pt x="84" y="272"/>
                    <a:pt x="82" y="269"/>
                  </a:cubicBezTo>
                  <a:cubicBezTo>
                    <a:pt x="78" y="266"/>
                    <a:pt x="76" y="264"/>
                    <a:pt x="72" y="261"/>
                  </a:cubicBezTo>
                  <a:cubicBezTo>
                    <a:pt x="70" y="257"/>
                    <a:pt x="68" y="252"/>
                    <a:pt x="66" y="249"/>
                  </a:cubicBezTo>
                  <a:cubicBezTo>
                    <a:pt x="64" y="245"/>
                    <a:pt x="62" y="241"/>
                    <a:pt x="61" y="236"/>
                  </a:cubicBezTo>
                  <a:cubicBezTo>
                    <a:pt x="59" y="232"/>
                    <a:pt x="58" y="228"/>
                    <a:pt x="58" y="223"/>
                  </a:cubicBezTo>
                  <a:cubicBezTo>
                    <a:pt x="57" y="217"/>
                    <a:pt x="57" y="212"/>
                    <a:pt x="57" y="207"/>
                  </a:cubicBezTo>
                  <a:cubicBezTo>
                    <a:pt x="57" y="202"/>
                    <a:pt x="57" y="196"/>
                    <a:pt x="58" y="191"/>
                  </a:cubicBezTo>
                  <a:cubicBezTo>
                    <a:pt x="58" y="186"/>
                    <a:pt x="59" y="180"/>
                    <a:pt x="61" y="177"/>
                  </a:cubicBezTo>
                  <a:cubicBezTo>
                    <a:pt x="62" y="172"/>
                    <a:pt x="64" y="167"/>
                    <a:pt x="65" y="164"/>
                  </a:cubicBezTo>
                  <a:cubicBezTo>
                    <a:pt x="68" y="159"/>
                    <a:pt x="70" y="156"/>
                    <a:pt x="72" y="152"/>
                  </a:cubicBezTo>
                  <a:cubicBezTo>
                    <a:pt x="75" y="148"/>
                    <a:pt x="78" y="145"/>
                    <a:pt x="82" y="141"/>
                  </a:cubicBezTo>
                  <a:cubicBezTo>
                    <a:pt x="84" y="139"/>
                    <a:pt x="88" y="137"/>
                    <a:pt x="91" y="134"/>
                  </a:cubicBezTo>
                  <a:cubicBezTo>
                    <a:pt x="95" y="132"/>
                    <a:pt x="99" y="131"/>
                    <a:pt x="103" y="130"/>
                  </a:cubicBezTo>
                  <a:cubicBezTo>
                    <a:pt x="108" y="128"/>
                    <a:pt x="112" y="127"/>
                    <a:pt x="117" y="127"/>
                  </a:cubicBezTo>
                  <a:cubicBezTo>
                    <a:pt x="121" y="127"/>
                    <a:pt x="125" y="127"/>
                    <a:pt x="130" y="127"/>
                  </a:cubicBezTo>
                  <a:cubicBezTo>
                    <a:pt x="134" y="128"/>
                    <a:pt x="137" y="130"/>
                    <a:pt x="142" y="131"/>
                  </a:cubicBezTo>
                  <a:cubicBezTo>
                    <a:pt x="146" y="133"/>
                    <a:pt x="149" y="134"/>
                    <a:pt x="153" y="137"/>
                  </a:cubicBezTo>
                  <a:cubicBezTo>
                    <a:pt x="155" y="140"/>
                    <a:pt x="159" y="143"/>
                    <a:pt x="162" y="146"/>
                  </a:cubicBezTo>
                  <a:cubicBezTo>
                    <a:pt x="164" y="150"/>
                    <a:pt x="167" y="153"/>
                    <a:pt x="169" y="158"/>
                  </a:cubicBezTo>
                  <a:cubicBezTo>
                    <a:pt x="172" y="161"/>
                    <a:pt x="174" y="166"/>
                    <a:pt x="175" y="171"/>
                  </a:cubicBezTo>
                  <a:cubicBezTo>
                    <a:pt x="176" y="176"/>
                    <a:pt x="177" y="182"/>
                    <a:pt x="179" y="186"/>
                  </a:cubicBezTo>
                  <a:cubicBezTo>
                    <a:pt x="180" y="192"/>
                    <a:pt x="180" y="198"/>
                    <a:pt x="180" y="204"/>
                  </a:cubicBezTo>
                  <a:cubicBezTo>
                    <a:pt x="180" y="210"/>
                    <a:pt x="180" y="216"/>
                    <a:pt x="179" y="222"/>
                  </a:cubicBezTo>
                  <a:close/>
                  <a:moveTo>
                    <a:pt x="401" y="307"/>
                  </a:moveTo>
                  <a:cubicBezTo>
                    <a:pt x="246" y="307"/>
                    <a:pt x="246" y="307"/>
                    <a:pt x="246" y="307"/>
                  </a:cubicBezTo>
                  <a:cubicBezTo>
                    <a:pt x="246" y="185"/>
                    <a:pt x="246" y="185"/>
                    <a:pt x="246" y="185"/>
                  </a:cubicBezTo>
                  <a:cubicBezTo>
                    <a:pt x="292" y="228"/>
                    <a:pt x="292" y="228"/>
                    <a:pt x="292" y="228"/>
                  </a:cubicBezTo>
                  <a:cubicBezTo>
                    <a:pt x="297" y="232"/>
                    <a:pt x="303" y="232"/>
                    <a:pt x="306" y="228"/>
                  </a:cubicBezTo>
                  <a:cubicBezTo>
                    <a:pt x="401" y="140"/>
                    <a:pt x="401" y="140"/>
                    <a:pt x="401" y="140"/>
                  </a:cubicBezTo>
                  <a:lnTo>
                    <a:pt x="401" y="307"/>
                  </a:lnTo>
                  <a:close/>
                  <a:moveTo>
                    <a:pt x="401" y="121"/>
                  </a:moveTo>
                  <a:cubicBezTo>
                    <a:pt x="300" y="216"/>
                    <a:pt x="300" y="216"/>
                    <a:pt x="300" y="216"/>
                  </a:cubicBezTo>
                  <a:cubicBezTo>
                    <a:pt x="300" y="217"/>
                    <a:pt x="299" y="217"/>
                    <a:pt x="298" y="216"/>
                  </a:cubicBezTo>
                  <a:cubicBezTo>
                    <a:pt x="246" y="167"/>
                    <a:pt x="246" y="167"/>
                    <a:pt x="246" y="167"/>
                  </a:cubicBezTo>
                  <a:cubicBezTo>
                    <a:pt x="246" y="113"/>
                    <a:pt x="246" y="113"/>
                    <a:pt x="246" y="113"/>
                  </a:cubicBezTo>
                  <a:cubicBezTo>
                    <a:pt x="401" y="113"/>
                    <a:pt x="401" y="113"/>
                    <a:pt x="401" y="113"/>
                  </a:cubicBezTo>
                  <a:lnTo>
                    <a:pt x="401" y="121"/>
                  </a:lnTo>
                  <a:close/>
                  <a:moveTo>
                    <a:pt x="146" y="184"/>
                  </a:moveTo>
                  <a:cubicBezTo>
                    <a:pt x="144" y="182"/>
                    <a:pt x="144" y="178"/>
                    <a:pt x="143" y="176"/>
                  </a:cubicBezTo>
                  <a:cubicBezTo>
                    <a:pt x="142" y="173"/>
                    <a:pt x="141" y="171"/>
                    <a:pt x="138" y="169"/>
                  </a:cubicBezTo>
                  <a:cubicBezTo>
                    <a:pt x="137" y="166"/>
                    <a:pt x="136" y="165"/>
                    <a:pt x="134" y="163"/>
                  </a:cubicBezTo>
                  <a:cubicBezTo>
                    <a:pt x="133" y="161"/>
                    <a:pt x="131" y="160"/>
                    <a:pt x="129" y="159"/>
                  </a:cubicBezTo>
                  <a:cubicBezTo>
                    <a:pt x="127" y="158"/>
                    <a:pt x="125" y="158"/>
                    <a:pt x="123" y="157"/>
                  </a:cubicBezTo>
                  <a:cubicBezTo>
                    <a:pt x="121" y="157"/>
                    <a:pt x="118" y="157"/>
                    <a:pt x="116" y="157"/>
                  </a:cubicBezTo>
                  <a:cubicBezTo>
                    <a:pt x="114" y="157"/>
                    <a:pt x="111" y="157"/>
                    <a:pt x="109" y="158"/>
                  </a:cubicBezTo>
                  <a:cubicBezTo>
                    <a:pt x="107" y="158"/>
                    <a:pt x="104" y="159"/>
                    <a:pt x="103" y="160"/>
                  </a:cubicBezTo>
                  <a:cubicBezTo>
                    <a:pt x="101" y="161"/>
                    <a:pt x="98" y="163"/>
                    <a:pt x="97" y="165"/>
                  </a:cubicBezTo>
                  <a:cubicBezTo>
                    <a:pt x="96" y="166"/>
                    <a:pt x="94" y="169"/>
                    <a:pt x="92" y="171"/>
                  </a:cubicBezTo>
                  <a:cubicBezTo>
                    <a:pt x="91" y="173"/>
                    <a:pt x="90" y="176"/>
                    <a:pt x="89" y="178"/>
                  </a:cubicBezTo>
                  <a:cubicBezTo>
                    <a:pt x="88" y="180"/>
                    <a:pt x="88" y="184"/>
                    <a:pt x="86" y="186"/>
                  </a:cubicBezTo>
                  <a:cubicBezTo>
                    <a:pt x="86" y="189"/>
                    <a:pt x="85" y="192"/>
                    <a:pt x="85" y="196"/>
                  </a:cubicBezTo>
                  <a:cubicBezTo>
                    <a:pt x="85" y="198"/>
                    <a:pt x="84" y="202"/>
                    <a:pt x="84" y="205"/>
                  </a:cubicBezTo>
                  <a:cubicBezTo>
                    <a:pt x="84" y="209"/>
                    <a:pt x="85" y="212"/>
                    <a:pt x="85" y="216"/>
                  </a:cubicBezTo>
                  <a:cubicBezTo>
                    <a:pt x="85" y="219"/>
                    <a:pt x="86" y="223"/>
                    <a:pt x="86" y="225"/>
                  </a:cubicBezTo>
                  <a:cubicBezTo>
                    <a:pt x="88" y="229"/>
                    <a:pt x="89" y="231"/>
                    <a:pt x="90" y="233"/>
                  </a:cubicBezTo>
                  <a:cubicBezTo>
                    <a:pt x="91" y="236"/>
                    <a:pt x="92" y="238"/>
                    <a:pt x="94" y="241"/>
                  </a:cubicBezTo>
                  <a:cubicBezTo>
                    <a:pt x="95" y="243"/>
                    <a:pt x="96" y="244"/>
                    <a:pt x="98" y="246"/>
                  </a:cubicBezTo>
                  <a:cubicBezTo>
                    <a:pt x="99" y="248"/>
                    <a:pt x="102" y="249"/>
                    <a:pt x="103" y="250"/>
                  </a:cubicBezTo>
                  <a:cubicBezTo>
                    <a:pt x="105" y="251"/>
                    <a:pt x="107" y="252"/>
                    <a:pt x="109" y="252"/>
                  </a:cubicBezTo>
                  <a:cubicBezTo>
                    <a:pt x="111" y="254"/>
                    <a:pt x="114" y="254"/>
                    <a:pt x="115" y="254"/>
                  </a:cubicBezTo>
                  <a:cubicBezTo>
                    <a:pt x="117" y="254"/>
                    <a:pt x="120" y="254"/>
                    <a:pt x="122" y="254"/>
                  </a:cubicBezTo>
                  <a:cubicBezTo>
                    <a:pt x="124" y="252"/>
                    <a:pt x="127" y="252"/>
                    <a:pt x="128" y="251"/>
                  </a:cubicBezTo>
                  <a:cubicBezTo>
                    <a:pt x="130" y="250"/>
                    <a:pt x="131" y="249"/>
                    <a:pt x="134" y="248"/>
                  </a:cubicBezTo>
                  <a:cubicBezTo>
                    <a:pt x="135" y="246"/>
                    <a:pt x="137" y="244"/>
                    <a:pt x="138" y="243"/>
                  </a:cubicBezTo>
                  <a:cubicBezTo>
                    <a:pt x="140" y="241"/>
                    <a:pt x="141" y="238"/>
                    <a:pt x="142" y="236"/>
                  </a:cubicBezTo>
                  <a:cubicBezTo>
                    <a:pt x="143" y="232"/>
                    <a:pt x="144" y="230"/>
                    <a:pt x="146" y="226"/>
                  </a:cubicBezTo>
                  <a:cubicBezTo>
                    <a:pt x="147" y="224"/>
                    <a:pt x="147" y="220"/>
                    <a:pt x="147" y="217"/>
                  </a:cubicBezTo>
                  <a:cubicBezTo>
                    <a:pt x="148" y="213"/>
                    <a:pt x="148" y="210"/>
                    <a:pt x="148" y="206"/>
                  </a:cubicBezTo>
                  <a:cubicBezTo>
                    <a:pt x="148" y="202"/>
                    <a:pt x="148" y="198"/>
                    <a:pt x="147" y="195"/>
                  </a:cubicBezTo>
                  <a:cubicBezTo>
                    <a:pt x="147" y="191"/>
                    <a:pt x="147" y="187"/>
                    <a:pt x="146" y="184"/>
                  </a:cubicBezTo>
                  <a:close/>
                </a:path>
              </a:pathLst>
            </a:custGeom>
            <a:solidFill>
              <a:srgbClr val="1B375F"/>
            </a:solidFill>
            <a:ln>
              <a:noFill/>
            </a:ln>
          </p:spPr>
          <p:txBody>
            <a:bodyPr vert="horz" wrap="square" lIns="89619" tIns="44810" rIns="89619" bIns="44810" numCol="1" anchor="t" anchorCtr="0" compatLnSpc="1">
              <a:prstTxWarp prst="textNoShape">
                <a:avLst/>
              </a:prstTxWarp>
            </a:bodyPr>
            <a:lstStyle/>
            <a:p>
              <a:pPr defTabSz="914180">
                <a:defRPr/>
              </a:pPr>
              <a:endParaRPr lang="en-US" sz="1799" kern="0">
                <a:solidFill>
                  <a:srgbClr val="505050"/>
                </a:solidFill>
                <a:latin typeface="Segoe UI"/>
              </a:endParaRPr>
            </a:p>
          </p:txBody>
        </p:sp>
        <p:sp>
          <p:nvSpPr>
            <p:cNvPr id="530" name="Freeform 10"/>
            <p:cNvSpPr>
              <a:spLocks noChangeAspect="1" noEditPoints="1"/>
            </p:cNvSpPr>
            <p:nvPr/>
          </p:nvSpPr>
          <p:spPr bwMode="auto">
            <a:xfrm>
              <a:off x="1581499" y="4519042"/>
              <a:ext cx="610333" cy="1096369"/>
            </a:xfrm>
            <a:prstGeom prst="roundRect">
              <a:avLst>
                <a:gd name="adj" fmla="val 3431"/>
              </a:avLst>
            </a:prstGeom>
            <a:solidFill>
              <a:srgbClr val="333333"/>
            </a:solidFill>
            <a:ln>
              <a:noFill/>
            </a:ln>
            <a:extLst/>
          </p:spPr>
          <p:txBody>
            <a:bodyPr vert="horz" wrap="square" lIns="87822" tIns="43911" rIns="87822" bIns="43911" numCol="1" anchor="t" anchorCtr="0" compatLnSpc="1">
              <a:prstTxWarp prst="textNoShape">
                <a:avLst/>
              </a:prstTxWarp>
            </a:bodyPr>
            <a:lstStyle/>
            <a:p>
              <a:pPr defTabSz="895730"/>
              <a:endParaRPr lang="en-US" sz="1729">
                <a:solidFill>
                  <a:srgbClr val="FFFFFF"/>
                </a:solidFill>
                <a:latin typeface="Segoe UI"/>
              </a:endParaRPr>
            </a:p>
          </p:txBody>
        </p:sp>
        <p:sp>
          <p:nvSpPr>
            <p:cNvPr id="531" name="Rectangle 530"/>
            <p:cNvSpPr/>
            <p:nvPr/>
          </p:nvSpPr>
          <p:spPr bwMode="auto">
            <a:xfrm>
              <a:off x="1610385" y="4626798"/>
              <a:ext cx="552561" cy="853054"/>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32" name="Round Same Side Corner Rectangle 531"/>
            <p:cNvSpPr/>
            <p:nvPr/>
          </p:nvSpPr>
          <p:spPr bwMode="auto">
            <a:xfrm flipV="1">
              <a:off x="1840210" y="4535287"/>
              <a:ext cx="96570" cy="16095"/>
            </a:xfrm>
            <a:prstGeom prst="round2SameRect">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33" name="Oval 532"/>
            <p:cNvSpPr/>
            <p:nvPr/>
          </p:nvSpPr>
          <p:spPr bwMode="auto">
            <a:xfrm>
              <a:off x="2077612" y="4550265"/>
              <a:ext cx="16095" cy="16095"/>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43" name="Freeform 13"/>
            <p:cNvSpPr>
              <a:spLocks/>
            </p:cNvSpPr>
            <p:nvPr/>
          </p:nvSpPr>
          <p:spPr bwMode="auto">
            <a:xfrm>
              <a:off x="1885813" y="5520649"/>
              <a:ext cx="28567" cy="25260"/>
            </a:xfrm>
            <a:custGeom>
              <a:avLst/>
              <a:gdLst>
                <a:gd name="T0" fmla="*/ 0 w 1140"/>
                <a:gd name="T1" fmla="*/ 1008 h 1008"/>
                <a:gd name="T2" fmla="*/ 1140 w 1140"/>
                <a:gd name="T3" fmla="*/ 1008 h 1008"/>
                <a:gd name="T4" fmla="*/ 1140 w 1140"/>
                <a:gd name="T5" fmla="*/ 0 h 1008"/>
                <a:gd name="T6" fmla="*/ 0 w 1140"/>
                <a:gd name="T7" fmla="*/ 159 h 1008"/>
                <a:gd name="T8" fmla="*/ 0 w 1140"/>
                <a:gd name="T9" fmla="*/ 1008 h 1008"/>
              </a:gdLst>
              <a:ahLst/>
              <a:cxnLst>
                <a:cxn ang="0">
                  <a:pos x="T0" y="T1"/>
                </a:cxn>
                <a:cxn ang="0">
                  <a:pos x="T2" y="T3"/>
                </a:cxn>
                <a:cxn ang="0">
                  <a:pos x="T4" y="T5"/>
                </a:cxn>
                <a:cxn ang="0">
                  <a:pos x="T6" y="T7"/>
                </a:cxn>
                <a:cxn ang="0">
                  <a:pos x="T8" y="T9"/>
                </a:cxn>
              </a:cxnLst>
              <a:rect l="0" t="0" r="r" b="b"/>
              <a:pathLst>
                <a:path w="1140" h="1008">
                  <a:moveTo>
                    <a:pt x="0" y="1008"/>
                  </a:moveTo>
                  <a:lnTo>
                    <a:pt x="1140" y="1008"/>
                  </a:lnTo>
                  <a:lnTo>
                    <a:pt x="1140" y="0"/>
                  </a:lnTo>
                  <a:lnTo>
                    <a:pt x="0" y="159"/>
                  </a:lnTo>
                  <a:lnTo>
                    <a:pt x="0" y="1008"/>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44" name="Freeform 14"/>
            <p:cNvSpPr>
              <a:spLocks/>
            </p:cNvSpPr>
            <p:nvPr/>
          </p:nvSpPr>
          <p:spPr bwMode="auto">
            <a:xfrm>
              <a:off x="1858950" y="5524758"/>
              <a:ext cx="21877" cy="21150"/>
            </a:xfrm>
            <a:custGeom>
              <a:avLst/>
              <a:gdLst>
                <a:gd name="T0" fmla="*/ 873 w 873"/>
                <a:gd name="T1" fmla="*/ 844 h 844"/>
                <a:gd name="T2" fmla="*/ 873 w 873"/>
                <a:gd name="T3" fmla="*/ 0 h 844"/>
                <a:gd name="T4" fmla="*/ 0 w 873"/>
                <a:gd name="T5" fmla="*/ 123 h 844"/>
                <a:gd name="T6" fmla="*/ 0 w 873"/>
                <a:gd name="T7" fmla="*/ 844 h 844"/>
                <a:gd name="T8" fmla="*/ 873 w 873"/>
                <a:gd name="T9" fmla="*/ 844 h 844"/>
              </a:gdLst>
              <a:ahLst/>
              <a:cxnLst>
                <a:cxn ang="0">
                  <a:pos x="T0" y="T1"/>
                </a:cxn>
                <a:cxn ang="0">
                  <a:pos x="T2" y="T3"/>
                </a:cxn>
                <a:cxn ang="0">
                  <a:pos x="T4" y="T5"/>
                </a:cxn>
                <a:cxn ang="0">
                  <a:pos x="T6" y="T7"/>
                </a:cxn>
                <a:cxn ang="0">
                  <a:pos x="T8" y="T9"/>
                </a:cxn>
              </a:cxnLst>
              <a:rect l="0" t="0" r="r" b="b"/>
              <a:pathLst>
                <a:path w="873" h="844">
                  <a:moveTo>
                    <a:pt x="873" y="844"/>
                  </a:moveTo>
                  <a:lnTo>
                    <a:pt x="873" y="0"/>
                  </a:lnTo>
                  <a:lnTo>
                    <a:pt x="0" y="123"/>
                  </a:lnTo>
                  <a:lnTo>
                    <a:pt x="0" y="844"/>
                  </a:lnTo>
                  <a:lnTo>
                    <a:pt x="873" y="844"/>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45" name="Freeform 15"/>
            <p:cNvSpPr>
              <a:spLocks/>
            </p:cNvSpPr>
            <p:nvPr/>
          </p:nvSpPr>
          <p:spPr bwMode="auto">
            <a:xfrm>
              <a:off x="1858950" y="5550895"/>
              <a:ext cx="21877" cy="21100"/>
            </a:xfrm>
            <a:custGeom>
              <a:avLst/>
              <a:gdLst>
                <a:gd name="T0" fmla="*/ 873 w 873"/>
                <a:gd name="T1" fmla="*/ 0 h 842"/>
                <a:gd name="T2" fmla="*/ 0 w 873"/>
                <a:gd name="T3" fmla="*/ 0 h 842"/>
                <a:gd name="T4" fmla="*/ 0 w 873"/>
                <a:gd name="T5" fmla="*/ 721 h 842"/>
                <a:gd name="T6" fmla="*/ 873 w 873"/>
                <a:gd name="T7" fmla="*/ 842 h 842"/>
                <a:gd name="T8" fmla="*/ 873 w 873"/>
                <a:gd name="T9" fmla="*/ 0 h 842"/>
              </a:gdLst>
              <a:ahLst/>
              <a:cxnLst>
                <a:cxn ang="0">
                  <a:pos x="T0" y="T1"/>
                </a:cxn>
                <a:cxn ang="0">
                  <a:pos x="T2" y="T3"/>
                </a:cxn>
                <a:cxn ang="0">
                  <a:pos x="T4" y="T5"/>
                </a:cxn>
                <a:cxn ang="0">
                  <a:pos x="T6" y="T7"/>
                </a:cxn>
                <a:cxn ang="0">
                  <a:pos x="T8" y="T9"/>
                </a:cxn>
              </a:cxnLst>
              <a:rect l="0" t="0" r="r" b="b"/>
              <a:pathLst>
                <a:path w="873" h="842">
                  <a:moveTo>
                    <a:pt x="873" y="0"/>
                  </a:moveTo>
                  <a:lnTo>
                    <a:pt x="0" y="0"/>
                  </a:lnTo>
                  <a:lnTo>
                    <a:pt x="0" y="721"/>
                  </a:lnTo>
                  <a:lnTo>
                    <a:pt x="873" y="842"/>
                  </a:lnTo>
                  <a:lnTo>
                    <a:pt x="873" y="0"/>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46" name="Freeform 16"/>
            <p:cNvSpPr>
              <a:spLocks/>
            </p:cNvSpPr>
            <p:nvPr/>
          </p:nvSpPr>
          <p:spPr bwMode="auto">
            <a:xfrm>
              <a:off x="1885813" y="5550895"/>
              <a:ext cx="28567" cy="25184"/>
            </a:xfrm>
            <a:custGeom>
              <a:avLst/>
              <a:gdLst>
                <a:gd name="T0" fmla="*/ 0 w 1140"/>
                <a:gd name="T1" fmla="*/ 0 h 1005"/>
                <a:gd name="T2" fmla="*/ 0 w 1140"/>
                <a:gd name="T3" fmla="*/ 847 h 1005"/>
                <a:gd name="T4" fmla="*/ 1140 w 1140"/>
                <a:gd name="T5" fmla="*/ 1005 h 1005"/>
                <a:gd name="T6" fmla="*/ 1140 w 1140"/>
                <a:gd name="T7" fmla="*/ 0 h 1005"/>
                <a:gd name="T8" fmla="*/ 0 w 1140"/>
                <a:gd name="T9" fmla="*/ 0 h 1005"/>
              </a:gdLst>
              <a:ahLst/>
              <a:cxnLst>
                <a:cxn ang="0">
                  <a:pos x="T0" y="T1"/>
                </a:cxn>
                <a:cxn ang="0">
                  <a:pos x="T2" y="T3"/>
                </a:cxn>
                <a:cxn ang="0">
                  <a:pos x="T4" y="T5"/>
                </a:cxn>
                <a:cxn ang="0">
                  <a:pos x="T6" y="T7"/>
                </a:cxn>
                <a:cxn ang="0">
                  <a:pos x="T8" y="T9"/>
                </a:cxn>
              </a:cxnLst>
              <a:rect l="0" t="0" r="r" b="b"/>
              <a:pathLst>
                <a:path w="1140" h="1005">
                  <a:moveTo>
                    <a:pt x="0" y="0"/>
                  </a:moveTo>
                  <a:lnTo>
                    <a:pt x="0" y="847"/>
                  </a:lnTo>
                  <a:lnTo>
                    <a:pt x="1140" y="1005"/>
                  </a:lnTo>
                  <a:lnTo>
                    <a:pt x="1140" y="0"/>
                  </a:lnTo>
                  <a:lnTo>
                    <a:pt x="0" y="0"/>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35" name="Freeform 20"/>
            <p:cNvSpPr>
              <a:spLocks noEditPoints="1"/>
            </p:cNvSpPr>
            <p:nvPr/>
          </p:nvSpPr>
          <p:spPr bwMode="auto">
            <a:xfrm>
              <a:off x="2085660" y="5524861"/>
              <a:ext cx="45619" cy="47133"/>
            </a:xfrm>
            <a:custGeom>
              <a:avLst/>
              <a:gdLst>
                <a:gd name="T0" fmla="*/ 41 w 1845"/>
                <a:gd name="T1" fmla="*/ 1632 h 1907"/>
                <a:gd name="T2" fmla="*/ 552 w 1845"/>
                <a:gd name="T3" fmla="*/ 1102 h 1907"/>
                <a:gd name="T4" fmla="*/ 430 w 1845"/>
                <a:gd name="T5" fmla="*/ 709 h 1907"/>
                <a:gd name="T6" fmla="*/ 1135 w 1845"/>
                <a:gd name="T7" fmla="*/ 0 h 1907"/>
                <a:gd name="T8" fmla="*/ 1845 w 1845"/>
                <a:gd name="T9" fmla="*/ 709 h 1907"/>
                <a:gd name="T10" fmla="*/ 1135 w 1845"/>
                <a:gd name="T11" fmla="*/ 1413 h 1907"/>
                <a:gd name="T12" fmla="*/ 796 w 1845"/>
                <a:gd name="T13" fmla="*/ 1326 h 1907"/>
                <a:gd name="T14" fmla="*/ 281 w 1845"/>
                <a:gd name="T15" fmla="*/ 1862 h 1907"/>
                <a:gd name="T16" fmla="*/ 124 w 1845"/>
                <a:gd name="T17" fmla="*/ 1865 h 1907"/>
                <a:gd name="T18" fmla="*/ 45 w 1845"/>
                <a:gd name="T19" fmla="*/ 1789 h 1907"/>
                <a:gd name="T20" fmla="*/ 41 w 1845"/>
                <a:gd name="T21" fmla="*/ 1632 h 1907"/>
                <a:gd name="T22" fmla="*/ 1135 w 1845"/>
                <a:gd name="T23" fmla="*/ 1195 h 1907"/>
                <a:gd name="T24" fmla="*/ 1625 w 1845"/>
                <a:gd name="T25" fmla="*/ 709 h 1907"/>
                <a:gd name="T26" fmla="*/ 1135 w 1845"/>
                <a:gd name="T27" fmla="*/ 222 h 1907"/>
                <a:gd name="T28" fmla="*/ 648 w 1845"/>
                <a:gd name="T29" fmla="*/ 709 h 1907"/>
                <a:gd name="T30" fmla="*/ 1135 w 1845"/>
                <a:gd name="T31" fmla="*/ 1195 h 1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45" h="1907">
                  <a:moveTo>
                    <a:pt x="41" y="1632"/>
                  </a:moveTo>
                  <a:cubicBezTo>
                    <a:pt x="552" y="1102"/>
                    <a:pt x="552" y="1102"/>
                    <a:pt x="552" y="1102"/>
                  </a:cubicBezTo>
                  <a:cubicBezTo>
                    <a:pt x="475" y="989"/>
                    <a:pt x="430" y="853"/>
                    <a:pt x="430" y="709"/>
                  </a:cubicBezTo>
                  <a:cubicBezTo>
                    <a:pt x="430" y="319"/>
                    <a:pt x="745" y="0"/>
                    <a:pt x="1135" y="0"/>
                  </a:cubicBezTo>
                  <a:cubicBezTo>
                    <a:pt x="1528" y="0"/>
                    <a:pt x="1845" y="319"/>
                    <a:pt x="1845" y="709"/>
                  </a:cubicBezTo>
                  <a:cubicBezTo>
                    <a:pt x="1845" y="1097"/>
                    <a:pt x="1528" y="1413"/>
                    <a:pt x="1135" y="1413"/>
                  </a:cubicBezTo>
                  <a:cubicBezTo>
                    <a:pt x="1013" y="1413"/>
                    <a:pt x="897" y="1381"/>
                    <a:pt x="796" y="1326"/>
                  </a:cubicBezTo>
                  <a:cubicBezTo>
                    <a:pt x="281" y="1862"/>
                    <a:pt x="281" y="1862"/>
                    <a:pt x="281" y="1862"/>
                  </a:cubicBezTo>
                  <a:cubicBezTo>
                    <a:pt x="239" y="1907"/>
                    <a:pt x="170" y="1907"/>
                    <a:pt x="124" y="1865"/>
                  </a:cubicBezTo>
                  <a:cubicBezTo>
                    <a:pt x="45" y="1789"/>
                    <a:pt x="45" y="1789"/>
                    <a:pt x="45" y="1789"/>
                  </a:cubicBezTo>
                  <a:cubicBezTo>
                    <a:pt x="2" y="1748"/>
                    <a:pt x="0" y="1677"/>
                    <a:pt x="41" y="1632"/>
                  </a:cubicBezTo>
                  <a:close/>
                  <a:moveTo>
                    <a:pt x="1135" y="1195"/>
                  </a:moveTo>
                  <a:cubicBezTo>
                    <a:pt x="1406" y="1195"/>
                    <a:pt x="1625" y="976"/>
                    <a:pt x="1625" y="709"/>
                  </a:cubicBezTo>
                  <a:cubicBezTo>
                    <a:pt x="1625" y="438"/>
                    <a:pt x="1406" y="222"/>
                    <a:pt x="1135" y="222"/>
                  </a:cubicBezTo>
                  <a:cubicBezTo>
                    <a:pt x="867" y="222"/>
                    <a:pt x="648" y="438"/>
                    <a:pt x="648" y="709"/>
                  </a:cubicBezTo>
                  <a:cubicBezTo>
                    <a:pt x="648" y="976"/>
                    <a:pt x="867" y="1195"/>
                    <a:pt x="1135" y="1195"/>
                  </a:cubicBezTo>
                  <a:close/>
                </a:path>
              </a:pathLst>
            </a:custGeom>
            <a:solidFill>
              <a:srgbClr val="4E4E4E"/>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36" name="Freeform 24"/>
            <p:cNvSpPr>
              <a:spLocks/>
            </p:cNvSpPr>
            <p:nvPr/>
          </p:nvSpPr>
          <p:spPr bwMode="auto">
            <a:xfrm flipH="1">
              <a:off x="1646393" y="5524758"/>
              <a:ext cx="54539" cy="45619"/>
            </a:xfrm>
            <a:custGeom>
              <a:avLst/>
              <a:gdLst>
                <a:gd name="T0" fmla="*/ 2378 w 4084"/>
                <a:gd name="T1" fmla="*/ 0 h 3416"/>
                <a:gd name="T2" fmla="*/ 4084 w 4084"/>
                <a:gd name="T3" fmla="*/ 1709 h 3416"/>
                <a:gd name="T4" fmla="*/ 2378 w 4084"/>
                <a:gd name="T5" fmla="*/ 3416 h 3416"/>
                <a:gd name="T6" fmla="*/ 1259 w 4084"/>
                <a:gd name="T7" fmla="*/ 3416 h 3416"/>
                <a:gd name="T8" fmla="*/ 2553 w 4084"/>
                <a:gd name="T9" fmla="*/ 2116 h 3416"/>
                <a:gd name="T10" fmla="*/ 0 w 4084"/>
                <a:gd name="T11" fmla="*/ 2116 h 3416"/>
                <a:gd name="T12" fmla="*/ 0 w 4084"/>
                <a:gd name="T13" fmla="*/ 1290 h 3416"/>
                <a:gd name="T14" fmla="*/ 2541 w 4084"/>
                <a:gd name="T15" fmla="*/ 1290 h 3416"/>
                <a:gd name="T16" fmla="*/ 1245 w 4084"/>
                <a:gd name="T17" fmla="*/ 0 h 3416"/>
                <a:gd name="T18" fmla="*/ 2378 w 4084"/>
                <a:gd name="T19" fmla="*/ 0 h 3416"/>
                <a:gd name="T20" fmla="*/ 2378 w 4084"/>
                <a:gd name="T21" fmla="*/ 0 h 3416"/>
                <a:gd name="T22" fmla="*/ 2378 w 4084"/>
                <a:gd name="T23" fmla="*/ 0 h 3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84" h="3416">
                  <a:moveTo>
                    <a:pt x="2378" y="0"/>
                  </a:moveTo>
                  <a:lnTo>
                    <a:pt x="4084" y="1709"/>
                  </a:lnTo>
                  <a:lnTo>
                    <a:pt x="2378" y="3416"/>
                  </a:lnTo>
                  <a:lnTo>
                    <a:pt x="1259" y="3416"/>
                  </a:lnTo>
                  <a:lnTo>
                    <a:pt x="2553" y="2116"/>
                  </a:lnTo>
                  <a:lnTo>
                    <a:pt x="0" y="2116"/>
                  </a:lnTo>
                  <a:lnTo>
                    <a:pt x="0" y="1290"/>
                  </a:lnTo>
                  <a:lnTo>
                    <a:pt x="2541" y="1290"/>
                  </a:lnTo>
                  <a:lnTo>
                    <a:pt x="1245" y="0"/>
                  </a:lnTo>
                  <a:lnTo>
                    <a:pt x="2378" y="0"/>
                  </a:lnTo>
                  <a:lnTo>
                    <a:pt x="2378" y="0"/>
                  </a:lnTo>
                  <a:lnTo>
                    <a:pt x="2378" y="0"/>
                  </a:lnTo>
                  <a:close/>
                </a:path>
              </a:pathLst>
            </a:custGeom>
            <a:solidFill>
              <a:srgbClr val="4E4E4E"/>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39" name="Rectangle 538"/>
            <p:cNvSpPr/>
            <p:nvPr/>
          </p:nvSpPr>
          <p:spPr bwMode="auto">
            <a:xfrm flipH="1">
              <a:off x="2026087" y="5029441"/>
              <a:ext cx="136859"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40" name="Rectangle 539"/>
            <p:cNvSpPr/>
            <p:nvPr/>
          </p:nvSpPr>
          <p:spPr bwMode="auto">
            <a:xfrm flipH="1">
              <a:off x="1709024" y="5029441"/>
              <a:ext cx="310896"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41" name="Rectangle 540"/>
            <p:cNvSpPr/>
            <p:nvPr/>
          </p:nvSpPr>
          <p:spPr bwMode="auto">
            <a:xfrm flipH="1">
              <a:off x="2026087" y="5173631"/>
              <a:ext cx="136859"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42" name="Rectangle 541"/>
            <p:cNvSpPr/>
            <p:nvPr/>
          </p:nvSpPr>
          <p:spPr bwMode="auto">
            <a:xfrm flipH="1">
              <a:off x="1709024" y="5173631"/>
              <a:ext cx="310896"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525" name="Straight Connector 524"/>
            <p:cNvCxnSpPr/>
            <p:nvPr/>
          </p:nvCxnSpPr>
          <p:spPr>
            <a:xfrm>
              <a:off x="1930793" y="4670178"/>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6" name="Straight Connector 525"/>
            <p:cNvCxnSpPr/>
            <p:nvPr/>
          </p:nvCxnSpPr>
          <p:spPr>
            <a:xfrm>
              <a:off x="1930793" y="4741390"/>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7" name="Straight Connector 526"/>
            <p:cNvCxnSpPr/>
            <p:nvPr/>
          </p:nvCxnSpPr>
          <p:spPr>
            <a:xfrm>
              <a:off x="1930793" y="4805707"/>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8" name="Straight Connector 527"/>
            <p:cNvCxnSpPr/>
            <p:nvPr/>
          </p:nvCxnSpPr>
          <p:spPr>
            <a:xfrm>
              <a:off x="1930790" y="4870024"/>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9" name="Straight Connector 528"/>
            <p:cNvCxnSpPr/>
            <p:nvPr/>
          </p:nvCxnSpPr>
          <p:spPr>
            <a:xfrm>
              <a:off x="1930793" y="4934341"/>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18" name="Freeform 10"/>
            <p:cNvSpPr>
              <a:spLocks noChangeAspect="1" noEditPoints="1"/>
            </p:cNvSpPr>
            <p:nvPr/>
          </p:nvSpPr>
          <p:spPr bwMode="auto">
            <a:xfrm>
              <a:off x="540178" y="4549544"/>
              <a:ext cx="593354" cy="1065867"/>
            </a:xfrm>
            <a:prstGeom prst="roundRect">
              <a:avLst>
                <a:gd name="adj" fmla="val 7324"/>
              </a:avLst>
            </a:prstGeom>
            <a:solidFill>
              <a:srgbClr val="333333"/>
            </a:solidFill>
            <a:ln>
              <a:noFill/>
            </a:ln>
            <a:extLst/>
          </p:spPr>
          <p:txBody>
            <a:bodyPr vert="horz" wrap="square" lIns="87822" tIns="43911" rIns="87822" bIns="43911" numCol="1" anchor="t" anchorCtr="0" compatLnSpc="1">
              <a:prstTxWarp prst="textNoShape">
                <a:avLst/>
              </a:prstTxWarp>
            </a:bodyPr>
            <a:lstStyle/>
            <a:p>
              <a:pPr defTabSz="895730"/>
              <a:endParaRPr lang="en-US" sz="1729">
                <a:solidFill>
                  <a:srgbClr val="FFFFFF"/>
                </a:solidFill>
                <a:latin typeface="Segoe UI"/>
              </a:endParaRPr>
            </a:p>
          </p:txBody>
        </p:sp>
        <p:sp>
          <p:nvSpPr>
            <p:cNvPr id="519" name="Rounded Rectangle 518"/>
            <p:cNvSpPr/>
            <p:nvPr/>
          </p:nvSpPr>
          <p:spPr bwMode="auto">
            <a:xfrm>
              <a:off x="568261" y="4677551"/>
              <a:ext cx="537189" cy="801081"/>
            </a:xfrm>
            <a:prstGeom prst="roundRect">
              <a:avLst>
                <a:gd name="adj" fmla="val 1187"/>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520" name="Group 519"/>
            <p:cNvGrpSpPr/>
            <p:nvPr/>
          </p:nvGrpSpPr>
          <p:grpSpPr>
            <a:xfrm>
              <a:off x="751181" y="4641194"/>
              <a:ext cx="134394" cy="15647"/>
              <a:chOff x="5596078" y="2180378"/>
              <a:chExt cx="138544" cy="16130"/>
            </a:xfrm>
            <a:solidFill>
              <a:schemeClr val="tx1">
                <a:lumMod val="50000"/>
              </a:schemeClr>
            </a:solidFill>
          </p:grpSpPr>
          <p:sp>
            <p:nvSpPr>
              <p:cNvPr id="523" name="Rounded Rectangle 522"/>
              <p:cNvSpPr/>
              <p:nvPr/>
            </p:nvSpPr>
            <p:spPr bwMode="auto">
              <a:xfrm>
                <a:off x="5637840" y="2180378"/>
                <a:ext cx="96782" cy="16130"/>
              </a:xfrm>
              <a:prstGeom prst="roundRect">
                <a:avLst>
                  <a:gd name="adj" fmla="val 5000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24" name="Oval 523"/>
              <p:cNvSpPr/>
              <p:nvPr/>
            </p:nvSpPr>
            <p:spPr bwMode="auto">
              <a:xfrm>
                <a:off x="5596078" y="2180378"/>
                <a:ext cx="16130" cy="1613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521" name="Oval 520"/>
            <p:cNvSpPr/>
            <p:nvPr/>
          </p:nvSpPr>
          <p:spPr bwMode="auto">
            <a:xfrm>
              <a:off x="823550" y="4593872"/>
              <a:ext cx="26610" cy="26610"/>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22" name="Oval 521"/>
            <p:cNvSpPr/>
            <p:nvPr/>
          </p:nvSpPr>
          <p:spPr bwMode="auto">
            <a:xfrm>
              <a:off x="796940" y="5508692"/>
              <a:ext cx="79831" cy="79831"/>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8" name="Rectangle 507"/>
            <p:cNvSpPr/>
            <p:nvPr/>
          </p:nvSpPr>
          <p:spPr bwMode="auto">
            <a:xfrm>
              <a:off x="598225" y="4704721"/>
              <a:ext cx="476049" cy="77299"/>
            </a:xfrm>
            <a:prstGeom prst="rect">
              <a:avLst/>
            </a:prstGeom>
            <a:solidFill>
              <a:srgbClr val="005A9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9" name="Rectangle 508"/>
            <p:cNvSpPr/>
            <p:nvPr/>
          </p:nvSpPr>
          <p:spPr bwMode="auto">
            <a:xfrm>
              <a:off x="602651" y="4841407"/>
              <a:ext cx="467196" cy="599127"/>
            </a:xfrm>
            <a:prstGeom prst="rect">
              <a:avLst/>
            </a:prstGeom>
            <a:noFill/>
            <a:ln w="12700">
              <a:solidFill>
                <a:srgbClr val="005A9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510" name="Straight Connector 509"/>
            <p:cNvCxnSpPr/>
            <p:nvPr/>
          </p:nvCxnSpPr>
          <p:spPr>
            <a:xfrm>
              <a:off x="644407" y="4907348"/>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1" name="Straight Connector 510"/>
            <p:cNvCxnSpPr/>
            <p:nvPr/>
          </p:nvCxnSpPr>
          <p:spPr>
            <a:xfrm>
              <a:off x="644407" y="4971823"/>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2" name="Straight Connector 511"/>
            <p:cNvCxnSpPr/>
            <p:nvPr/>
          </p:nvCxnSpPr>
          <p:spPr>
            <a:xfrm>
              <a:off x="644407" y="5030056"/>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3" name="Straight Connector 512"/>
            <p:cNvCxnSpPr/>
            <p:nvPr/>
          </p:nvCxnSpPr>
          <p:spPr>
            <a:xfrm>
              <a:off x="644404" y="5088289"/>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4" name="Straight Connector 513"/>
            <p:cNvCxnSpPr/>
            <p:nvPr/>
          </p:nvCxnSpPr>
          <p:spPr>
            <a:xfrm>
              <a:off x="644407" y="5262987"/>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6" name="Straight Connector 515"/>
            <p:cNvCxnSpPr/>
            <p:nvPr/>
          </p:nvCxnSpPr>
          <p:spPr>
            <a:xfrm>
              <a:off x="644407" y="5146522"/>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7" name="Straight Connector 516"/>
            <p:cNvCxnSpPr/>
            <p:nvPr/>
          </p:nvCxnSpPr>
          <p:spPr>
            <a:xfrm>
              <a:off x="644405" y="5204755"/>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498" name="Group 497"/>
            <p:cNvGrpSpPr/>
            <p:nvPr/>
          </p:nvGrpSpPr>
          <p:grpSpPr>
            <a:xfrm>
              <a:off x="1022496" y="4379028"/>
              <a:ext cx="651017" cy="1236383"/>
              <a:chOff x="5651685" y="-476444"/>
              <a:chExt cx="1669255" cy="2809977"/>
            </a:xfrm>
          </p:grpSpPr>
          <p:sp>
            <p:nvSpPr>
              <p:cNvPr id="500" name="Rectangle 499"/>
              <p:cNvSpPr/>
              <p:nvPr/>
            </p:nvSpPr>
            <p:spPr bwMode="auto">
              <a:xfrm>
                <a:off x="6203006" y="-476444"/>
                <a:ext cx="566612" cy="171451"/>
              </a:xfrm>
              <a:prstGeom prst="rect">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1" name="Freeform 500"/>
              <p:cNvSpPr/>
              <p:nvPr/>
            </p:nvSpPr>
            <p:spPr bwMode="auto">
              <a:xfrm>
                <a:off x="5651685" y="-476444"/>
                <a:ext cx="1669255" cy="2809977"/>
              </a:xfrm>
              <a:custGeom>
                <a:avLst/>
                <a:gdLst>
                  <a:gd name="connsiteX0" fmla="*/ 239948 w 1715629"/>
                  <a:gd name="connsiteY0" fmla="*/ 0 h 2809977"/>
                  <a:gd name="connsiteX1" fmla="*/ 622279 w 1715629"/>
                  <a:gd name="connsiteY1" fmla="*/ 0 h 2809977"/>
                  <a:gd name="connsiteX2" fmla="*/ 626704 w 1715629"/>
                  <a:gd name="connsiteY2" fmla="*/ 21916 h 2809977"/>
                  <a:gd name="connsiteX3" fmla="*/ 705692 w 1715629"/>
                  <a:gd name="connsiteY3" fmla="*/ 74273 h 2809977"/>
                  <a:gd name="connsiteX4" fmla="*/ 1009937 w 1715629"/>
                  <a:gd name="connsiteY4" fmla="*/ 74273 h 2809977"/>
                  <a:gd name="connsiteX5" fmla="*/ 1088926 w 1715629"/>
                  <a:gd name="connsiteY5" fmla="*/ 21916 h 2809977"/>
                  <a:gd name="connsiteX6" fmla="*/ 1093350 w 1715629"/>
                  <a:gd name="connsiteY6" fmla="*/ 0 h 2809977"/>
                  <a:gd name="connsiteX7" fmla="*/ 1475681 w 1715629"/>
                  <a:gd name="connsiteY7" fmla="*/ 0 h 2809977"/>
                  <a:gd name="connsiteX8" fmla="*/ 1715629 w 1715629"/>
                  <a:gd name="connsiteY8" fmla="*/ 239948 h 2809977"/>
                  <a:gd name="connsiteX9" fmla="*/ 1715629 w 1715629"/>
                  <a:gd name="connsiteY9" fmla="*/ 2570029 h 2809977"/>
                  <a:gd name="connsiteX10" fmla="*/ 1475681 w 1715629"/>
                  <a:gd name="connsiteY10" fmla="*/ 2809977 h 2809977"/>
                  <a:gd name="connsiteX11" fmla="*/ 239948 w 1715629"/>
                  <a:gd name="connsiteY11" fmla="*/ 2809977 h 2809977"/>
                  <a:gd name="connsiteX12" fmla="*/ 0 w 1715629"/>
                  <a:gd name="connsiteY12" fmla="*/ 2570029 h 2809977"/>
                  <a:gd name="connsiteX13" fmla="*/ 0 w 1715629"/>
                  <a:gd name="connsiteY13" fmla="*/ 239948 h 2809977"/>
                  <a:gd name="connsiteX14" fmla="*/ 239948 w 1715629"/>
                  <a:gd name="connsiteY14" fmla="*/ 0 h 2809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15629" h="2809977">
                    <a:moveTo>
                      <a:pt x="239948" y="0"/>
                    </a:moveTo>
                    <a:lnTo>
                      <a:pt x="622279" y="0"/>
                    </a:lnTo>
                    <a:lnTo>
                      <a:pt x="626704" y="21916"/>
                    </a:lnTo>
                    <a:cubicBezTo>
                      <a:pt x="639718" y="52684"/>
                      <a:pt x="670184" y="74273"/>
                      <a:pt x="705692" y="74273"/>
                    </a:cubicBezTo>
                    <a:lnTo>
                      <a:pt x="1009937" y="74273"/>
                    </a:lnTo>
                    <a:cubicBezTo>
                      <a:pt x="1045446" y="74273"/>
                      <a:pt x="1075912" y="52684"/>
                      <a:pt x="1088926" y="21916"/>
                    </a:cubicBezTo>
                    <a:lnTo>
                      <a:pt x="1093350" y="0"/>
                    </a:lnTo>
                    <a:lnTo>
                      <a:pt x="1475681" y="0"/>
                    </a:lnTo>
                    <a:cubicBezTo>
                      <a:pt x="1608201" y="0"/>
                      <a:pt x="1715629" y="107428"/>
                      <a:pt x="1715629" y="239948"/>
                    </a:cubicBezTo>
                    <a:lnTo>
                      <a:pt x="1715629" y="2570029"/>
                    </a:lnTo>
                    <a:cubicBezTo>
                      <a:pt x="1715629" y="2702549"/>
                      <a:pt x="1608201" y="2809977"/>
                      <a:pt x="1475681" y="2809977"/>
                    </a:cubicBezTo>
                    <a:lnTo>
                      <a:pt x="239948" y="2809977"/>
                    </a:lnTo>
                    <a:cubicBezTo>
                      <a:pt x="107428" y="2809977"/>
                      <a:pt x="0" y="2702549"/>
                      <a:pt x="0" y="2570029"/>
                    </a:cubicBezTo>
                    <a:lnTo>
                      <a:pt x="0" y="239948"/>
                    </a:lnTo>
                    <a:cubicBezTo>
                      <a:pt x="0" y="107428"/>
                      <a:pt x="107428" y="0"/>
                      <a:pt x="239948" y="0"/>
                    </a:cubicBezTo>
                    <a:close/>
                  </a:path>
                </a:pathLst>
              </a:cu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502" name="Group 501"/>
              <p:cNvGrpSpPr/>
              <p:nvPr/>
            </p:nvGrpSpPr>
            <p:grpSpPr>
              <a:xfrm>
                <a:off x="6124436" y="2123612"/>
                <a:ext cx="723752" cy="98117"/>
                <a:chOff x="6147223" y="2123612"/>
                <a:chExt cx="723752" cy="98117"/>
              </a:xfrm>
            </p:grpSpPr>
            <p:sp>
              <p:nvSpPr>
                <p:cNvPr id="503" name="Rounded Rectangle 502"/>
                <p:cNvSpPr/>
                <p:nvPr/>
              </p:nvSpPr>
              <p:spPr bwMode="auto">
                <a:xfrm>
                  <a:off x="6366215" y="2123612"/>
                  <a:ext cx="285769" cy="98117"/>
                </a:xfrm>
                <a:prstGeom prst="roundRect">
                  <a:avLst>
                    <a:gd name="adj" fmla="val 50000"/>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4" name="Oval 503"/>
                <p:cNvSpPr/>
                <p:nvPr/>
              </p:nvSpPr>
              <p:spPr bwMode="auto">
                <a:xfrm>
                  <a:off x="6147223" y="2137745"/>
                  <a:ext cx="69850" cy="69850"/>
                </a:xfrm>
                <a:prstGeom prst="ellipse">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5" name="Oval 504"/>
                <p:cNvSpPr/>
                <p:nvPr/>
              </p:nvSpPr>
              <p:spPr bwMode="auto">
                <a:xfrm>
                  <a:off x="6801125" y="2137745"/>
                  <a:ext cx="69850" cy="69850"/>
                </a:xfrm>
                <a:prstGeom prst="ellipse">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sp>
          <p:nvSpPr>
            <p:cNvPr id="499" name="Rounded Rectangle 498"/>
            <p:cNvSpPr/>
            <p:nvPr/>
          </p:nvSpPr>
          <p:spPr bwMode="auto">
            <a:xfrm>
              <a:off x="1063534" y="4483208"/>
              <a:ext cx="566284" cy="959409"/>
            </a:xfrm>
            <a:prstGeom prst="roundRect">
              <a:avLst>
                <a:gd name="adj" fmla="val 6832"/>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19" tIns="140495" rIns="175619" bIns="140495" numCol="1" spcCol="0" rtlCol="0" fromWordArt="0" anchor="t" anchorCtr="0" forceAA="0" compatLnSpc="1">
              <a:prstTxWarp prst="textNoShape">
                <a:avLst/>
              </a:prstTxWarp>
              <a:noAutofit/>
            </a:bodyPr>
            <a:lstStyle/>
            <a:p>
              <a:pPr algn="ctr" defTabSz="89530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90" name="Rectangle 489"/>
            <p:cNvSpPr/>
            <p:nvPr/>
          </p:nvSpPr>
          <p:spPr bwMode="auto">
            <a:xfrm>
              <a:off x="1109980" y="4540246"/>
              <a:ext cx="476049" cy="91833"/>
            </a:xfrm>
            <a:prstGeom prst="rect">
              <a:avLst/>
            </a:prstGeom>
            <a:solidFill>
              <a:srgbClr val="95AC0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91" name="Rectangle 490"/>
            <p:cNvSpPr/>
            <p:nvPr/>
          </p:nvSpPr>
          <p:spPr bwMode="auto">
            <a:xfrm>
              <a:off x="1114406" y="4702633"/>
              <a:ext cx="467196" cy="711776"/>
            </a:xfrm>
            <a:prstGeom prst="rect">
              <a:avLst/>
            </a:prstGeom>
            <a:noFill/>
            <a:ln w="12700">
              <a:solidFill>
                <a:srgbClr val="95AC0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492" name="Straight Connector 491"/>
            <p:cNvCxnSpPr/>
            <p:nvPr/>
          </p:nvCxnSpPr>
          <p:spPr>
            <a:xfrm>
              <a:off x="1156162" y="4788387"/>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3" name="Straight Connector 492"/>
            <p:cNvCxnSpPr/>
            <p:nvPr/>
          </p:nvCxnSpPr>
          <p:spPr>
            <a:xfrm>
              <a:off x="1156162" y="4873973"/>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4" name="Straight Connector 493"/>
            <p:cNvCxnSpPr/>
            <p:nvPr/>
          </p:nvCxnSpPr>
          <p:spPr>
            <a:xfrm>
              <a:off x="1156162" y="4959511"/>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5" name="Straight Connector 494"/>
            <p:cNvCxnSpPr/>
            <p:nvPr/>
          </p:nvCxnSpPr>
          <p:spPr>
            <a:xfrm>
              <a:off x="1156162" y="5358752"/>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6" name="Straight Connector 495"/>
            <p:cNvCxnSpPr/>
            <p:nvPr/>
          </p:nvCxnSpPr>
          <p:spPr>
            <a:xfrm>
              <a:off x="1156162" y="5203478"/>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610" name="Rectangle 609"/>
          <p:cNvSpPr/>
          <p:nvPr/>
        </p:nvSpPr>
        <p:spPr>
          <a:xfrm>
            <a:off x="5126322" y="5032011"/>
            <a:ext cx="485920" cy="226315"/>
          </a:xfrm>
          <a:prstGeom prst="rect">
            <a:avLst/>
          </a:pr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lIns="91363" tIns="45682" rIns="91363" bIns="45682" rtlCol="0" anchor="ctr"/>
          <a:lstStyle/>
          <a:p>
            <a:pPr algn="ctr" defTabSz="913912"/>
            <a:endParaRPr lang="en-US" sz="1798">
              <a:solidFill>
                <a:srgbClr val="000000"/>
              </a:solidFill>
              <a:latin typeface="Segoe UI"/>
            </a:endParaRPr>
          </a:p>
        </p:txBody>
      </p:sp>
      <p:sp>
        <p:nvSpPr>
          <p:cNvPr id="574" name="Rectangle 573"/>
          <p:cNvSpPr/>
          <p:nvPr/>
        </p:nvSpPr>
        <p:spPr bwMode="auto">
          <a:xfrm>
            <a:off x="2847512" y="3525280"/>
            <a:ext cx="418525" cy="235869"/>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75" name="Rectangle 574"/>
          <p:cNvSpPr/>
          <p:nvPr/>
        </p:nvSpPr>
        <p:spPr bwMode="auto">
          <a:xfrm>
            <a:off x="3325409" y="3790513"/>
            <a:ext cx="418525" cy="235869"/>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59" name="Rectangle 558"/>
          <p:cNvSpPr/>
          <p:nvPr/>
        </p:nvSpPr>
        <p:spPr>
          <a:xfrm>
            <a:off x="3983404" y="4330577"/>
            <a:ext cx="835443" cy="202750"/>
          </a:xfrm>
          <a:prstGeom prst="rect">
            <a:avLst/>
          </a:pr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lIns="91363" tIns="45682" rIns="91363" bIns="45682" rtlCol="0" anchor="ctr"/>
          <a:lstStyle/>
          <a:p>
            <a:pPr algn="ctr" defTabSz="913912"/>
            <a:endParaRPr lang="en-US" sz="1798">
              <a:solidFill>
                <a:srgbClr val="000000"/>
              </a:solidFill>
              <a:latin typeface="Segoe UI"/>
            </a:endParaRPr>
          </a:p>
        </p:txBody>
      </p:sp>
      <p:sp>
        <p:nvSpPr>
          <p:cNvPr id="537" name="Rectangle 536"/>
          <p:cNvSpPr/>
          <p:nvPr/>
        </p:nvSpPr>
        <p:spPr bwMode="auto">
          <a:xfrm flipH="1">
            <a:off x="1758417" y="4602946"/>
            <a:ext cx="207970" cy="268267"/>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15" name="Rectangle 514"/>
          <p:cNvSpPr/>
          <p:nvPr/>
        </p:nvSpPr>
        <p:spPr bwMode="auto">
          <a:xfrm>
            <a:off x="1028773" y="4877910"/>
            <a:ext cx="90492" cy="476655"/>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97" name="Rectangle 496"/>
          <p:cNvSpPr/>
          <p:nvPr/>
        </p:nvSpPr>
        <p:spPr bwMode="auto">
          <a:xfrm>
            <a:off x="1252942" y="4971155"/>
            <a:ext cx="211207" cy="154865"/>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 name="Oval 23"/>
          <p:cNvSpPr/>
          <p:nvPr/>
        </p:nvSpPr>
        <p:spPr bwMode="auto">
          <a:xfrm>
            <a:off x="6890629" y="2236744"/>
            <a:ext cx="836157" cy="83615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2" name="Freeform 18"/>
          <p:cNvSpPr>
            <a:spLocks noChangeAspect="1" noEditPoints="1"/>
          </p:cNvSpPr>
          <p:nvPr/>
        </p:nvSpPr>
        <p:spPr bwMode="auto">
          <a:xfrm>
            <a:off x="7035406" y="2453068"/>
            <a:ext cx="546607" cy="403514"/>
          </a:xfrm>
          <a:custGeom>
            <a:avLst/>
            <a:gdLst>
              <a:gd name="T0" fmla="*/ 364 w 780"/>
              <a:gd name="T1" fmla="*/ 241 h 440"/>
              <a:gd name="T2" fmla="*/ 5 w 780"/>
              <a:gd name="T3" fmla="*/ 27 h 440"/>
              <a:gd name="T4" fmla="*/ 48 w 780"/>
              <a:gd name="T5" fmla="*/ 0 h 440"/>
              <a:gd name="T6" fmla="*/ 732 w 780"/>
              <a:gd name="T7" fmla="*/ 0 h 440"/>
              <a:gd name="T8" fmla="*/ 775 w 780"/>
              <a:gd name="T9" fmla="*/ 27 h 440"/>
              <a:gd name="T10" fmla="*/ 416 w 780"/>
              <a:gd name="T11" fmla="*/ 240 h 440"/>
              <a:gd name="T12" fmla="*/ 416 w 780"/>
              <a:gd name="T13" fmla="*/ 241 h 440"/>
              <a:gd name="T14" fmla="*/ 390 w 780"/>
              <a:gd name="T15" fmla="*/ 247 h 440"/>
              <a:gd name="T16" fmla="*/ 364 w 780"/>
              <a:gd name="T17" fmla="*/ 241 h 440"/>
              <a:gd name="T18" fmla="*/ 780 w 780"/>
              <a:gd name="T19" fmla="*/ 324 h 440"/>
              <a:gd name="T20" fmla="*/ 780 w 780"/>
              <a:gd name="T21" fmla="*/ 66 h 440"/>
              <a:gd name="T22" fmla="*/ 563 w 780"/>
              <a:gd name="T23" fmla="*/ 195 h 440"/>
              <a:gd name="T24" fmla="*/ 780 w 780"/>
              <a:gd name="T25" fmla="*/ 324 h 440"/>
              <a:gd name="T26" fmla="*/ 0 w 780"/>
              <a:gd name="T27" fmla="*/ 392 h 440"/>
              <a:gd name="T28" fmla="*/ 48 w 780"/>
              <a:gd name="T29" fmla="*/ 440 h 440"/>
              <a:gd name="T30" fmla="*/ 732 w 780"/>
              <a:gd name="T31" fmla="*/ 440 h 440"/>
              <a:gd name="T32" fmla="*/ 780 w 780"/>
              <a:gd name="T33" fmla="*/ 392 h 440"/>
              <a:gd name="T34" fmla="*/ 780 w 780"/>
              <a:gd name="T35" fmla="*/ 366 h 440"/>
              <a:gd name="T36" fmla="*/ 528 w 780"/>
              <a:gd name="T37" fmla="*/ 216 h 440"/>
              <a:gd name="T38" fmla="*/ 435 w 780"/>
              <a:gd name="T39" fmla="*/ 271 h 440"/>
              <a:gd name="T40" fmla="*/ 390 w 780"/>
              <a:gd name="T41" fmla="*/ 283 h 440"/>
              <a:gd name="T42" fmla="*/ 390 w 780"/>
              <a:gd name="T43" fmla="*/ 283 h 440"/>
              <a:gd name="T44" fmla="*/ 344 w 780"/>
              <a:gd name="T45" fmla="*/ 271 h 440"/>
              <a:gd name="T46" fmla="*/ 252 w 780"/>
              <a:gd name="T47" fmla="*/ 216 h 440"/>
              <a:gd name="T48" fmla="*/ 0 w 780"/>
              <a:gd name="T49" fmla="*/ 366 h 440"/>
              <a:gd name="T50" fmla="*/ 0 w 780"/>
              <a:gd name="T51" fmla="*/ 392 h 440"/>
              <a:gd name="T52" fmla="*/ 217 w 780"/>
              <a:gd name="T53" fmla="*/ 195 h 440"/>
              <a:gd name="T54" fmla="*/ 0 w 780"/>
              <a:gd name="T55" fmla="*/ 66 h 440"/>
              <a:gd name="T56" fmla="*/ 0 w 780"/>
              <a:gd name="T57" fmla="*/ 324 h 440"/>
              <a:gd name="T58" fmla="*/ 217 w 780"/>
              <a:gd name="T59" fmla="*/ 195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0" h="440">
                <a:moveTo>
                  <a:pt x="364" y="241"/>
                </a:moveTo>
                <a:cubicBezTo>
                  <a:pt x="5" y="27"/>
                  <a:pt x="5" y="27"/>
                  <a:pt x="5" y="27"/>
                </a:cubicBezTo>
                <a:cubicBezTo>
                  <a:pt x="13" y="11"/>
                  <a:pt x="29" y="0"/>
                  <a:pt x="48" y="0"/>
                </a:cubicBezTo>
                <a:cubicBezTo>
                  <a:pt x="732" y="0"/>
                  <a:pt x="732" y="0"/>
                  <a:pt x="732" y="0"/>
                </a:cubicBezTo>
                <a:cubicBezTo>
                  <a:pt x="751" y="0"/>
                  <a:pt x="767" y="11"/>
                  <a:pt x="775" y="27"/>
                </a:cubicBezTo>
                <a:cubicBezTo>
                  <a:pt x="416" y="240"/>
                  <a:pt x="416" y="240"/>
                  <a:pt x="416" y="240"/>
                </a:cubicBezTo>
                <a:cubicBezTo>
                  <a:pt x="416" y="241"/>
                  <a:pt x="416" y="241"/>
                  <a:pt x="416" y="241"/>
                </a:cubicBezTo>
                <a:cubicBezTo>
                  <a:pt x="409" y="245"/>
                  <a:pt x="400" y="247"/>
                  <a:pt x="390" y="247"/>
                </a:cubicBezTo>
                <a:cubicBezTo>
                  <a:pt x="380" y="247"/>
                  <a:pt x="370" y="245"/>
                  <a:pt x="364" y="241"/>
                </a:cubicBezTo>
                <a:close/>
                <a:moveTo>
                  <a:pt x="780" y="324"/>
                </a:moveTo>
                <a:cubicBezTo>
                  <a:pt x="780" y="66"/>
                  <a:pt x="780" y="66"/>
                  <a:pt x="780" y="66"/>
                </a:cubicBezTo>
                <a:cubicBezTo>
                  <a:pt x="563" y="195"/>
                  <a:pt x="563" y="195"/>
                  <a:pt x="563" y="195"/>
                </a:cubicBezTo>
                <a:lnTo>
                  <a:pt x="780" y="324"/>
                </a:lnTo>
                <a:close/>
                <a:moveTo>
                  <a:pt x="0" y="392"/>
                </a:moveTo>
                <a:cubicBezTo>
                  <a:pt x="0" y="419"/>
                  <a:pt x="21" y="440"/>
                  <a:pt x="48" y="440"/>
                </a:cubicBezTo>
                <a:cubicBezTo>
                  <a:pt x="732" y="440"/>
                  <a:pt x="732" y="440"/>
                  <a:pt x="732" y="440"/>
                </a:cubicBezTo>
                <a:cubicBezTo>
                  <a:pt x="758" y="440"/>
                  <a:pt x="780" y="419"/>
                  <a:pt x="780" y="392"/>
                </a:cubicBezTo>
                <a:cubicBezTo>
                  <a:pt x="780" y="366"/>
                  <a:pt x="780" y="366"/>
                  <a:pt x="780" y="366"/>
                </a:cubicBezTo>
                <a:cubicBezTo>
                  <a:pt x="528" y="216"/>
                  <a:pt x="528" y="216"/>
                  <a:pt x="528" y="216"/>
                </a:cubicBezTo>
                <a:cubicBezTo>
                  <a:pt x="435" y="271"/>
                  <a:pt x="435" y="271"/>
                  <a:pt x="435" y="271"/>
                </a:cubicBezTo>
                <a:cubicBezTo>
                  <a:pt x="423" y="279"/>
                  <a:pt x="407" y="283"/>
                  <a:pt x="390" y="283"/>
                </a:cubicBezTo>
                <a:cubicBezTo>
                  <a:pt x="390" y="283"/>
                  <a:pt x="390" y="283"/>
                  <a:pt x="390" y="283"/>
                </a:cubicBezTo>
                <a:cubicBezTo>
                  <a:pt x="373" y="283"/>
                  <a:pt x="357" y="279"/>
                  <a:pt x="344" y="271"/>
                </a:cubicBezTo>
                <a:cubicBezTo>
                  <a:pt x="252" y="216"/>
                  <a:pt x="252" y="216"/>
                  <a:pt x="252" y="216"/>
                </a:cubicBezTo>
                <a:cubicBezTo>
                  <a:pt x="0" y="366"/>
                  <a:pt x="0" y="366"/>
                  <a:pt x="0" y="366"/>
                </a:cubicBezTo>
                <a:lnTo>
                  <a:pt x="0" y="392"/>
                </a:lnTo>
                <a:close/>
                <a:moveTo>
                  <a:pt x="217" y="195"/>
                </a:moveTo>
                <a:cubicBezTo>
                  <a:pt x="0" y="66"/>
                  <a:pt x="0" y="66"/>
                  <a:pt x="0" y="66"/>
                </a:cubicBezTo>
                <a:cubicBezTo>
                  <a:pt x="0" y="324"/>
                  <a:pt x="0" y="324"/>
                  <a:pt x="0" y="324"/>
                </a:cubicBezTo>
                <a:lnTo>
                  <a:pt x="217" y="195"/>
                </a:lnTo>
                <a:close/>
              </a:path>
            </a:pathLst>
          </a:custGeom>
          <a:solidFill>
            <a:schemeClr val="bg1"/>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049" tIns="43888" rIns="0" bIns="43888" numCol="1" spcCol="0" rtlCol="0" fromWordArt="0" anchor="ctr" anchorCtr="0" forceAA="0" compatLnSpc="1">
            <a:prstTxWarp prst="textNoShape">
              <a:avLst/>
            </a:prstTxWarp>
            <a:noAutofit/>
          </a:bodyPr>
          <a:lstStyle/>
          <a:p>
            <a:pPr defTabSz="895119">
              <a:lnSpc>
                <a:spcPct val="90000"/>
              </a:lnSpc>
              <a:spcAft>
                <a:spcPts val="576"/>
              </a:spcAft>
            </a:pPr>
            <a:endParaRPr lang="en-US" sz="1342" b="1" dirty="0">
              <a:gradFill>
                <a:gsLst>
                  <a:gs pos="50427">
                    <a:srgbClr val="FFFFFF"/>
                  </a:gs>
                  <a:gs pos="30000">
                    <a:srgbClr val="FFFFFF"/>
                  </a:gs>
                </a:gsLst>
                <a:lin ang="5400000" scaled="0"/>
              </a:gradFill>
              <a:latin typeface="Segoe UI"/>
            </a:endParaRPr>
          </a:p>
        </p:txBody>
      </p:sp>
      <p:sp>
        <p:nvSpPr>
          <p:cNvPr id="333" name="Oval 332"/>
          <p:cNvSpPr/>
          <p:nvPr/>
        </p:nvSpPr>
        <p:spPr bwMode="auto">
          <a:xfrm>
            <a:off x="8093680" y="2236744"/>
            <a:ext cx="836157" cy="83615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4" name="Freeform 17"/>
          <p:cNvSpPr>
            <a:spLocks noEditPoints="1"/>
          </p:cNvSpPr>
          <p:nvPr/>
        </p:nvSpPr>
        <p:spPr bwMode="auto">
          <a:xfrm>
            <a:off x="8281458" y="2362151"/>
            <a:ext cx="460602" cy="585348"/>
          </a:xfrm>
          <a:custGeom>
            <a:avLst/>
            <a:gdLst>
              <a:gd name="T0" fmla="*/ 718 w 3648"/>
              <a:gd name="T1" fmla="*/ 1195 h 4636"/>
              <a:gd name="T2" fmla="*/ 2791 w 3648"/>
              <a:gd name="T3" fmla="*/ 1195 h 4636"/>
              <a:gd name="T4" fmla="*/ 2791 w 3648"/>
              <a:gd name="T5" fmla="*/ 1358 h 4636"/>
              <a:gd name="T6" fmla="*/ 718 w 3648"/>
              <a:gd name="T7" fmla="*/ 1358 h 4636"/>
              <a:gd name="T8" fmla="*/ 718 w 3648"/>
              <a:gd name="T9" fmla="*/ 1195 h 4636"/>
              <a:gd name="T10" fmla="*/ 718 w 3648"/>
              <a:gd name="T11" fmla="*/ 1195 h 4636"/>
              <a:gd name="T12" fmla="*/ 718 w 3648"/>
              <a:gd name="T13" fmla="*/ 1195 h 4636"/>
              <a:gd name="T14" fmla="*/ 718 w 3648"/>
              <a:gd name="T15" fmla="*/ 1885 h 4636"/>
              <a:gd name="T16" fmla="*/ 2791 w 3648"/>
              <a:gd name="T17" fmla="*/ 1885 h 4636"/>
              <a:gd name="T18" fmla="*/ 2791 w 3648"/>
              <a:gd name="T19" fmla="*/ 1748 h 4636"/>
              <a:gd name="T20" fmla="*/ 718 w 3648"/>
              <a:gd name="T21" fmla="*/ 1748 h 4636"/>
              <a:gd name="T22" fmla="*/ 718 w 3648"/>
              <a:gd name="T23" fmla="*/ 1885 h 4636"/>
              <a:gd name="T24" fmla="*/ 718 w 3648"/>
              <a:gd name="T25" fmla="*/ 1885 h 4636"/>
              <a:gd name="T26" fmla="*/ 718 w 3648"/>
              <a:gd name="T27" fmla="*/ 1885 h 4636"/>
              <a:gd name="T28" fmla="*/ 718 w 3648"/>
              <a:gd name="T29" fmla="*/ 2439 h 4636"/>
              <a:gd name="T30" fmla="*/ 2791 w 3648"/>
              <a:gd name="T31" fmla="*/ 2439 h 4636"/>
              <a:gd name="T32" fmla="*/ 2791 w 3648"/>
              <a:gd name="T33" fmla="*/ 2276 h 4636"/>
              <a:gd name="T34" fmla="*/ 718 w 3648"/>
              <a:gd name="T35" fmla="*/ 2276 h 4636"/>
              <a:gd name="T36" fmla="*/ 718 w 3648"/>
              <a:gd name="T37" fmla="*/ 2439 h 4636"/>
              <a:gd name="T38" fmla="*/ 718 w 3648"/>
              <a:gd name="T39" fmla="*/ 2439 h 4636"/>
              <a:gd name="T40" fmla="*/ 718 w 3648"/>
              <a:gd name="T41" fmla="*/ 2439 h 4636"/>
              <a:gd name="T42" fmla="*/ 718 w 3648"/>
              <a:gd name="T43" fmla="*/ 2966 h 4636"/>
              <a:gd name="T44" fmla="*/ 2791 w 3648"/>
              <a:gd name="T45" fmla="*/ 2966 h 4636"/>
              <a:gd name="T46" fmla="*/ 2791 w 3648"/>
              <a:gd name="T47" fmla="*/ 2803 h 4636"/>
              <a:gd name="T48" fmla="*/ 718 w 3648"/>
              <a:gd name="T49" fmla="*/ 2803 h 4636"/>
              <a:gd name="T50" fmla="*/ 718 w 3648"/>
              <a:gd name="T51" fmla="*/ 2966 h 4636"/>
              <a:gd name="T52" fmla="*/ 718 w 3648"/>
              <a:gd name="T53" fmla="*/ 2966 h 4636"/>
              <a:gd name="T54" fmla="*/ 718 w 3648"/>
              <a:gd name="T55" fmla="*/ 2966 h 4636"/>
              <a:gd name="T56" fmla="*/ 3648 w 3648"/>
              <a:gd name="T57" fmla="*/ 1131 h 4636"/>
              <a:gd name="T58" fmla="*/ 3648 w 3648"/>
              <a:gd name="T59" fmla="*/ 4636 h 4636"/>
              <a:gd name="T60" fmla="*/ 0 w 3648"/>
              <a:gd name="T61" fmla="*/ 4636 h 4636"/>
              <a:gd name="T62" fmla="*/ 0 w 3648"/>
              <a:gd name="T63" fmla="*/ 14 h 4636"/>
              <a:gd name="T64" fmla="*/ 2718 w 3648"/>
              <a:gd name="T65" fmla="*/ 14 h 4636"/>
              <a:gd name="T66" fmla="*/ 2718 w 3648"/>
              <a:gd name="T67" fmla="*/ 0 h 4636"/>
              <a:gd name="T68" fmla="*/ 3648 w 3648"/>
              <a:gd name="T69" fmla="*/ 1131 h 4636"/>
              <a:gd name="T70" fmla="*/ 3648 w 3648"/>
              <a:gd name="T71" fmla="*/ 1131 h 4636"/>
              <a:gd name="T72" fmla="*/ 3648 w 3648"/>
              <a:gd name="T73" fmla="*/ 1131 h 4636"/>
              <a:gd name="T74" fmla="*/ 3409 w 3648"/>
              <a:gd name="T75" fmla="*/ 994 h 4636"/>
              <a:gd name="T76" fmla="*/ 2692 w 3648"/>
              <a:gd name="T77" fmla="*/ 994 h 4636"/>
              <a:gd name="T78" fmla="*/ 2718 w 3648"/>
              <a:gd name="T79" fmla="*/ 265 h 4636"/>
              <a:gd name="T80" fmla="*/ 251 w 3648"/>
              <a:gd name="T81" fmla="*/ 265 h 4636"/>
              <a:gd name="T82" fmla="*/ 251 w 3648"/>
              <a:gd name="T83" fmla="*/ 4386 h 4636"/>
              <a:gd name="T84" fmla="*/ 3409 w 3648"/>
              <a:gd name="T85" fmla="*/ 4386 h 4636"/>
              <a:gd name="T86" fmla="*/ 3409 w 3648"/>
              <a:gd name="T87" fmla="*/ 994 h 4636"/>
              <a:gd name="T88" fmla="*/ 3409 w 3648"/>
              <a:gd name="T89" fmla="*/ 994 h 4636"/>
              <a:gd name="T90" fmla="*/ 3409 w 3648"/>
              <a:gd name="T91" fmla="*/ 994 h 4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648" h="4636">
                <a:moveTo>
                  <a:pt x="718" y="1195"/>
                </a:moveTo>
                <a:lnTo>
                  <a:pt x="2791" y="1195"/>
                </a:lnTo>
                <a:lnTo>
                  <a:pt x="2791" y="1358"/>
                </a:lnTo>
                <a:lnTo>
                  <a:pt x="718" y="1358"/>
                </a:lnTo>
                <a:lnTo>
                  <a:pt x="718" y="1195"/>
                </a:lnTo>
                <a:lnTo>
                  <a:pt x="718" y="1195"/>
                </a:lnTo>
                <a:lnTo>
                  <a:pt x="718" y="1195"/>
                </a:lnTo>
                <a:close/>
                <a:moveTo>
                  <a:pt x="718" y="1885"/>
                </a:moveTo>
                <a:lnTo>
                  <a:pt x="2791" y="1885"/>
                </a:lnTo>
                <a:lnTo>
                  <a:pt x="2791" y="1748"/>
                </a:lnTo>
                <a:lnTo>
                  <a:pt x="718" y="1748"/>
                </a:lnTo>
                <a:lnTo>
                  <a:pt x="718" y="1885"/>
                </a:lnTo>
                <a:lnTo>
                  <a:pt x="718" y="1885"/>
                </a:lnTo>
                <a:lnTo>
                  <a:pt x="718" y="1885"/>
                </a:lnTo>
                <a:close/>
                <a:moveTo>
                  <a:pt x="718" y="2439"/>
                </a:moveTo>
                <a:lnTo>
                  <a:pt x="2791" y="2439"/>
                </a:lnTo>
                <a:lnTo>
                  <a:pt x="2791" y="2276"/>
                </a:lnTo>
                <a:lnTo>
                  <a:pt x="718" y="2276"/>
                </a:lnTo>
                <a:lnTo>
                  <a:pt x="718" y="2439"/>
                </a:lnTo>
                <a:lnTo>
                  <a:pt x="718" y="2439"/>
                </a:lnTo>
                <a:lnTo>
                  <a:pt x="718" y="2439"/>
                </a:lnTo>
                <a:close/>
                <a:moveTo>
                  <a:pt x="718" y="2966"/>
                </a:moveTo>
                <a:lnTo>
                  <a:pt x="2791" y="2966"/>
                </a:lnTo>
                <a:lnTo>
                  <a:pt x="2791" y="2803"/>
                </a:lnTo>
                <a:lnTo>
                  <a:pt x="718" y="2803"/>
                </a:lnTo>
                <a:lnTo>
                  <a:pt x="718" y="2966"/>
                </a:lnTo>
                <a:lnTo>
                  <a:pt x="718" y="2966"/>
                </a:lnTo>
                <a:lnTo>
                  <a:pt x="718" y="2966"/>
                </a:lnTo>
                <a:close/>
                <a:moveTo>
                  <a:pt x="3648" y="1131"/>
                </a:moveTo>
                <a:lnTo>
                  <a:pt x="3648" y="4636"/>
                </a:lnTo>
                <a:lnTo>
                  <a:pt x="0" y="4636"/>
                </a:lnTo>
                <a:lnTo>
                  <a:pt x="0" y="14"/>
                </a:lnTo>
                <a:lnTo>
                  <a:pt x="2718" y="14"/>
                </a:lnTo>
                <a:lnTo>
                  <a:pt x="2718" y="0"/>
                </a:lnTo>
                <a:lnTo>
                  <a:pt x="3648" y="1131"/>
                </a:lnTo>
                <a:lnTo>
                  <a:pt x="3648" y="1131"/>
                </a:lnTo>
                <a:lnTo>
                  <a:pt x="3648" y="1131"/>
                </a:lnTo>
                <a:close/>
                <a:moveTo>
                  <a:pt x="3409" y="994"/>
                </a:moveTo>
                <a:lnTo>
                  <a:pt x="2692" y="994"/>
                </a:lnTo>
                <a:lnTo>
                  <a:pt x="2718" y="265"/>
                </a:lnTo>
                <a:lnTo>
                  <a:pt x="251" y="265"/>
                </a:lnTo>
                <a:lnTo>
                  <a:pt x="251" y="4386"/>
                </a:lnTo>
                <a:lnTo>
                  <a:pt x="3409" y="4386"/>
                </a:lnTo>
                <a:lnTo>
                  <a:pt x="3409" y="994"/>
                </a:lnTo>
                <a:lnTo>
                  <a:pt x="3409" y="994"/>
                </a:lnTo>
                <a:lnTo>
                  <a:pt x="3409" y="994"/>
                </a:lnTo>
                <a:close/>
              </a:path>
            </a:pathLst>
          </a:custGeom>
          <a:solidFill>
            <a:schemeClr val="bg1"/>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337" name="Oval 336"/>
          <p:cNvSpPr/>
          <p:nvPr/>
        </p:nvSpPr>
        <p:spPr bwMode="auto">
          <a:xfrm>
            <a:off x="9296732" y="2236744"/>
            <a:ext cx="836157" cy="83615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8" name="Freeform 337"/>
          <p:cNvSpPr>
            <a:spLocks noEditPoints="1"/>
          </p:cNvSpPr>
          <p:nvPr/>
        </p:nvSpPr>
        <p:spPr bwMode="auto">
          <a:xfrm>
            <a:off x="9425667" y="2406876"/>
            <a:ext cx="578291" cy="495893"/>
          </a:xfrm>
          <a:custGeom>
            <a:avLst/>
            <a:gdLst>
              <a:gd name="T0" fmla="*/ 1173 w 1958"/>
              <a:gd name="T1" fmla="*/ 413 h 1678"/>
              <a:gd name="T2" fmla="*/ 1292 w 1958"/>
              <a:gd name="T3" fmla="*/ 532 h 1678"/>
              <a:gd name="T4" fmla="*/ 1292 w 1958"/>
              <a:gd name="T5" fmla="*/ 1063 h 1678"/>
              <a:gd name="T6" fmla="*/ 1173 w 1958"/>
              <a:gd name="T7" fmla="*/ 1182 h 1678"/>
              <a:gd name="T8" fmla="*/ 1173 w 1958"/>
              <a:gd name="T9" fmla="*/ 1182 h 1678"/>
              <a:gd name="T10" fmla="*/ 1173 w 1958"/>
              <a:gd name="T11" fmla="*/ 1559 h 1678"/>
              <a:gd name="T12" fmla="*/ 1061 w 1958"/>
              <a:gd name="T13" fmla="*/ 1678 h 1678"/>
              <a:gd name="T14" fmla="*/ 893 w 1958"/>
              <a:gd name="T15" fmla="*/ 1678 h 1678"/>
              <a:gd name="T16" fmla="*/ 781 w 1958"/>
              <a:gd name="T17" fmla="*/ 1559 h 1678"/>
              <a:gd name="T18" fmla="*/ 781 w 1958"/>
              <a:gd name="T19" fmla="*/ 1182 h 1678"/>
              <a:gd name="T20" fmla="*/ 781 w 1958"/>
              <a:gd name="T21" fmla="*/ 1182 h 1678"/>
              <a:gd name="T22" fmla="*/ 662 w 1958"/>
              <a:gd name="T23" fmla="*/ 1063 h 1678"/>
              <a:gd name="T24" fmla="*/ 662 w 1958"/>
              <a:gd name="T25" fmla="*/ 532 h 1678"/>
              <a:gd name="T26" fmla="*/ 781 w 1958"/>
              <a:gd name="T27" fmla="*/ 413 h 1678"/>
              <a:gd name="T28" fmla="*/ 1173 w 1958"/>
              <a:gd name="T29" fmla="*/ 413 h 1678"/>
              <a:gd name="T30" fmla="*/ 789 w 1958"/>
              <a:gd name="T31" fmla="*/ 188 h 1678"/>
              <a:gd name="T32" fmla="*/ 977 w 1958"/>
              <a:gd name="T33" fmla="*/ 376 h 1678"/>
              <a:gd name="T34" fmla="*/ 1164 w 1958"/>
              <a:gd name="T35" fmla="*/ 188 h 1678"/>
              <a:gd name="T36" fmla="*/ 977 w 1958"/>
              <a:gd name="T37" fmla="*/ 0 h 1678"/>
              <a:gd name="T38" fmla="*/ 789 w 1958"/>
              <a:gd name="T39" fmla="*/ 188 h 1678"/>
              <a:gd name="T40" fmla="*/ 1861 w 1958"/>
              <a:gd name="T41" fmla="*/ 461 h 1678"/>
              <a:gd name="T42" fmla="*/ 1527 w 1958"/>
              <a:gd name="T43" fmla="*/ 461 h 1678"/>
              <a:gd name="T44" fmla="*/ 1429 w 1958"/>
              <a:gd name="T45" fmla="*/ 559 h 1678"/>
              <a:gd name="T46" fmla="*/ 1429 w 1958"/>
              <a:gd name="T47" fmla="*/ 1015 h 1678"/>
              <a:gd name="T48" fmla="*/ 1527 w 1958"/>
              <a:gd name="T49" fmla="*/ 1113 h 1678"/>
              <a:gd name="T50" fmla="*/ 1527 w 1958"/>
              <a:gd name="T51" fmla="*/ 1113 h 1678"/>
              <a:gd name="T52" fmla="*/ 1527 w 1958"/>
              <a:gd name="T53" fmla="*/ 1442 h 1678"/>
              <a:gd name="T54" fmla="*/ 1617 w 1958"/>
              <a:gd name="T55" fmla="*/ 1541 h 1678"/>
              <a:gd name="T56" fmla="*/ 1763 w 1958"/>
              <a:gd name="T57" fmla="*/ 1541 h 1678"/>
              <a:gd name="T58" fmla="*/ 1861 w 1958"/>
              <a:gd name="T59" fmla="*/ 1442 h 1678"/>
              <a:gd name="T60" fmla="*/ 1861 w 1958"/>
              <a:gd name="T61" fmla="*/ 1113 h 1678"/>
              <a:gd name="T62" fmla="*/ 1861 w 1958"/>
              <a:gd name="T63" fmla="*/ 1113 h 1678"/>
              <a:gd name="T64" fmla="*/ 1958 w 1958"/>
              <a:gd name="T65" fmla="*/ 1015 h 1678"/>
              <a:gd name="T66" fmla="*/ 1958 w 1958"/>
              <a:gd name="T67" fmla="*/ 559 h 1678"/>
              <a:gd name="T68" fmla="*/ 1861 w 1958"/>
              <a:gd name="T69" fmla="*/ 461 h 1678"/>
              <a:gd name="T70" fmla="*/ 1530 w 1958"/>
              <a:gd name="T71" fmla="*/ 265 h 1678"/>
              <a:gd name="T72" fmla="*/ 1691 w 1958"/>
              <a:gd name="T73" fmla="*/ 424 h 1678"/>
              <a:gd name="T74" fmla="*/ 1853 w 1958"/>
              <a:gd name="T75" fmla="*/ 265 h 1678"/>
              <a:gd name="T76" fmla="*/ 1691 w 1958"/>
              <a:gd name="T77" fmla="*/ 106 h 1678"/>
              <a:gd name="T78" fmla="*/ 1530 w 1958"/>
              <a:gd name="T79" fmla="*/ 265 h 1678"/>
              <a:gd name="T80" fmla="*/ 432 w 1958"/>
              <a:gd name="T81" fmla="*/ 461 h 1678"/>
              <a:gd name="T82" fmla="*/ 98 w 1958"/>
              <a:gd name="T83" fmla="*/ 461 h 1678"/>
              <a:gd name="T84" fmla="*/ 0 w 1958"/>
              <a:gd name="T85" fmla="*/ 559 h 1678"/>
              <a:gd name="T86" fmla="*/ 0 w 1958"/>
              <a:gd name="T87" fmla="*/ 1015 h 1678"/>
              <a:gd name="T88" fmla="*/ 98 w 1958"/>
              <a:gd name="T89" fmla="*/ 1113 h 1678"/>
              <a:gd name="T90" fmla="*/ 98 w 1958"/>
              <a:gd name="T91" fmla="*/ 1113 h 1678"/>
              <a:gd name="T92" fmla="*/ 98 w 1958"/>
              <a:gd name="T93" fmla="*/ 1442 h 1678"/>
              <a:gd name="T94" fmla="*/ 195 w 1958"/>
              <a:gd name="T95" fmla="*/ 1541 h 1678"/>
              <a:gd name="T96" fmla="*/ 341 w 1958"/>
              <a:gd name="T97" fmla="*/ 1541 h 1678"/>
              <a:gd name="T98" fmla="*/ 432 w 1958"/>
              <a:gd name="T99" fmla="*/ 1442 h 1678"/>
              <a:gd name="T100" fmla="*/ 432 w 1958"/>
              <a:gd name="T101" fmla="*/ 1113 h 1678"/>
              <a:gd name="T102" fmla="*/ 432 w 1958"/>
              <a:gd name="T103" fmla="*/ 1113 h 1678"/>
              <a:gd name="T104" fmla="*/ 529 w 1958"/>
              <a:gd name="T105" fmla="*/ 1015 h 1678"/>
              <a:gd name="T106" fmla="*/ 529 w 1958"/>
              <a:gd name="T107" fmla="*/ 559 h 1678"/>
              <a:gd name="T108" fmla="*/ 432 w 1958"/>
              <a:gd name="T109" fmla="*/ 461 h 1678"/>
              <a:gd name="T110" fmla="*/ 101 w 1958"/>
              <a:gd name="T111" fmla="*/ 265 h 1678"/>
              <a:gd name="T112" fmla="*/ 262 w 1958"/>
              <a:gd name="T113" fmla="*/ 424 h 1678"/>
              <a:gd name="T114" fmla="*/ 423 w 1958"/>
              <a:gd name="T115" fmla="*/ 265 h 1678"/>
              <a:gd name="T116" fmla="*/ 262 w 1958"/>
              <a:gd name="T117" fmla="*/ 106 h 1678"/>
              <a:gd name="T118" fmla="*/ 101 w 1958"/>
              <a:gd name="T119" fmla="*/ 265 h 1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958" h="1678">
                <a:moveTo>
                  <a:pt x="1173" y="413"/>
                </a:moveTo>
                <a:cubicBezTo>
                  <a:pt x="1236" y="413"/>
                  <a:pt x="1292" y="469"/>
                  <a:pt x="1292" y="532"/>
                </a:cubicBezTo>
                <a:cubicBezTo>
                  <a:pt x="1292" y="532"/>
                  <a:pt x="1292" y="532"/>
                  <a:pt x="1292" y="1063"/>
                </a:cubicBezTo>
                <a:cubicBezTo>
                  <a:pt x="1292" y="1126"/>
                  <a:pt x="1236" y="1182"/>
                  <a:pt x="1173" y="1182"/>
                </a:cubicBezTo>
                <a:cubicBezTo>
                  <a:pt x="1173" y="1182"/>
                  <a:pt x="1173" y="1182"/>
                  <a:pt x="1173" y="1182"/>
                </a:cubicBezTo>
                <a:cubicBezTo>
                  <a:pt x="1173" y="1182"/>
                  <a:pt x="1173" y="1182"/>
                  <a:pt x="1173" y="1559"/>
                </a:cubicBezTo>
                <a:cubicBezTo>
                  <a:pt x="1173" y="1622"/>
                  <a:pt x="1124" y="1678"/>
                  <a:pt x="1061" y="1678"/>
                </a:cubicBezTo>
                <a:cubicBezTo>
                  <a:pt x="1061" y="1678"/>
                  <a:pt x="1061" y="1678"/>
                  <a:pt x="893" y="1678"/>
                </a:cubicBezTo>
                <a:cubicBezTo>
                  <a:pt x="830" y="1678"/>
                  <a:pt x="781" y="1622"/>
                  <a:pt x="781" y="1559"/>
                </a:cubicBezTo>
                <a:cubicBezTo>
                  <a:pt x="781" y="1559"/>
                  <a:pt x="781" y="1559"/>
                  <a:pt x="781" y="1182"/>
                </a:cubicBezTo>
                <a:cubicBezTo>
                  <a:pt x="781" y="1182"/>
                  <a:pt x="781" y="1182"/>
                  <a:pt x="781" y="1182"/>
                </a:cubicBezTo>
                <a:cubicBezTo>
                  <a:pt x="718" y="1182"/>
                  <a:pt x="662" y="1126"/>
                  <a:pt x="662" y="1063"/>
                </a:cubicBezTo>
                <a:cubicBezTo>
                  <a:pt x="662" y="1063"/>
                  <a:pt x="662" y="1063"/>
                  <a:pt x="662" y="532"/>
                </a:cubicBezTo>
                <a:cubicBezTo>
                  <a:pt x="662" y="469"/>
                  <a:pt x="718" y="413"/>
                  <a:pt x="781" y="413"/>
                </a:cubicBezTo>
                <a:cubicBezTo>
                  <a:pt x="781" y="413"/>
                  <a:pt x="781" y="413"/>
                  <a:pt x="1173" y="413"/>
                </a:cubicBezTo>
                <a:close/>
                <a:moveTo>
                  <a:pt x="789" y="188"/>
                </a:moveTo>
                <a:cubicBezTo>
                  <a:pt x="789" y="292"/>
                  <a:pt x="873" y="376"/>
                  <a:pt x="977" y="376"/>
                </a:cubicBezTo>
                <a:cubicBezTo>
                  <a:pt x="1080" y="376"/>
                  <a:pt x="1164" y="292"/>
                  <a:pt x="1164" y="188"/>
                </a:cubicBezTo>
                <a:cubicBezTo>
                  <a:pt x="1164" y="84"/>
                  <a:pt x="1080" y="0"/>
                  <a:pt x="977" y="0"/>
                </a:cubicBezTo>
                <a:cubicBezTo>
                  <a:pt x="873" y="0"/>
                  <a:pt x="789" y="84"/>
                  <a:pt x="789" y="188"/>
                </a:cubicBezTo>
                <a:close/>
                <a:moveTo>
                  <a:pt x="1861" y="461"/>
                </a:moveTo>
                <a:cubicBezTo>
                  <a:pt x="1527" y="461"/>
                  <a:pt x="1527" y="461"/>
                  <a:pt x="1527" y="461"/>
                </a:cubicBezTo>
                <a:cubicBezTo>
                  <a:pt x="1471" y="461"/>
                  <a:pt x="1429" y="503"/>
                  <a:pt x="1429" y="559"/>
                </a:cubicBezTo>
                <a:cubicBezTo>
                  <a:pt x="1429" y="1015"/>
                  <a:pt x="1429" y="1015"/>
                  <a:pt x="1429" y="1015"/>
                </a:cubicBezTo>
                <a:cubicBezTo>
                  <a:pt x="1429" y="1071"/>
                  <a:pt x="1471" y="1113"/>
                  <a:pt x="1527" y="1113"/>
                </a:cubicBezTo>
                <a:cubicBezTo>
                  <a:pt x="1527" y="1113"/>
                  <a:pt x="1527" y="1113"/>
                  <a:pt x="1527" y="1113"/>
                </a:cubicBezTo>
                <a:cubicBezTo>
                  <a:pt x="1527" y="1442"/>
                  <a:pt x="1527" y="1442"/>
                  <a:pt x="1527" y="1442"/>
                </a:cubicBezTo>
                <a:cubicBezTo>
                  <a:pt x="1527" y="1499"/>
                  <a:pt x="1568" y="1541"/>
                  <a:pt x="1617" y="1541"/>
                </a:cubicBezTo>
                <a:cubicBezTo>
                  <a:pt x="1763" y="1541"/>
                  <a:pt x="1763" y="1541"/>
                  <a:pt x="1763" y="1541"/>
                </a:cubicBezTo>
                <a:cubicBezTo>
                  <a:pt x="1819" y="1541"/>
                  <a:pt x="1861" y="1499"/>
                  <a:pt x="1861" y="1442"/>
                </a:cubicBezTo>
                <a:cubicBezTo>
                  <a:pt x="1861" y="1113"/>
                  <a:pt x="1861" y="1113"/>
                  <a:pt x="1861" y="1113"/>
                </a:cubicBezTo>
                <a:cubicBezTo>
                  <a:pt x="1861" y="1113"/>
                  <a:pt x="1861" y="1113"/>
                  <a:pt x="1861" y="1113"/>
                </a:cubicBezTo>
                <a:cubicBezTo>
                  <a:pt x="1917" y="1113"/>
                  <a:pt x="1958" y="1071"/>
                  <a:pt x="1958" y="1015"/>
                </a:cubicBezTo>
                <a:cubicBezTo>
                  <a:pt x="1958" y="559"/>
                  <a:pt x="1958" y="559"/>
                  <a:pt x="1958" y="559"/>
                </a:cubicBezTo>
                <a:cubicBezTo>
                  <a:pt x="1958" y="503"/>
                  <a:pt x="1917" y="461"/>
                  <a:pt x="1861" y="461"/>
                </a:cubicBezTo>
                <a:close/>
                <a:moveTo>
                  <a:pt x="1530" y="265"/>
                </a:moveTo>
                <a:cubicBezTo>
                  <a:pt x="1530" y="353"/>
                  <a:pt x="1602" y="424"/>
                  <a:pt x="1691" y="424"/>
                </a:cubicBezTo>
                <a:cubicBezTo>
                  <a:pt x="1780" y="424"/>
                  <a:pt x="1853" y="353"/>
                  <a:pt x="1853" y="265"/>
                </a:cubicBezTo>
                <a:cubicBezTo>
                  <a:pt x="1853" y="177"/>
                  <a:pt x="1780" y="106"/>
                  <a:pt x="1691" y="106"/>
                </a:cubicBezTo>
                <a:cubicBezTo>
                  <a:pt x="1602" y="106"/>
                  <a:pt x="1530" y="177"/>
                  <a:pt x="1530" y="265"/>
                </a:cubicBezTo>
                <a:close/>
                <a:moveTo>
                  <a:pt x="432" y="461"/>
                </a:moveTo>
                <a:cubicBezTo>
                  <a:pt x="98" y="461"/>
                  <a:pt x="98" y="461"/>
                  <a:pt x="98" y="461"/>
                </a:cubicBezTo>
                <a:cubicBezTo>
                  <a:pt x="42" y="461"/>
                  <a:pt x="0" y="503"/>
                  <a:pt x="0" y="559"/>
                </a:cubicBezTo>
                <a:cubicBezTo>
                  <a:pt x="0" y="1015"/>
                  <a:pt x="0" y="1015"/>
                  <a:pt x="0" y="1015"/>
                </a:cubicBezTo>
                <a:cubicBezTo>
                  <a:pt x="0" y="1071"/>
                  <a:pt x="42" y="1113"/>
                  <a:pt x="98" y="1113"/>
                </a:cubicBezTo>
                <a:cubicBezTo>
                  <a:pt x="98" y="1113"/>
                  <a:pt x="98" y="1113"/>
                  <a:pt x="98" y="1113"/>
                </a:cubicBezTo>
                <a:cubicBezTo>
                  <a:pt x="98" y="1442"/>
                  <a:pt x="98" y="1442"/>
                  <a:pt x="98" y="1442"/>
                </a:cubicBezTo>
                <a:cubicBezTo>
                  <a:pt x="98" y="1499"/>
                  <a:pt x="139" y="1541"/>
                  <a:pt x="195" y="1541"/>
                </a:cubicBezTo>
                <a:cubicBezTo>
                  <a:pt x="341" y="1541"/>
                  <a:pt x="341" y="1541"/>
                  <a:pt x="341" y="1541"/>
                </a:cubicBezTo>
                <a:cubicBezTo>
                  <a:pt x="390" y="1541"/>
                  <a:pt x="432" y="1499"/>
                  <a:pt x="432" y="1442"/>
                </a:cubicBezTo>
                <a:cubicBezTo>
                  <a:pt x="432" y="1113"/>
                  <a:pt x="432" y="1113"/>
                  <a:pt x="432" y="1113"/>
                </a:cubicBezTo>
                <a:cubicBezTo>
                  <a:pt x="432" y="1113"/>
                  <a:pt x="432" y="1113"/>
                  <a:pt x="432" y="1113"/>
                </a:cubicBezTo>
                <a:cubicBezTo>
                  <a:pt x="488" y="1113"/>
                  <a:pt x="529" y="1071"/>
                  <a:pt x="529" y="1015"/>
                </a:cubicBezTo>
                <a:cubicBezTo>
                  <a:pt x="529" y="559"/>
                  <a:pt x="529" y="559"/>
                  <a:pt x="529" y="559"/>
                </a:cubicBezTo>
                <a:cubicBezTo>
                  <a:pt x="529" y="503"/>
                  <a:pt x="488" y="461"/>
                  <a:pt x="432" y="461"/>
                </a:cubicBezTo>
                <a:close/>
                <a:moveTo>
                  <a:pt x="101" y="265"/>
                </a:moveTo>
                <a:cubicBezTo>
                  <a:pt x="101" y="353"/>
                  <a:pt x="173" y="424"/>
                  <a:pt x="262" y="424"/>
                </a:cubicBezTo>
                <a:cubicBezTo>
                  <a:pt x="351" y="424"/>
                  <a:pt x="423" y="353"/>
                  <a:pt x="423" y="265"/>
                </a:cubicBezTo>
                <a:cubicBezTo>
                  <a:pt x="423" y="177"/>
                  <a:pt x="351" y="106"/>
                  <a:pt x="262" y="106"/>
                </a:cubicBezTo>
                <a:cubicBezTo>
                  <a:pt x="173" y="106"/>
                  <a:pt x="101" y="177"/>
                  <a:pt x="101" y="265"/>
                </a:cubicBezTo>
                <a:close/>
              </a:path>
            </a:pathLst>
          </a:custGeom>
          <a:solidFill>
            <a:schemeClr val="bg1"/>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340" name="Oval 339"/>
          <p:cNvSpPr/>
          <p:nvPr/>
        </p:nvSpPr>
        <p:spPr bwMode="auto">
          <a:xfrm>
            <a:off x="10499783" y="2236744"/>
            <a:ext cx="836157" cy="83615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1" name="Group 10"/>
          <p:cNvGrpSpPr/>
          <p:nvPr/>
        </p:nvGrpSpPr>
        <p:grpSpPr>
          <a:xfrm>
            <a:off x="10645472" y="2417361"/>
            <a:ext cx="544782" cy="474928"/>
            <a:chOff x="10450695" y="2384201"/>
            <a:chExt cx="683568" cy="595918"/>
          </a:xfrm>
        </p:grpSpPr>
        <p:sp>
          <p:nvSpPr>
            <p:cNvPr id="10" name="Rectangle 9"/>
            <p:cNvSpPr/>
            <p:nvPr/>
          </p:nvSpPr>
          <p:spPr bwMode="auto">
            <a:xfrm>
              <a:off x="10450695" y="2384201"/>
              <a:ext cx="595918" cy="595918"/>
            </a:xfrm>
            <a:prstGeom prst="rect">
              <a:avLst/>
            </a:prstGeom>
            <a:noFill/>
            <a:ln w="3175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 name="Freeform 5"/>
            <p:cNvSpPr>
              <a:spLocks/>
            </p:cNvSpPr>
            <p:nvPr/>
          </p:nvSpPr>
          <p:spPr bwMode="auto">
            <a:xfrm>
              <a:off x="10496281" y="2446461"/>
              <a:ext cx="637982" cy="488956"/>
            </a:xfrm>
            <a:custGeom>
              <a:avLst/>
              <a:gdLst>
                <a:gd name="T0" fmla="*/ 2264 w 2306"/>
                <a:gd name="T1" fmla="*/ 244 h 1766"/>
                <a:gd name="T2" fmla="*/ 2062 w 2306"/>
                <a:gd name="T3" fmla="*/ 41 h 1766"/>
                <a:gd name="T4" fmla="*/ 1961 w 2306"/>
                <a:gd name="T5" fmla="*/ 0 h 1766"/>
                <a:gd name="T6" fmla="*/ 1859 w 2306"/>
                <a:gd name="T7" fmla="*/ 41 h 1766"/>
                <a:gd name="T8" fmla="*/ 884 w 2306"/>
                <a:gd name="T9" fmla="*/ 1018 h 1766"/>
                <a:gd name="T10" fmla="*/ 447 w 2306"/>
                <a:gd name="T11" fmla="*/ 580 h 1766"/>
                <a:gd name="T12" fmla="*/ 345 w 2306"/>
                <a:gd name="T13" fmla="*/ 538 h 1766"/>
                <a:gd name="T14" fmla="*/ 244 w 2306"/>
                <a:gd name="T15" fmla="*/ 580 h 1766"/>
                <a:gd name="T16" fmla="*/ 42 w 2306"/>
                <a:gd name="T17" fmla="*/ 782 h 1766"/>
                <a:gd name="T18" fmla="*/ 0 w 2306"/>
                <a:gd name="T19" fmla="*/ 883 h 1766"/>
                <a:gd name="T20" fmla="*/ 42 w 2306"/>
                <a:gd name="T21" fmla="*/ 984 h 1766"/>
                <a:gd name="T22" fmla="*/ 580 w 2306"/>
                <a:gd name="T23" fmla="*/ 1522 h 1766"/>
                <a:gd name="T24" fmla="*/ 783 w 2306"/>
                <a:gd name="T25" fmla="*/ 1725 h 1766"/>
                <a:gd name="T26" fmla="*/ 884 w 2306"/>
                <a:gd name="T27" fmla="*/ 1766 h 1766"/>
                <a:gd name="T28" fmla="*/ 985 w 2306"/>
                <a:gd name="T29" fmla="*/ 1725 h 1766"/>
                <a:gd name="T30" fmla="*/ 1187 w 2306"/>
                <a:gd name="T31" fmla="*/ 1522 h 1766"/>
                <a:gd name="T32" fmla="*/ 2264 w 2306"/>
                <a:gd name="T33" fmla="*/ 446 h 1766"/>
                <a:gd name="T34" fmla="*/ 2306 w 2306"/>
                <a:gd name="T35" fmla="*/ 345 h 1766"/>
                <a:gd name="T36" fmla="*/ 2264 w 2306"/>
                <a:gd name="T37" fmla="*/ 244 h 17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06" h="1766">
                  <a:moveTo>
                    <a:pt x="2264" y="244"/>
                  </a:moveTo>
                  <a:cubicBezTo>
                    <a:pt x="2062" y="41"/>
                    <a:pt x="2062" y="41"/>
                    <a:pt x="2062" y="41"/>
                  </a:cubicBezTo>
                  <a:cubicBezTo>
                    <a:pt x="2034" y="14"/>
                    <a:pt x="2000" y="0"/>
                    <a:pt x="1961" y="0"/>
                  </a:cubicBezTo>
                  <a:cubicBezTo>
                    <a:pt x="1921" y="0"/>
                    <a:pt x="1887" y="14"/>
                    <a:pt x="1859" y="41"/>
                  </a:cubicBezTo>
                  <a:cubicBezTo>
                    <a:pt x="884" y="1018"/>
                    <a:pt x="884" y="1018"/>
                    <a:pt x="884" y="1018"/>
                  </a:cubicBezTo>
                  <a:cubicBezTo>
                    <a:pt x="447" y="580"/>
                    <a:pt x="447" y="580"/>
                    <a:pt x="447" y="580"/>
                  </a:cubicBezTo>
                  <a:cubicBezTo>
                    <a:pt x="419" y="552"/>
                    <a:pt x="385" y="538"/>
                    <a:pt x="345" y="538"/>
                  </a:cubicBezTo>
                  <a:cubicBezTo>
                    <a:pt x="306" y="538"/>
                    <a:pt x="272" y="552"/>
                    <a:pt x="244" y="580"/>
                  </a:cubicBezTo>
                  <a:cubicBezTo>
                    <a:pt x="42" y="782"/>
                    <a:pt x="42" y="782"/>
                    <a:pt x="42" y="782"/>
                  </a:cubicBezTo>
                  <a:cubicBezTo>
                    <a:pt x="14" y="810"/>
                    <a:pt x="0" y="843"/>
                    <a:pt x="0" y="883"/>
                  </a:cubicBezTo>
                  <a:cubicBezTo>
                    <a:pt x="0" y="923"/>
                    <a:pt x="14" y="956"/>
                    <a:pt x="42" y="984"/>
                  </a:cubicBezTo>
                  <a:cubicBezTo>
                    <a:pt x="580" y="1522"/>
                    <a:pt x="580" y="1522"/>
                    <a:pt x="580" y="1522"/>
                  </a:cubicBezTo>
                  <a:cubicBezTo>
                    <a:pt x="783" y="1725"/>
                    <a:pt x="783" y="1725"/>
                    <a:pt x="783" y="1725"/>
                  </a:cubicBezTo>
                  <a:cubicBezTo>
                    <a:pt x="810" y="1752"/>
                    <a:pt x="844" y="1766"/>
                    <a:pt x="884" y="1766"/>
                  </a:cubicBezTo>
                  <a:cubicBezTo>
                    <a:pt x="923" y="1766"/>
                    <a:pt x="957" y="1752"/>
                    <a:pt x="985" y="1725"/>
                  </a:cubicBezTo>
                  <a:cubicBezTo>
                    <a:pt x="1187" y="1522"/>
                    <a:pt x="1187" y="1522"/>
                    <a:pt x="1187" y="1522"/>
                  </a:cubicBezTo>
                  <a:cubicBezTo>
                    <a:pt x="2264" y="446"/>
                    <a:pt x="2264" y="446"/>
                    <a:pt x="2264" y="446"/>
                  </a:cubicBezTo>
                  <a:cubicBezTo>
                    <a:pt x="2292" y="418"/>
                    <a:pt x="2306" y="384"/>
                    <a:pt x="2306" y="345"/>
                  </a:cubicBezTo>
                  <a:cubicBezTo>
                    <a:pt x="2306" y="305"/>
                    <a:pt x="2292" y="271"/>
                    <a:pt x="2264" y="244"/>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grpSp>
      <p:grpSp>
        <p:nvGrpSpPr>
          <p:cNvPr id="679" name="Group 678"/>
          <p:cNvGrpSpPr/>
          <p:nvPr/>
        </p:nvGrpSpPr>
        <p:grpSpPr>
          <a:xfrm>
            <a:off x="10199756" y="4530966"/>
            <a:ext cx="1317611" cy="1040907"/>
            <a:chOff x="9972097" y="4402078"/>
            <a:chExt cx="1344382" cy="1062056"/>
          </a:xfrm>
        </p:grpSpPr>
        <p:grpSp>
          <p:nvGrpSpPr>
            <p:cNvPr id="678" name="Group 677"/>
            <p:cNvGrpSpPr/>
            <p:nvPr/>
          </p:nvGrpSpPr>
          <p:grpSpPr>
            <a:xfrm>
              <a:off x="9973234" y="4402078"/>
              <a:ext cx="1342109" cy="1062056"/>
              <a:chOff x="10031532" y="4402078"/>
              <a:chExt cx="1342109" cy="1062056"/>
            </a:xfrm>
          </p:grpSpPr>
          <p:sp>
            <p:nvSpPr>
              <p:cNvPr id="677" name="Rectangle 676"/>
              <p:cNvSpPr/>
              <p:nvPr/>
            </p:nvSpPr>
            <p:spPr bwMode="auto">
              <a:xfrm>
                <a:off x="10031532" y="4402078"/>
                <a:ext cx="757785" cy="1054200"/>
              </a:xfrm>
              <a:prstGeom prst="rect">
                <a:avLst/>
              </a:prstGeom>
              <a:solidFill>
                <a:srgbClr val="9FB80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41" name="Rectangle 640"/>
              <p:cNvSpPr/>
              <p:nvPr/>
            </p:nvSpPr>
            <p:spPr>
              <a:xfrm>
                <a:off x="10042902" y="4411102"/>
                <a:ext cx="1321875" cy="1053032"/>
              </a:xfrm>
              <a:custGeom>
                <a:avLst/>
                <a:gdLst>
                  <a:gd name="connsiteX0" fmla="*/ 0 w 1339601"/>
                  <a:gd name="connsiteY0" fmla="*/ 0 h 922774"/>
                  <a:gd name="connsiteX1" fmla="*/ 1339601 w 1339601"/>
                  <a:gd name="connsiteY1" fmla="*/ 0 h 922774"/>
                  <a:gd name="connsiteX2" fmla="*/ 1339601 w 1339601"/>
                  <a:gd name="connsiteY2" fmla="*/ 922774 h 922774"/>
                  <a:gd name="connsiteX3" fmla="*/ 0 w 1339601"/>
                  <a:gd name="connsiteY3" fmla="*/ 922774 h 922774"/>
                  <a:gd name="connsiteX4" fmla="*/ 0 w 1339601"/>
                  <a:gd name="connsiteY4" fmla="*/ 0 h 922774"/>
                  <a:gd name="connsiteX0" fmla="*/ 542925 w 1339601"/>
                  <a:gd name="connsiteY0" fmla="*/ 0 h 922774"/>
                  <a:gd name="connsiteX1" fmla="*/ 1339601 w 1339601"/>
                  <a:gd name="connsiteY1" fmla="*/ 0 h 922774"/>
                  <a:gd name="connsiteX2" fmla="*/ 1339601 w 1339601"/>
                  <a:gd name="connsiteY2" fmla="*/ 922774 h 922774"/>
                  <a:gd name="connsiteX3" fmla="*/ 0 w 1339601"/>
                  <a:gd name="connsiteY3" fmla="*/ 922774 h 922774"/>
                  <a:gd name="connsiteX4" fmla="*/ 542925 w 1339601"/>
                  <a:gd name="connsiteY4" fmla="*/ 0 h 922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9601" h="922774">
                    <a:moveTo>
                      <a:pt x="542925" y="0"/>
                    </a:moveTo>
                    <a:lnTo>
                      <a:pt x="1339601" y="0"/>
                    </a:lnTo>
                    <a:lnTo>
                      <a:pt x="1339601" y="922774"/>
                    </a:lnTo>
                    <a:lnTo>
                      <a:pt x="0" y="922774"/>
                    </a:lnTo>
                    <a:lnTo>
                      <a:pt x="542925" y="0"/>
                    </a:lnTo>
                    <a:close/>
                  </a:path>
                </a:pathLst>
              </a:custGeom>
              <a:solidFill>
                <a:srgbClr val="BBDA0A"/>
              </a:solidFill>
              <a:ln w="38100">
                <a:no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sp>
            <p:nvSpPr>
              <p:cNvPr id="639" name="Rectangle 638"/>
              <p:cNvSpPr/>
              <p:nvPr/>
            </p:nvSpPr>
            <p:spPr>
              <a:xfrm>
                <a:off x="10034040" y="4403840"/>
                <a:ext cx="1339601" cy="142908"/>
              </a:xfrm>
              <a:prstGeom prst="rect">
                <a:avLst/>
              </a:prstGeom>
              <a:noFill/>
              <a:ln w="38100">
                <a:solidFill>
                  <a:srgbClr val="333333"/>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sp>
            <p:nvSpPr>
              <p:cNvPr id="638" name="Rectangle 637"/>
              <p:cNvSpPr/>
              <p:nvPr/>
            </p:nvSpPr>
            <p:spPr>
              <a:xfrm>
                <a:off x="10034040" y="4533504"/>
                <a:ext cx="1339601" cy="922774"/>
              </a:xfrm>
              <a:prstGeom prst="rect">
                <a:avLst/>
              </a:prstGeom>
              <a:noFill/>
              <a:ln w="38100">
                <a:solidFill>
                  <a:srgbClr val="333333"/>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grpSp>
        <p:sp>
          <p:nvSpPr>
            <p:cNvPr id="673" name="TextBox 672"/>
            <p:cNvSpPr txBox="1"/>
            <p:nvPr/>
          </p:nvSpPr>
          <p:spPr>
            <a:xfrm>
              <a:off x="9972097" y="4577624"/>
              <a:ext cx="1344382" cy="859622"/>
            </a:xfrm>
            <a:prstGeom prst="rect">
              <a:avLst/>
            </a:prstGeom>
            <a:noFill/>
          </p:spPr>
          <p:txBody>
            <a:bodyPr wrap="square" lIns="179238" tIns="143391" rIns="179238" bIns="143391" rtlCol="0" anchor="ctr" anchorCtr="0">
              <a:noAutofit/>
            </a:bodyPr>
            <a:lstStyle/>
            <a:p>
              <a:pPr algn="ctr" defTabSz="914128">
                <a:lnSpc>
                  <a:spcPct val="90000"/>
                </a:lnSpc>
                <a:spcAft>
                  <a:spcPts val="588"/>
                </a:spcAft>
              </a:pPr>
              <a:r>
                <a:rPr lang="en-US" sz="2940" dirty="0">
                  <a:gradFill>
                    <a:gsLst>
                      <a:gs pos="2917">
                        <a:srgbClr val="404040"/>
                      </a:gs>
                      <a:gs pos="30000">
                        <a:srgbClr val="404040"/>
                      </a:gs>
                    </a:gsLst>
                    <a:lin ang="5400000" scaled="0"/>
                  </a:gradFill>
                  <a:latin typeface="Segoe UI Light"/>
                </a:rPr>
                <a:t>HTML</a:t>
              </a:r>
            </a:p>
          </p:txBody>
        </p:sp>
      </p:grpSp>
      <p:grpSp>
        <p:nvGrpSpPr>
          <p:cNvPr id="675" name="Group 674"/>
          <p:cNvGrpSpPr/>
          <p:nvPr/>
        </p:nvGrpSpPr>
        <p:grpSpPr>
          <a:xfrm>
            <a:off x="6936952" y="4284025"/>
            <a:ext cx="881657" cy="1287848"/>
            <a:chOff x="6803259" y="4273052"/>
            <a:chExt cx="899570" cy="1314014"/>
          </a:xfrm>
        </p:grpSpPr>
        <p:sp>
          <p:nvSpPr>
            <p:cNvPr id="328" name="Rounded Rectangle 327"/>
            <p:cNvSpPr/>
            <p:nvPr/>
          </p:nvSpPr>
          <p:spPr bwMode="auto">
            <a:xfrm rot="5400000">
              <a:off x="6596037" y="4480274"/>
              <a:ext cx="1314014" cy="899570"/>
            </a:xfrm>
            <a:prstGeom prst="roundRect">
              <a:avLst>
                <a:gd name="adj" fmla="val 5986"/>
              </a:avLst>
            </a:pr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29" name="Rounded Rectangle 328"/>
            <p:cNvSpPr/>
            <p:nvPr/>
          </p:nvSpPr>
          <p:spPr bwMode="auto">
            <a:xfrm rot="5400000">
              <a:off x="6687357" y="4516455"/>
              <a:ext cx="1131374" cy="788547"/>
            </a:xfrm>
            <a:prstGeom prst="roundRect">
              <a:avLst>
                <a:gd name="adj" fmla="val 3643"/>
              </a:avLst>
            </a:prstGeom>
            <a:solidFill>
              <a:srgbClr val="B4009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0" name="Oval 329"/>
            <p:cNvSpPr/>
            <p:nvPr/>
          </p:nvSpPr>
          <p:spPr bwMode="auto">
            <a:xfrm rot="5400000">
              <a:off x="7226436" y="5497479"/>
              <a:ext cx="53216" cy="53216"/>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40" name="Rounded Rectangle 639"/>
            <p:cNvSpPr/>
            <p:nvPr/>
          </p:nvSpPr>
          <p:spPr bwMode="auto">
            <a:xfrm rot="5400000">
              <a:off x="6687357" y="4516455"/>
              <a:ext cx="1131374" cy="788547"/>
            </a:xfrm>
            <a:custGeom>
              <a:avLst/>
              <a:gdLst>
                <a:gd name="connsiteX0" fmla="*/ 0 w 1131374"/>
                <a:gd name="connsiteY0" fmla="*/ 28727 h 788547"/>
                <a:gd name="connsiteX1" fmla="*/ 28727 w 1131374"/>
                <a:gd name="connsiteY1" fmla="*/ 0 h 788547"/>
                <a:gd name="connsiteX2" fmla="*/ 1102647 w 1131374"/>
                <a:gd name="connsiteY2" fmla="*/ 0 h 788547"/>
                <a:gd name="connsiteX3" fmla="*/ 1131374 w 1131374"/>
                <a:gd name="connsiteY3" fmla="*/ 28727 h 788547"/>
                <a:gd name="connsiteX4" fmla="*/ 1131374 w 1131374"/>
                <a:gd name="connsiteY4" fmla="*/ 759820 h 788547"/>
                <a:gd name="connsiteX5" fmla="*/ 1102647 w 1131374"/>
                <a:gd name="connsiteY5" fmla="*/ 788547 h 788547"/>
                <a:gd name="connsiteX6" fmla="*/ 28727 w 1131374"/>
                <a:gd name="connsiteY6" fmla="*/ 788547 h 788547"/>
                <a:gd name="connsiteX7" fmla="*/ 0 w 1131374"/>
                <a:gd name="connsiteY7" fmla="*/ 759820 h 788547"/>
                <a:gd name="connsiteX8" fmla="*/ 0 w 1131374"/>
                <a:gd name="connsiteY8" fmla="*/ 28727 h 788547"/>
                <a:gd name="connsiteX0" fmla="*/ 61126 w 1192500"/>
                <a:gd name="connsiteY0" fmla="*/ 28727 h 788547"/>
                <a:gd name="connsiteX1" fmla="*/ 89853 w 1192500"/>
                <a:gd name="connsiteY1" fmla="*/ 0 h 788547"/>
                <a:gd name="connsiteX2" fmla="*/ 1163773 w 1192500"/>
                <a:gd name="connsiteY2" fmla="*/ 0 h 788547"/>
                <a:gd name="connsiteX3" fmla="*/ 1192500 w 1192500"/>
                <a:gd name="connsiteY3" fmla="*/ 28727 h 788547"/>
                <a:gd name="connsiteX4" fmla="*/ 1192500 w 1192500"/>
                <a:gd name="connsiteY4" fmla="*/ 759820 h 788547"/>
                <a:gd name="connsiteX5" fmla="*/ 1163773 w 1192500"/>
                <a:gd name="connsiteY5" fmla="*/ 788547 h 788547"/>
                <a:gd name="connsiteX6" fmla="*/ 89853 w 1192500"/>
                <a:gd name="connsiteY6" fmla="*/ 788547 h 788547"/>
                <a:gd name="connsiteX7" fmla="*/ 61126 w 1192500"/>
                <a:gd name="connsiteY7" fmla="*/ 28727 h 788547"/>
                <a:gd name="connsiteX0" fmla="*/ 0 w 1131374"/>
                <a:gd name="connsiteY0" fmla="*/ 28727 h 788547"/>
                <a:gd name="connsiteX1" fmla="*/ 28727 w 1131374"/>
                <a:gd name="connsiteY1" fmla="*/ 0 h 788547"/>
                <a:gd name="connsiteX2" fmla="*/ 1102647 w 1131374"/>
                <a:gd name="connsiteY2" fmla="*/ 0 h 788547"/>
                <a:gd name="connsiteX3" fmla="*/ 1131374 w 1131374"/>
                <a:gd name="connsiteY3" fmla="*/ 28727 h 788547"/>
                <a:gd name="connsiteX4" fmla="*/ 1131374 w 1131374"/>
                <a:gd name="connsiteY4" fmla="*/ 759820 h 788547"/>
                <a:gd name="connsiteX5" fmla="*/ 1102647 w 1131374"/>
                <a:gd name="connsiteY5" fmla="*/ 788547 h 788547"/>
                <a:gd name="connsiteX6" fmla="*/ 0 w 1131374"/>
                <a:gd name="connsiteY6" fmla="*/ 28727 h 788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1374" h="788547">
                  <a:moveTo>
                    <a:pt x="0" y="28727"/>
                  </a:moveTo>
                  <a:cubicBezTo>
                    <a:pt x="0" y="12862"/>
                    <a:pt x="12862" y="0"/>
                    <a:pt x="28727" y="0"/>
                  </a:cubicBezTo>
                  <a:lnTo>
                    <a:pt x="1102647" y="0"/>
                  </a:lnTo>
                  <a:cubicBezTo>
                    <a:pt x="1118512" y="0"/>
                    <a:pt x="1131374" y="12862"/>
                    <a:pt x="1131374" y="28727"/>
                  </a:cubicBezTo>
                  <a:lnTo>
                    <a:pt x="1131374" y="759820"/>
                  </a:lnTo>
                  <a:cubicBezTo>
                    <a:pt x="1131374" y="775685"/>
                    <a:pt x="1118512" y="788547"/>
                    <a:pt x="1102647" y="788547"/>
                  </a:cubicBezTo>
                  <a:lnTo>
                    <a:pt x="0" y="28727"/>
                  </a:lnTo>
                  <a:close/>
                </a:path>
              </a:pathLst>
            </a:custGeom>
            <a:solidFill>
              <a:srgbClr val="7E006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652" name="AutoShape 165"/>
          <p:cNvSpPr>
            <a:spLocks noChangeAspect="1" noChangeArrowheads="1" noTextEdit="1"/>
          </p:cNvSpPr>
          <p:nvPr/>
        </p:nvSpPr>
        <p:spPr bwMode="auto">
          <a:xfrm>
            <a:off x="8386237" y="3082039"/>
            <a:ext cx="1036221" cy="8043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grpSp>
        <p:nvGrpSpPr>
          <p:cNvPr id="668" name="Group 667"/>
          <p:cNvGrpSpPr/>
          <p:nvPr/>
        </p:nvGrpSpPr>
        <p:grpSpPr>
          <a:xfrm>
            <a:off x="8387290" y="3126432"/>
            <a:ext cx="857796" cy="694958"/>
            <a:chOff x="8283062" y="3056784"/>
            <a:chExt cx="875225" cy="709078"/>
          </a:xfrm>
        </p:grpSpPr>
        <p:sp>
          <p:nvSpPr>
            <p:cNvPr id="653" name="Freeform 167"/>
            <p:cNvSpPr>
              <a:spLocks/>
            </p:cNvSpPr>
            <p:nvPr/>
          </p:nvSpPr>
          <p:spPr bwMode="auto">
            <a:xfrm>
              <a:off x="8408194" y="3421856"/>
              <a:ext cx="750093" cy="344006"/>
            </a:xfrm>
            <a:custGeom>
              <a:avLst/>
              <a:gdLst>
                <a:gd name="T0" fmla="*/ 243 w 243"/>
                <a:gd name="T1" fmla="*/ 122 h 122"/>
                <a:gd name="T2" fmla="*/ 195 w 243"/>
                <a:gd name="T3" fmla="*/ 66 h 122"/>
                <a:gd name="T4" fmla="*/ 103 w 243"/>
                <a:gd name="T5" fmla="*/ 58 h 122"/>
                <a:gd name="T6" fmla="*/ 10 w 243"/>
                <a:gd name="T7" fmla="*/ 33 h 122"/>
                <a:gd name="T8" fmla="*/ 2 w 243"/>
                <a:gd name="T9" fmla="*/ 0 h 122"/>
              </a:gdLst>
              <a:ahLst/>
              <a:cxnLst>
                <a:cxn ang="0">
                  <a:pos x="T0" y="T1"/>
                </a:cxn>
                <a:cxn ang="0">
                  <a:pos x="T2" y="T3"/>
                </a:cxn>
                <a:cxn ang="0">
                  <a:pos x="T4" y="T5"/>
                </a:cxn>
                <a:cxn ang="0">
                  <a:pos x="T6" y="T7"/>
                </a:cxn>
                <a:cxn ang="0">
                  <a:pos x="T8" y="T9"/>
                </a:cxn>
              </a:cxnLst>
              <a:rect l="0" t="0" r="r" b="b"/>
              <a:pathLst>
                <a:path w="243" h="122">
                  <a:moveTo>
                    <a:pt x="243" y="122"/>
                  </a:moveTo>
                  <a:cubicBezTo>
                    <a:pt x="238" y="101"/>
                    <a:pt x="224" y="79"/>
                    <a:pt x="195" y="66"/>
                  </a:cubicBezTo>
                  <a:cubicBezTo>
                    <a:pt x="167" y="54"/>
                    <a:pt x="135" y="55"/>
                    <a:pt x="103" y="58"/>
                  </a:cubicBezTo>
                  <a:cubicBezTo>
                    <a:pt x="65" y="62"/>
                    <a:pt x="27" y="56"/>
                    <a:pt x="10" y="33"/>
                  </a:cubicBezTo>
                  <a:cubicBezTo>
                    <a:pt x="3" y="23"/>
                    <a:pt x="0" y="11"/>
                    <a:pt x="2" y="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654" name="Freeform 168"/>
            <p:cNvSpPr>
              <a:spLocks/>
            </p:cNvSpPr>
            <p:nvPr/>
          </p:nvSpPr>
          <p:spPr bwMode="auto">
            <a:xfrm>
              <a:off x="8283062"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grpSp>
      <p:grpSp>
        <p:nvGrpSpPr>
          <p:cNvPr id="669" name="Group 668"/>
          <p:cNvGrpSpPr/>
          <p:nvPr/>
        </p:nvGrpSpPr>
        <p:grpSpPr>
          <a:xfrm>
            <a:off x="9245082" y="3126432"/>
            <a:ext cx="594199" cy="701685"/>
            <a:chOff x="9158285" y="3056784"/>
            <a:chExt cx="606272" cy="715942"/>
          </a:xfrm>
        </p:grpSpPr>
        <p:sp>
          <p:nvSpPr>
            <p:cNvPr id="655" name="Freeform 168"/>
            <p:cNvSpPr>
              <a:spLocks/>
            </p:cNvSpPr>
            <p:nvPr/>
          </p:nvSpPr>
          <p:spPr bwMode="auto">
            <a:xfrm>
              <a:off x="9510557"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658" name="Freeform 167"/>
            <p:cNvSpPr>
              <a:spLocks/>
            </p:cNvSpPr>
            <p:nvPr/>
          </p:nvSpPr>
          <p:spPr bwMode="auto">
            <a:xfrm flipH="1">
              <a:off x="9158285" y="3428720"/>
              <a:ext cx="489298" cy="344006"/>
            </a:xfrm>
            <a:custGeom>
              <a:avLst/>
              <a:gdLst>
                <a:gd name="T0" fmla="*/ 243 w 243"/>
                <a:gd name="T1" fmla="*/ 122 h 122"/>
                <a:gd name="T2" fmla="*/ 195 w 243"/>
                <a:gd name="T3" fmla="*/ 66 h 122"/>
                <a:gd name="T4" fmla="*/ 103 w 243"/>
                <a:gd name="T5" fmla="*/ 58 h 122"/>
                <a:gd name="T6" fmla="*/ 10 w 243"/>
                <a:gd name="T7" fmla="*/ 33 h 122"/>
                <a:gd name="T8" fmla="*/ 2 w 243"/>
                <a:gd name="T9" fmla="*/ 0 h 122"/>
              </a:gdLst>
              <a:ahLst/>
              <a:cxnLst>
                <a:cxn ang="0">
                  <a:pos x="T0" y="T1"/>
                </a:cxn>
                <a:cxn ang="0">
                  <a:pos x="T2" y="T3"/>
                </a:cxn>
                <a:cxn ang="0">
                  <a:pos x="T4" y="T5"/>
                </a:cxn>
                <a:cxn ang="0">
                  <a:pos x="T6" y="T7"/>
                </a:cxn>
                <a:cxn ang="0">
                  <a:pos x="T8" y="T9"/>
                </a:cxn>
              </a:cxnLst>
              <a:rect l="0" t="0" r="r" b="b"/>
              <a:pathLst>
                <a:path w="243" h="122">
                  <a:moveTo>
                    <a:pt x="243" y="122"/>
                  </a:moveTo>
                  <a:cubicBezTo>
                    <a:pt x="238" y="101"/>
                    <a:pt x="224" y="79"/>
                    <a:pt x="195" y="66"/>
                  </a:cubicBezTo>
                  <a:cubicBezTo>
                    <a:pt x="167" y="54"/>
                    <a:pt x="135" y="55"/>
                    <a:pt x="103" y="58"/>
                  </a:cubicBezTo>
                  <a:cubicBezTo>
                    <a:pt x="65" y="62"/>
                    <a:pt x="27" y="56"/>
                    <a:pt x="10" y="33"/>
                  </a:cubicBezTo>
                  <a:cubicBezTo>
                    <a:pt x="3" y="23"/>
                    <a:pt x="0" y="11"/>
                    <a:pt x="2" y="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grpSp>
      <p:grpSp>
        <p:nvGrpSpPr>
          <p:cNvPr id="680" name="Group 679"/>
          <p:cNvGrpSpPr/>
          <p:nvPr/>
        </p:nvGrpSpPr>
        <p:grpSpPr>
          <a:xfrm>
            <a:off x="8251820" y="3756911"/>
            <a:ext cx="1304935" cy="1814962"/>
            <a:chOff x="8144842" y="4004140"/>
            <a:chExt cx="1331448" cy="1851838"/>
          </a:xfrm>
        </p:grpSpPr>
        <p:pic>
          <p:nvPicPr>
            <p:cNvPr id="636" name="Picture 635"/>
            <p:cNvPicPr>
              <a:picLocks noChangeAspect="1"/>
            </p:cNvPicPr>
            <p:nvPr/>
          </p:nvPicPr>
          <p:blipFill>
            <a:blip r:embed="rId3"/>
            <a:stretch>
              <a:fillRect/>
            </a:stretch>
          </p:blipFill>
          <p:spPr>
            <a:xfrm>
              <a:off x="8843731" y="4004140"/>
              <a:ext cx="632559" cy="1851838"/>
            </a:xfrm>
            <a:prstGeom prst="rect">
              <a:avLst/>
            </a:prstGeom>
          </p:spPr>
        </p:pic>
        <p:pic>
          <p:nvPicPr>
            <p:cNvPr id="637" name="Picture 636"/>
            <p:cNvPicPr>
              <a:picLocks noChangeAspect="1"/>
            </p:cNvPicPr>
            <p:nvPr/>
          </p:nvPicPr>
          <p:blipFill>
            <a:blip r:embed="rId4"/>
            <a:stretch>
              <a:fillRect/>
            </a:stretch>
          </p:blipFill>
          <p:spPr>
            <a:xfrm>
              <a:off x="8144842" y="4762867"/>
              <a:ext cx="1080760" cy="1093111"/>
            </a:xfrm>
            <a:prstGeom prst="rect">
              <a:avLst/>
            </a:prstGeom>
          </p:spPr>
        </p:pic>
      </p:grpSp>
      <p:grpSp>
        <p:nvGrpSpPr>
          <p:cNvPr id="670" name="Group 669"/>
          <p:cNvGrpSpPr/>
          <p:nvPr/>
        </p:nvGrpSpPr>
        <p:grpSpPr>
          <a:xfrm>
            <a:off x="10695370" y="3126432"/>
            <a:ext cx="444984" cy="1415835"/>
            <a:chOff x="10638038" y="3056784"/>
            <a:chExt cx="454025" cy="1444602"/>
          </a:xfrm>
        </p:grpSpPr>
        <p:sp>
          <p:nvSpPr>
            <p:cNvPr id="660" name="Freeform 168"/>
            <p:cNvSpPr>
              <a:spLocks/>
            </p:cNvSpPr>
            <p:nvPr/>
          </p:nvSpPr>
          <p:spPr bwMode="auto">
            <a:xfrm>
              <a:off x="10738051"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664" name="Freeform 172"/>
            <p:cNvSpPr>
              <a:spLocks/>
            </p:cNvSpPr>
            <p:nvPr/>
          </p:nvSpPr>
          <p:spPr bwMode="auto">
            <a:xfrm>
              <a:off x="10638038" y="3417123"/>
              <a:ext cx="454025" cy="1084263"/>
            </a:xfrm>
            <a:custGeom>
              <a:avLst/>
              <a:gdLst>
                <a:gd name="T0" fmla="*/ 126 w 249"/>
                <a:gd name="T1" fmla="*/ 0 h 430"/>
                <a:gd name="T2" fmla="*/ 157 w 249"/>
                <a:gd name="T3" fmla="*/ 104 h 430"/>
                <a:gd name="T4" fmla="*/ 221 w 249"/>
                <a:gd name="T5" fmla="*/ 149 h 430"/>
                <a:gd name="T6" fmla="*/ 243 w 249"/>
                <a:gd name="T7" fmla="*/ 223 h 430"/>
                <a:gd name="T8" fmla="*/ 153 w 249"/>
                <a:gd name="T9" fmla="*/ 286 h 430"/>
                <a:gd name="T10" fmla="*/ 86 w 249"/>
                <a:gd name="T11" fmla="*/ 298 h 430"/>
                <a:gd name="T12" fmla="*/ 5 w 249"/>
                <a:gd name="T13" fmla="*/ 321 h 430"/>
                <a:gd name="T14" fmla="*/ 65 w 249"/>
                <a:gd name="T15" fmla="*/ 361 h 430"/>
                <a:gd name="T16" fmla="*/ 110 w 249"/>
                <a:gd name="T17" fmla="*/ 430 h 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9" h="430">
                  <a:moveTo>
                    <a:pt x="126" y="0"/>
                  </a:moveTo>
                  <a:cubicBezTo>
                    <a:pt x="123" y="36"/>
                    <a:pt x="123" y="82"/>
                    <a:pt x="157" y="104"/>
                  </a:cubicBezTo>
                  <a:cubicBezTo>
                    <a:pt x="179" y="119"/>
                    <a:pt x="203" y="128"/>
                    <a:pt x="221" y="149"/>
                  </a:cubicBezTo>
                  <a:cubicBezTo>
                    <a:pt x="238" y="169"/>
                    <a:pt x="249" y="196"/>
                    <a:pt x="243" y="223"/>
                  </a:cubicBezTo>
                  <a:cubicBezTo>
                    <a:pt x="234" y="265"/>
                    <a:pt x="190" y="277"/>
                    <a:pt x="153" y="286"/>
                  </a:cubicBezTo>
                  <a:cubicBezTo>
                    <a:pt x="131" y="292"/>
                    <a:pt x="109" y="296"/>
                    <a:pt x="86" y="298"/>
                  </a:cubicBezTo>
                  <a:cubicBezTo>
                    <a:pt x="66" y="301"/>
                    <a:pt x="11" y="293"/>
                    <a:pt x="5" y="321"/>
                  </a:cubicBezTo>
                  <a:cubicBezTo>
                    <a:pt x="0" y="350"/>
                    <a:pt x="48" y="353"/>
                    <a:pt x="65" y="361"/>
                  </a:cubicBezTo>
                  <a:cubicBezTo>
                    <a:pt x="92" y="375"/>
                    <a:pt x="107" y="400"/>
                    <a:pt x="110" y="43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grpSp>
      <p:grpSp>
        <p:nvGrpSpPr>
          <p:cNvPr id="671" name="Group 670"/>
          <p:cNvGrpSpPr/>
          <p:nvPr/>
        </p:nvGrpSpPr>
        <p:grpSpPr>
          <a:xfrm>
            <a:off x="7121298" y="3126432"/>
            <a:ext cx="374969" cy="1777550"/>
            <a:chOff x="6991350" y="3056784"/>
            <a:chExt cx="382588" cy="1813666"/>
          </a:xfrm>
        </p:grpSpPr>
        <p:grpSp>
          <p:nvGrpSpPr>
            <p:cNvPr id="667" name="Group 666"/>
            <p:cNvGrpSpPr/>
            <p:nvPr/>
          </p:nvGrpSpPr>
          <p:grpSpPr>
            <a:xfrm>
              <a:off x="6991350" y="3092450"/>
              <a:ext cx="382588" cy="1778000"/>
              <a:chOff x="6991350" y="3092450"/>
              <a:chExt cx="382588" cy="1778000"/>
            </a:xfrm>
          </p:grpSpPr>
          <p:sp>
            <p:nvSpPr>
              <p:cNvPr id="646" name="AutoShape 160"/>
              <p:cNvSpPr>
                <a:spLocks noChangeAspect="1" noChangeArrowheads="1" noTextEdit="1"/>
              </p:cNvSpPr>
              <p:nvPr/>
            </p:nvSpPr>
            <p:spPr bwMode="auto">
              <a:xfrm>
                <a:off x="6991350" y="3092450"/>
                <a:ext cx="382588" cy="177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647" name="Freeform 162"/>
              <p:cNvSpPr>
                <a:spLocks/>
              </p:cNvSpPr>
              <p:nvPr/>
            </p:nvSpPr>
            <p:spPr bwMode="auto">
              <a:xfrm>
                <a:off x="7058192" y="3428720"/>
                <a:ext cx="315592" cy="856674"/>
              </a:xfrm>
              <a:custGeom>
                <a:avLst/>
                <a:gdLst>
                  <a:gd name="T0" fmla="*/ 29 w 73"/>
                  <a:gd name="T1" fmla="*/ 0 h 320"/>
                  <a:gd name="T2" fmla="*/ 26 w 73"/>
                  <a:gd name="T3" fmla="*/ 52 h 320"/>
                  <a:gd name="T4" fmla="*/ 12 w 73"/>
                  <a:gd name="T5" fmla="*/ 64 h 320"/>
                  <a:gd name="T6" fmla="*/ 1 w 73"/>
                  <a:gd name="T7" fmla="*/ 86 h 320"/>
                  <a:gd name="T8" fmla="*/ 42 w 73"/>
                  <a:gd name="T9" fmla="*/ 130 h 320"/>
                  <a:gd name="T10" fmla="*/ 70 w 73"/>
                  <a:gd name="T11" fmla="*/ 183 h 320"/>
                  <a:gd name="T12" fmla="*/ 49 w 73"/>
                  <a:gd name="T13" fmla="*/ 251 h 320"/>
                  <a:gd name="T14" fmla="*/ 53 w 73"/>
                  <a:gd name="T15" fmla="*/ 320 h 3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320">
                    <a:moveTo>
                      <a:pt x="29" y="0"/>
                    </a:moveTo>
                    <a:cubicBezTo>
                      <a:pt x="29" y="17"/>
                      <a:pt x="33" y="35"/>
                      <a:pt x="26" y="52"/>
                    </a:cubicBezTo>
                    <a:cubicBezTo>
                      <a:pt x="24" y="58"/>
                      <a:pt x="18" y="61"/>
                      <a:pt x="12" y="64"/>
                    </a:cubicBezTo>
                    <a:cubicBezTo>
                      <a:pt x="5" y="69"/>
                      <a:pt x="1" y="78"/>
                      <a:pt x="1" y="86"/>
                    </a:cubicBezTo>
                    <a:cubicBezTo>
                      <a:pt x="0" y="111"/>
                      <a:pt x="26" y="116"/>
                      <a:pt x="42" y="130"/>
                    </a:cubicBezTo>
                    <a:cubicBezTo>
                      <a:pt x="58" y="144"/>
                      <a:pt x="68" y="163"/>
                      <a:pt x="70" y="183"/>
                    </a:cubicBezTo>
                    <a:cubicBezTo>
                      <a:pt x="73" y="209"/>
                      <a:pt x="58" y="228"/>
                      <a:pt x="49" y="251"/>
                    </a:cubicBezTo>
                    <a:cubicBezTo>
                      <a:pt x="40" y="273"/>
                      <a:pt x="42" y="299"/>
                      <a:pt x="53" y="32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grpSp>
        <p:sp>
          <p:nvSpPr>
            <p:cNvPr id="666" name="Freeform 168"/>
            <p:cNvSpPr>
              <a:spLocks/>
            </p:cNvSpPr>
            <p:nvPr/>
          </p:nvSpPr>
          <p:spPr bwMode="auto">
            <a:xfrm>
              <a:off x="7055567"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grpSp>
    </p:spTree>
    <p:extLst>
      <p:ext uri="{BB962C8B-B14F-4D97-AF65-F5344CB8AC3E}">
        <p14:creationId xmlns:p14="http://schemas.microsoft.com/office/powerpoint/2010/main" val="26477415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decel="100000" fill="hold" grpId="0" nodeType="clickEffect">
                                  <p:stCondLst>
                                    <p:cond delay="0"/>
                                  </p:stCondLst>
                                  <p:childTnLst>
                                    <p:set>
                                      <p:cBhvr>
                                        <p:cTn id="6" dur="1" fill="hold">
                                          <p:stCondLst>
                                            <p:cond delay="0"/>
                                          </p:stCondLst>
                                        </p:cTn>
                                        <p:tgtEl>
                                          <p:spTgt spid="1277"/>
                                        </p:tgtEl>
                                        <p:attrNameLst>
                                          <p:attrName>style.visibility</p:attrName>
                                        </p:attrNameLst>
                                      </p:cBhvr>
                                      <p:to>
                                        <p:strVal val="visible"/>
                                      </p:to>
                                    </p:set>
                                    <p:anim calcmode="lin" valueType="num">
                                      <p:cBhvr additive="base">
                                        <p:cTn id="7" dur="640" fill="hold"/>
                                        <p:tgtEl>
                                          <p:spTgt spid="1277"/>
                                        </p:tgtEl>
                                        <p:attrNameLst>
                                          <p:attrName>ppt_x</p:attrName>
                                        </p:attrNameLst>
                                      </p:cBhvr>
                                      <p:tavLst>
                                        <p:tav tm="0">
                                          <p:val>
                                            <p:strVal val="0-#ppt_w/2"/>
                                          </p:val>
                                        </p:tav>
                                        <p:tav tm="100000">
                                          <p:val>
                                            <p:strVal val="#ppt_x"/>
                                          </p:val>
                                        </p:tav>
                                      </p:tavLst>
                                    </p:anim>
                                    <p:anim calcmode="lin" valueType="num">
                                      <p:cBhvr additive="base">
                                        <p:cTn id="8" dur="640" fill="hold"/>
                                        <p:tgtEl>
                                          <p:spTgt spid="1277"/>
                                        </p:tgtEl>
                                        <p:attrNameLst>
                                          <p:attrName>ppt_y</p:attrName>
                                        </p:attrNameLst>
                                      </p:cBhvr>
                                      <p:tavLst>
                                        <p:tav tm="0">
                                          <p:val>
                                            <p:strVal val="#ppt_y"/>
                                          </p:val>
                                        </p:tav>
                                        <p:tav tm="100000">
                                          <p:val>
                                            <p:strVal val="#ppt_y"/>
                                          </p:val>
                                        </p:tav>
                                      </p:tavLst>
                                    </p:anim>
                                  </p:childTnLst>
                                </p:cTn>
                              </p:par>
                            </p:childTnLst>
                          </p:cTn>
                        </p:par>
                        <p:par>
                          <p:cTn id="9" fill="hold">
                            <p:stCondLst>
                              <p:cond delay="640"/>
                            </p:stCondLst>
                            <p:childTnLst>
                              <p:par>
                                <p:cTn id="10" presetID="2" presetClass="entr" presetSubtype="2" decel="100000" fill="hold" grpId="0" nodeType="afterEffect">
                                  <p:stCondLst>
                                    <p:cond delay="0"/>
                                  </p:stCondLst>
                                  <p:childTnLst>
                                    <p:set>
                                      <p:cBhvr>
                                        <p:cTn id="11" dur="1" fill="hold">
                                          <p:stCondLst>
                                            <p:cond delay="0"/>
                                          </p:stCondLst>
                                        </p:cTn>
                                        <p:tgtEl>
                                          <p:spTgt spid="1210"/>
                                        </p:tgtEl>
                                        <p:attrNameLst>
                                          <p:attrName>style.visibility</p:attrName>
                                        </p:attrNameLst>
                                      </p:cBhvr>
                                      <p:to>
                                        <p:strVal val="visible"/>
                                      </p:to>
                                    </p:set>
                                    <p:anim calcmode="lin" valueType="num">
                                      <p:cBhvr additive="base">
                                        <p:cTn id="12" dur="640" fill="hold"/>
                                        <p:tgtEl>
                                          <p:spTgt spid="1210"/>
                                        </p:tgtEl>
                                        <p:attrNameLst>
                                          <p:attrName>ppt_x</p:attrName>
                                        </p:attrNameLst>
                                      </p:cBhvr>
                                      <p:tavLst>
                                        <p:tav tm="0">
                                          <p:val>
                                            <p:strVal val="1+#ppt_w/2"/>
                                          </p:val>
                                        </p:tav>
                                        <p:tav tm="100000">
                                          <p:val>
                                            <p:strVal val="#ppt_x"/>
                                          </p:val>
                                        </p:tav>
                                      </p:tavLst>
                                    </p:anim>
                                    <p:anim calcmode="lin" valueType="num">
                                      <p:cBhvr additive="base">
                                        <p:cTn id="13" dur="640" fill="hold"/>
                                        <p:tgtEl>
                                          <p:spTgt spid="1210"/>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610"/>
                                        </p:tgtEl>
                                        <p:attrNameLst>
                                          <p:attrName>style.visibility</p:attrName>
                                        </p:attrNameLst>
                                      </p:cBhvr>
                                      <p:to>
                                        <p:strVal val="visible"/>
                                      </p:to>
                                    </p:set>
                                    <p:animEffect transition="in" filter="fade">
                                      <p:cBhvr>
                                        <p:cTn id="18" dur="500"/>
                                        <p:tgtEl>
                                          <p:spTgt spid="610"/>
                                        </p:tgtEl>
                                      </p:cBhvr>
                                    </p:animEffect>
                                    <p:anim calcmode="lin" valueType="num">
                                      <p:cBhvr>
                                        <p:cTn id="19" dur="500" fill="hold"/>
                                        <p:tgtEl>
                                          <p:spTgt spid="610"/>
                                        </p:tgtEl>
                                        <p:attrNameLst>
                                          <p:attrName>ppt_x</p:attrName>
                                        </p:attrNameLst>
                                      </p:cBhvr>
                                      <p:tavLst>
                                        <p:tav tm="0">
                                          <p:val>
                                            <p:strVal val="#ppt_x"/>
                                          </p:val>
                                        </p:tav>
                                        <p:tav tm="100000">
                                          <p:val>
                                            <p:strVal val="#ppt_x"/>
                                          </p:val>
                                        </p:tav>
                                      </p:tavLst>
                                    </p:anim>
                                    <p:anim calcmode="lin" valueType="num">
                                      <p:cBhvr>
                                        <p:cTn id="20" dur="500" fill="hold"/>
                                        <p:tgtEl>
                                          <p:spTgt spid="610"/>
                                        </p:tgtEl>
                                        <p:attrNameLst>
                                          <p:attrName>ppt_y</p:attrName>
                                        </p:attrNameLst>
                                      </p:cBhvr>
                                      <p:tavLst>
                                        <p:tav tm="0">
                                          <p:val>
                                            <p:strVal val="#ppt_y+.1"/>
                                          </p:val>
                                        </p:tav>
                                        <p:tav tm="100000">
                                          <p:val>
                                            <p:strVal val="#ppt_y"/>
                                          </p:val>
                                        </p:tav>
                                      </p:tavLst>
                                    </p:anim>
                                  </p:childTnLst>
                                </p:cTn>
                              </p:par>
                            </p:childTnLst>
                          </p:cTn>
                        </p:par>
                        <p:par>
                          <p:cTn id="21" fill="hold">
                            <p:stCondLst>
                              <p:cond delay="500"/>
                            </p:stCondLst>
                            <p:childTnLst>
                              <p:par>
                                <p:cTn id="22" presetID="42" presetClass="entr" presetSubtype="0" fill="hold" grpId="0" nodeType="afterEffect">
                                  <p:stCondLst>
                                    <p:cond delay="0"/>
                                  </p:stCondLst>
                                  <p:childTnLst>
                                    <p:set>
                                      <p:cBhvr>
                                        <p:cTn id="23" dur="1" fill="hold">
                                          <p:stCondLst>
                                            <p:cond delay="0"/>
                                          </p:stCondLst>
                                        </p:cTn>
                                        <p:tgtEl>
                                          <p:spTgt spid="574"/>
                                        </p:tgtEl>
                                        <p:attrNameLst>
                                          <p:attrName>style.visibility</p:attrName>
                                        </p:attrNameLst>
                                      </p:cBhvr>
                                      <p:to>
                                        <p:strVal val="visible"/>
                                      </p:to>
                                    </p:set>
                                    <p:animEffect transition="in" filter="fade">
                                      <p:cBhvr>
                                        <p:cTn id="24" dur="500"/>
                                        <p:tgtEl>
                                          <p:spTgt spid="574"/>
                                        </p:tgtEl>
                                      </p:cBhvr>
                                    </p:animEffect>
                                    <p:anim calcmode="lin" valueType="num">
                                      <p:cBhvr>
                                        <p:cTn id="25" dur="500" fill="hold"/>
                                        <p:tgtEl>
                                          <p:spTgt spid="574"/>
                                        </p:tgtEl>
                                        <p:attrNameLst>
                                          <p:attrName>ppt_x</p:attrName>
                                        </p:attrNameLst>
                                      </p:cBhvr>
                                      <p:tavLst>
                                        <p:tav tm="0">
                                          <p:val>
                                            <p:strVal val="#ppt_x"/>
                                          </p:val>
                                        </p:tav>
                                        <p:tav tm="100000">
                                          <p:val>
                                            <p:strVal val="#ppt_x"/>
                                          </p:val>
                                        </p:tav>
                                      </p:tavLst>
                                    </p:anim>
                                    <p:anim calcmode="lin" valueType="num">
                                      <p:cBhvr>
                                        <p:cTn id="26" dur="500" fill="hold"/>
                                        <p:tgtEl>
                                          <p:spTgt spid="574"/>
                                        </p:tgtEl>
                                        <p:attrNameLst>
                                          <p:attrName>ppt_y</p:attrName>
                                        </p:attrNameLst>
                                      </p:cBhvr>
                                      <p:tavLst>
                                        <p:tav tm="0">
                                          <p:val>
                                            <p:strVal val="#ppt_y+.1"/>
                                          </p:val>
                                        </p:tav>
                                        <p:tav tm="100000">
                                          <p:val>
                                            <p:strVal val="#ppt_y"/>
                                          </p:val>
                                        </p:tav>
                                      </p:tavLst>
                                    </p:anim>
                                  </p:childTnLst>
                                </p:cTn>
                              </p:par>
                            </p:childTnLst>
                          </p:cTn>
                        </p:par>
                        <p:par>
                          <p:cTn id="27" fill="hold">
                            <p:stCondLst>
                              <p:cond delay="1000"/>
                            </p:stCondLst>
                            <p:childTnLst>
                              <p:par>
                                <p:cTn id="28" presetID="42" presetClass="entr" presetSubtype="0" fill="hold" grpId="0" nodeType="afterEffect">
                                  <p:stCondLst>
                                    <p:cond delay="0"/>
                                  </p:stCondLst>
                                  <p:childTnLst>
                                    <p:set>
                                      <p:cBhvr>
                                        <p:cTn id="29" dur="1" fill="hold">
                                          <p:stCondLst>
                                            <p:cond delay="0"/>
                                          </p:stCondLst>
                                        </p:cTn>
                                        <p:tgtEl>
                                          <p:spTgt spid="575"/>
                                        </p:tgtEl>
                                        <p:attrNameLst>
                                          <p:attrName>style.visibility</p:attrName>
                                        </p:attrNameLst>
                                      </p:cBhvr>
                                      <p:to>
                                        <p:strVal val="visible"/>
                                      </p:to>
                                    </p:set>
                                    <p:animEffect transition="in" filter="fade">
                                      <p:cBhvr>
                                        <p:cTn id="30" dur="500"/>
                                        <p:tgtEl>
                                          <p:spTgt spid="575"/>
                                        </p:tgtEl>
                                      </p:cBhvr>
                                    </p:animEffect>
                                    <p:anim calcmode="lin" valueType="num">
                                      <p:cBhvr>
                                        <p:cTn id="31" dur="500" fill="hold"/>
                                        <p:tgtEl>
                                          <p:spTgt spid="575"/>
                                        </p:tgtEl>
                                        <p:attrNameLst>
                                          <p:attrName>ppt_x</p:attrName>
                                        </p:attrNameLst>
                                      </p:cBhvr>
                                      <p:tavLst>
                                        <p:tav tm="0">
                                          <p:val>
                                            <p:strVal val="#ppt_x"/>
                                          </p:val>
                                        </p:tav>
                                        <p:tav tm="100000">
                                          <p:val>
                                            <p:strVal val="#ppt_x"/>
                                          </p:val>
                                        </p:tav>
                                      </p:tavLst>
                                    </p:anim>
                                    <p:anim calcmode="lin" valueType="num">
                                      <p:cBhvr>
                                        <p:cTn id="32" dur="500" fill="hold"/>
                                        <p:tgtEl>
                                          <p:spTgt spid="575"/>
                                        </p:tgtEl>
                                        <p:attrNameLst>
                                          <p:attrName>ppt_y</p:attrName>
                                        </p:attrNameLst>
                                      </p:cBhvr>
                                      <p:tavLst>
                                        <p:tav tm="0">
                                          <p:val>
                                            <p:strVal val="#ppt_y+.1"/>
                                          </p:val>
                                        </p:tav>
                                        <p:tav tm="100000">
                                          <p:val>
                                            <p:strVal val="#ppt_y"/>
                                          </p:val>
                                        </p:tav>
                                      </p:tavLst>
                                    </p:anim>
                                  </p:childTnLst>
                                </p:cTn>
                              </p:par>
                            </p:childTnLst>
                          </p:cTn>
                        </p:par>
                        <p:par>
                          <p:cTn id="33" fill="hold">
                            <p:stCondLst>
                              <p:cond delay="1500"/>
                            </p:stCondLst>
                            <p:childTnLst>
                              <p:par>
                                <p:cTn id="34" presetID="42" presetClass="entr" presetSubtype="0" fill="hold" grpId="0" nodeType="afterEffect">
                                  <p:stCondLst>
                                    <p:cond delay="0"/>
                                  </p:stCondLst>
                                  <p:childTnLst>
                                    <p:set>
                                      <p:cBhvr>
                                        <p:cTn id="35" dur="1" fill="hold">
                                          <p:stCondLst>
                                            <p:cond delay="0"/>
                                          </p:stCondLst>
                                        </p:cTn>
                                        <p:tgtEl>
                                          <p:spTgt spid="559"/>
                                        </p:tgtEl>
                                        <p:attrNameLst>
                                          <p:attrName>style.visibility</p:attrName>
                                        </p:attrNameLst>
                                      </p:cBhvr>
                                      <p:to>
                                        <p:strVal val="visible"/>
                                      </p:to>
                                    </p:set>
                                    <p:animEffect transition="in" filter="fade">
                                      <p:cBhvr>
                                        <p:cTn id="36" dur="500"/>
                                        <p:tgtEl>
                                          <p:spTgt spid="559"/>
                                        </p:tgtEl>
                                      </p:cBhvr>
                                    </p:animEffect>
                                    <p:anim calcmode="lin" valueType="num">
                                      <p:cBhvr>
                                        <p:cTn id="37" dur="500" fill="hold"/>
                                        <p:tgtEl>
                                          <p:spTgt spid="559"/>
                                        </p:tgtEl>
                                        <p:attrNameLst>
                                          <p:attrName>ppt_x</p:attrName>
                                        </p:attrNameLst>
                                      </p:cBhvr>
                                      <p:tavLst>
                                        <p:tav tm="0">
                                          <p:val>
                                            <p:strVal val="#ppt_x"/>
                                          </p:val>
                                        </p:tav>
                                        <p:tav tm="100000">
                                          <p:val>
                                            <p:strVal val="#ppt_x"/>
                                          </p:val>
                                        </p:tav>
                                      </p:tavLst>
                                    </p:anim>
                                    <p:anim calcmode="lin" valueType="num">
                                      <p:cBhvr>
                                        <p:cTn id="38" dur="500" fill="hold"/>
                                        <p:tgtEl>
                                          <p:spTgt spid="559"/>
                                        </p:tgtEl>
                                        <p:attrNameLst>
                                          <p:attrName>ppt_y</p:attrName>
                                        </p:attrNameLst>
                                      </p:cBhvr>
                                      <p:tavLst>
                                        <p:tav tm="0">
                                          <p:val>
                                            <p:strVal val="#ppt_y+.1"/>
                                          </p:val>
                                        </p:tav>
                                        <p:tav tm="100000">
                                          <p:val>
                                            <p:strVal val="#ppt_y"/>
                                          </p:val>
                                        </p:tav>
                                      </p:tavLst>
                                    </p:anim>
                                  </p:childTnLst>
                                </p:cTn>
                              </p:par>
                            </p:childTnLst>
                          </p:cTn>
                        </p:par>
                        <p:par>
                          <p:cTn id="39" fill="hold">
                            <p:stCondLst>
                              <p:cond delay="2000"/>
                            </p:stCondLst>
                            <p:childTnLst>
                              <p:par>
                                <p:cTn id="40" presetID="42" presetClass="entr" presetSubtype="0" fill="hold" grpId="0" nodeType="afterEffect">
                                  <p:stCondLst>
                                    <p:cond delay="0"/>
                                  </p:stCondLst>
                                  <p:childTnLst>
                                    <p:set>
                                      <p:cBhvr>
                                        <p:cTn id="41" dur="1" fill="hold">
                                          <p:stCondLst>
                                            <p:cond delay="0"/>
                                          </p:stCondLst>
                                        </p:cTn>
                                        <p:tgtEl>
                                          <p:spTgt spid="537"/>
                                        </p:tgtEl>
                                        <p:attrNameLst>
                                          <p:attrName>style.visibility</p:attrName>
                                        </p:attrNameLst>
                                      </p:cBhvr>
                                      <p:to>
                                        <p:strVal val="visible"/>
                                      </p:to>
                                    </p:set>
                                    <p:animEffect transition="in" filter="fade">
                                      <p:cBhvr>
                                        <p:cTn id="42" dur="500"/>
                                        <p:tgtEl>
                                          <p:spTgt spid="537"/>
                                        </p:tgtEl>
                                      </p:cBhvr>
                                    </p:animEffect>
                                    <p:anim calcmode="lin" valueType="num">
                                      <p:cBhvr>
                                        <p:cTn id="43" dur="500" fill="hold"/>
                                        <p:tgtEl>
                                          <p:spTgt spid="537"/>
                                        </p:tgtEl>
                                        <p:attrNameLst>
                                          <p:attrName>ppt_x</p:attrName>
                                        </p:attrNameLst>
                                      </p:cBhvr>
                                      <p:tavLst>
                                        <p:tav tm="0">
                                          <p:val>
                                            <p:strVal val="#ppt_x"/>
                                          </p:val>
                                        </p:tav>
                                        <p:tav tm="100000">
                                          <p:val>
                                            <p:strVal val="#ppt_x"/>
                                          </p:val>
                                        </p:tav>
                                      </p:tavLst>
                                    </p:anim>
                                    <p:anim calcmode="lin" valueType="num">
                                      <p:cBhvr>
                                        <p:cTn id="44" dur="500" fill="hold"/>
                                        <p:tgtEl>
                                          <p:spTgt spid="537"/>
                                        </p:tgtEl>
                                        <p:attrNameLst>
                                          <p:attrName>ppt_y</p:attrName>
                                        </p:attrNameLst>
                                      </p:cBhvr>
                                      <p:tavLst>
                                        <p:tav tm="0">
                                          <p:val>
                                            <p:strVal val="#ppt_y+.1"/>
                                          </p:val>
                                        </p:tav>
                                        <p:tav tm="100000">
                                          <p:val>
                                            <p:strVal val="#ppt_y"/>
                                          </p:val>
                                        </p:tav>
                                      </p:tavLst>
                                    </p:anim>
                                  </p:childTnLst>
                                </p:cTn>
                              </p:par>
                            </p:childTnLst>
                          </p:cTn>
                        </p:par>
                        <p:par>
                          <p:cTn id="45" fill="hold">
                            <p:stCondLst>
                              <p:cond delay="2500"/>
                            </p:stCondLst>
                            <p:childTnLst>
                              <p:par>
                                <p:cTn id="46" presetID="42" presetClass="entr" presetSubtype="0" fill="hold" grpId="0" nodeType="afterEffect">
                                  <p:stCondLst>
                                    <p:cond delay="0"/>
                                  </p:stCondLst>
                                  <p:childTnLst>
                                    <p:set>
                                      <p:cBhvr>
                                        <p:cTn id="47" dur="1" fill="hold">
                                          <p:stCondLst>
                                            <p:cond delay="0"/>
                                          </p:stCondLst>
                                        </p:cTn>
                                        <p:tgtEl>
                                          <p:spTgt spid="515"/>
                                        </p:tgtEl>
                                        <p:attrNameLst>
                                          <p:attrName>style.visibility</p:attrName>
                                        </p:attrNameLst>
                                      </p:cBhvr>
                                      <p:to>
                                        <p:strVal val="visible"/>
                                      </p:to>
                                    </p:set>
                                    <p:animEffect transition="in" filter="fade">
                                      <p:cBhvr>
                                        <p:cTn id="48" dur="500"/>
                                        <p:tgtEl>
                                          <p:spTgt spid="515"/>
                                        </p:tgtEl>
                                      </p:cBhvr>
                                    </p:animEffect>
                                    <p:anim calcmode="lin" valueType="num">
                                      <p:cBhvr>
                                        <p:cTn id="49" dur="500" fill="hold"/>
                                        <p:tgtEl>
                                          <p:spTgt spid="515"/>
                                        </p:tgtEl>
                                        <p:attrNameLst>
                                          <p:attrName>ppt_x</p:attrName>
                                        </p:attrNameLst>
                                      </p:cBhvr>
                                      <p:tavLst>
                                        <p:tav tm="0">
                                          <p:val>
                                            <p:strVal val="#ppt_x"/>
                                          </p:val>
                                        </p:tav>
                                        <p:tav tm="100000">
                                          <p:val>
                                            <p:strVal val="#ppt_x"/>
                                          </p:val>
                                        </p:tav>
                                      </p:tavLst>
                                    </p:anim>
                                    <p:anim calcmode="lin" valueType="num">
                                      <p:cBhvr>
                                        <p:cTn id="50" dur="500" fill="hold"/>
                                        <p:tgtEl>
                                          <p:spTgt spid="515"/>
                                        </p:tgtEl>
                                        <p:attrNameLst>
                                          <p:attrName>ppt_y</p:attrName>
                                        </p:attrNameLst>
                                      </p:cBhvr>
                                      <p:tavLst>
                                        <p:tav tm="0">
                                          <p:val>
                                            <p:strVal val="#ppt_y+.1"/>
                                          </p:val>
                                        </p:tav>
                                        <p:tav tm="100000">
                                          <p:val>
                                            <p:strVal val="#ppt_y"/>
                                          </p:val>
                                        </p:tav>
                                      </p:tavLst>
                                    </p:anim>
                                  </p:childTnLst>
                                </p:cTn>
                              </p:par>
                            </p:childTnLst>
                          </p:cTn>
                        </p:par>
                        <p:par>
                          <p:cTn id="51" fill="hold">
                            <p:stCondLst>
                              <p:cond delay="3000"/>
                            </p:stCondLst>
                            <p:childTnLst>
                              <p:par>
                                <p:cTn id="52" presetID="42" presetClass="entr" presetSubtype="0" fill="hold" grpId="0" nodeType="afterEffect">
                                  <p:stCondLst>
                                    <p:cond delay="0"/>
                                  </p:stCondLst>
                                  <p:childTnLst>
                                    <p:set>
                                      <p:cBhvr>
                                        <p:cTn id="53" dur="1" fill="hold">
                                          <p:stCondLst>
                                            <p:cond delay="0"/>
                                          </p:stCondLst>
                                        </p:cTn>
                                        <p:tgtEl>
                                          <p:spTgt spid="497"/>
                                        </p:tgtEl>
                                        <p:attrNameLst>
                                          <p:attrName>style.visibility</p:attrName>
                                        </p:attrNameLst>
                                      </p:cBhvr>
                                      <p:to>
                                        <p:strVal val="visible"/>
                                      </p:to>
                                    </p:set>
                                    <p:animEffect transition="in" filter="fade">
                                      <p:cBhvr>
                                        <p:cTn id="54" dur="500"/>
                                        <p:tgtEl>
                                          <p:spTgt spid="497"/>
                                        </p:tgtEl>
                                      </p:cBhvr>
                                    </p:animEffect>
                                    <p:anim calcmode="lin" valueType="num">
                                      <p:cBhvr>
                                        <p:cTn id="55" dur="500" fill="hold"/>
                                        <p:tgtEl>
                                          <p:spTgt spid="497"/>
                                        </p:tgtEl>
                                        <p:attrNameLst>
                                          <p:attrName>ppt_x</p:attrName>
                                        </p:attrNameLst>
                                      </p:cBhvr>
                                      <p:tavLst>
                                        <p:tav tm="0">
                                          <p:val>
                                            <p:strVal val="#ppt_x"/>
                                          </p:val>
                                        </p:tav>
                                        <p:tav tm="100000">
                                          <p:val>
                                            <p:strVal val="#ppt_x"/>
                                          </p:val>
                                        </p:tav>
                                      </p:tavLst>
                                    </p:anim>
                                    <p:anim calcmode="lin" valueType="num">
                                      <p:cBhvr>
                                        <p:cTn id="56" dur="500" fill="hold"/>
                                        <p:tgtEl>
                                          <p:spTgt spid="497"/>
                                        </p:tgtEl>
                                        <p:attrNameLst>
                                          <p:attrName>ppt_y</p:attrName>
                                        </p:attrNameLst>
                                      </p:cBhvr>
                                      <p:tavLst>
                                        <p:tav tm="0">
                                          <p:val>
                                            <p:strVal val="#ppt_y+.1"/>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2" presetClass="entr" presetSubtype="4" fill="hold" nodeType="clickEffect">
                                  <p:stCondLst>
                                    <p:cond delay="0"/>
                                  </p:stCondLst>
                                  <p:childTnLst>
                                    <p:set>
                                      <p:cBhvr>
                                        <p:cTn id="60" dur="1" fill="hold">
                                          <p:stCondLst>
                                            <p:cond delay="0"/>
                                          </p:stCondLst>
                                        </p:cTn>
                                        <p:tgtEl>
                                          <p:spTgt spid="671"/>
                                        </p:tgtEl>
                                        <p:attrNameLst>
                                          <p:attrName>style.visibility</p:attrName>
                                        </p:attrNameLst>
                                      </p:cBhvr>
                                      <p:to>
                                        <p:strVal val="visible"/>
                                      </p:to>
                                    </p:set>
                                    <p:animEffect transition="in" filter="wipe(down)">
                                      <p:cBhvr>
                                        <p:cTn id="61" dur="1000"/>
                                        <p:tgtEl>
                                          <p:spTgt spid="671"/>
                                        </p:tgtEl>
                                      </p:cBhvr>
                                    </p:animEffect>
                                  </p:childTnLst>
                                </p:cTn>
                              </p:par>
                            </p:childTnLst>
                          </p:cTn>
                        </p:par>
                        <p:par>
                          <p:cTn id="62" fill="hold">
                            <p:stCondLst>
                              <p:cond delay="1000"/>
                            </p:stCondLst>
                            <p:childTnLst>
                              <p:par>
                                <p:cTn id="63" presetID="19" presetClass="emph" presetSubtype="0" fill="hold" grpId="0" nodeType="afterEffect">
                                  <p:stCondLst>
                                    <p:cond delay="0"/>
                                  </p:stCondLst>
                                  <p:childTnLst>
                                    <p:animClr clrSpc="rgb" dir="cw">
                                      <p:cBhvr override="childStyle">
                                        <p:cTn id="64" dur="500" fill="hold"/>
                                        <p:tgtEl>
                                          <p:spTgt spid="24"/>
                                        </p:tgtEl>
                                        <p:attrNameLst>
                                          <p:attrName>style.color</p:attrName>
                                        </p:attrNameLst>
                                      </p:cBhvr>
                                      <p:to>
                                        <a:srgbClr val="0078D7"/>
                                      </p:to>
                                    </p:animClr>
                                    <p:animClr clrSpc="rgb" dir="cw">
                                      <p:cBhvr>
                                        <p:cTn id="65" dur="500" fill="hold"/>
                                        <p:tgtEl>
                                          <p:spTgt spid="24"/>
                                        </p:tgtEl>
                                        <p:attrNameLst>
                                          <p:attrName>fillcolor</p:attrName>
                                        </p:attrNameLst>
                                      </p:cBhvr>
                                      <p:to>
                                        <a:srgbClr val="0078D7"/>
                                      </p:to>
                                    </p:animClr>
                                    <p:set>
                                      <p:cBhvr>
                                        <p:cTn id="66" dur="500" fill="hold"/>
                                        <p:tgtEl>
                                          <p:spTgt spid="24"/>
                                        </p:tgtEl>
                                        <p:attrNameLst>
                                          <p:attrName>fill.type</p:attrName>
                                        </p:attrNameLst>
                                      </p:cBhvr>
                                      <p:to>
                                        <p:strVal val="solid"/>
                                      </p:to>
                                    </p:set>
                                    <p:set>
                                      <p:cBhvr>
                                        <p:cTn id="67" dur="500" fill="hold"/>
                                        <p:tgtEl>
                                          <p:spTgt spid="24"/>
                                        </p:tgtEl>
                                        <p:attrNameLst>
                                          <p:attrName>fill.on</p:attrName>
                                        </p:attrNameLst>
                                      </p:cBhvr>
                                      <p:to>
                                        <p:strVal val="true"/>
                                      </p:to>
                                    </p:set>
                                  </p:childTnLst>
                                </p:cTn>
                              </p:par>
                            </p:childTnLst>
                          </p:cTn>
                        </p:par>
                        <p:par>
                          <p:cTn id="68" fill="hold">
                            <p:stCondLst>
                              <p:cond delay="1500"/>
                            </p:stCondLst>
                            <p:childTnLst>
                              <p:par>
                                <p:cTn id="69" presetID="22" presetClass="entr" presetSubtype="4" fill="hold" nodeType="afterEffect">
                                  <p:stCondLst>
                                    <p:cond delay="0"/>
                                  </p:stCondLst>
                                  <p:childTnLst>
                                    <p:set>
                                      <p:cBhvr>
                                        <p:cTn id="70" dur="1" fill="hold">
                                          <p:stCondLst>
                                            <p:cond delay="0"/>
                                          </p:stCondLst>
                                        </p:cTn>
                                        <p:tgtEl>
                                          <p:spTgt spid="668"/>
                                        </p:tgtEl>
                                        <p:attrNameLst>
                                          <p:attrName>style.visibility</p:attrName>
                                        </p:attrNameLst>
                                      </p:cBhvr>
                                      <p:to>
                                        <p:strVal val="visible"/>
                                      </p:to>
                                    </p:set>
                                    <p:animEffect transition="in" filter="wipe(down)">
                                      <p:cBhvr>
                                        <p:cTn id="71" dur="600"/>
                                        <p:tgtEl>
                                          <p:spTgt spid="668"/>
                                        </p:tgtEl>
                                      </p:cBhvr>
                                    </p:animEffect>
                                  </p:childTnLst>
                                </p:cTn>
                              </p:par>
                            </p:childTnLst>
                          </p:cTn>
                        </p:par>
                        <p:par>
                          <p:cTn id="72" fill="hold">
                            <p:stCondLst>
                              <p:cond delay="2100"/>
                            </p:stCondLst>
                            <p:childTnLst>
                              <p:par>
                                <p:cTn id="73" presetID="19" presetClass="emph" presetSubtype="0" fill="hold" grpId="0" nodeType="afterEffect">
                                  <p:stCondLst>
                                    <p:cond delay="0"/>
                                  </p:stCondLst>
                                  <p:childTnLst>
                                    <p:animClr clrSpc="rgb" dir="cw">
                                      <p:cBhvr override="childStyle">
                                        <p:cTn id="74" dur="500" fill="hold"/>
                                        <p:tgtEl>
                                          <p:spTgt spid="333"/>
                                        </p:tgtEl>
                                        <p:attrNameLst>
                                          <p:attrName>style.color</p:attrName>
                                        </p:attrNameLst>
                                      </p:cBhvr>
                                      <p:to>
                                        <a:srgbClr val="FF8C00"/>
                                      </p:to>
                                    </p:animClr>
                                    <p:animClr clrSpc="rgb" dir="cw">
                                      <p:cBhvr>
                                        <p:cTn id="75" dur="500" fill="hold"/>
                                        <p:tgtEl>
                                          <p:spTgt spid="333"/>
                                        </p:tgtEl>
                                        <p:attrNameLst>
                                          <p:attrName>fillcolor</p:attrName>
                                        </p:attrNameLst>
                                      </p:cBhvr>
                                      <p:to>
                                        <a:srgbClr val="FF8C00"/>
                                      </p:to>
                                    </p:animClr>
                                    <p:set>
                                      <p:cBhvr>
                                        <p:cTn id="76" dur="500" fill="hold"/>
                                        <p:tgtEl>
                                          <p:spTgt spid="333"/>
                                        </p:tgtEl>
                                        <p:attrNameLst>
                                          <p:attrName>fill.type</p:attrName>
                                        </p:attrNameLst>
                                      </p:cBhvr>
                                      <p:to>
                                        <p:strVal val="solid"/>
                                      </p:to>
                                    </p:set>
                                    <p:set>
                                      <p:cBhvr>
                                        <p:cTn id="77" dur="500" fill="hold"/>
                                        <p:tgtEl>
                                          <p:spTgt spid="333"/>
                                        </p:tgtEl>
                                        <p:attrNameLst>
                                          <p:attrName>fill.on</p:attrName>
                                        </p:attrNameLst>
                                      </p:cBhvr>
                                      <p:to>
                                        <p:strVal val="true"/>
                                      </p:to>
                                    </p:set>
                                  </p:childTnLst>
                                </p:cTn>
                              </p:par>
                            </p:childTnLst>
                          </p:cTn>
                        </p:par>
                        <p:par>
                          <p:cTn id="78" fill="hold">
                            <p:stCondLst>
                              <p:cond delay="2600"/>
                            </p:stCondLst>
                            <p:childTnLst>
                              <p:par>
                                <p:cTn id="79" presetID="22" presetClass="entr" presetSubtype="4" fill="hold" nodeType="afterEffect">
                                  <p:stCondLst>
                                    <p:cond delay="0"/>
                                  </p:stCondLst>
                                  <p:childTnLst>
                                    <p:set>
                                      <p:cBhvr>
                                        <p:cTn id="80" dur="1" fill="hold">
                                          <p:stCondLst>
                                            <p:cond delay="0"/>
                                          </p:stCondLst>
                                        </p:cTn>
                                        <p:tgtEl>
                                          <p:spTgt spid="669"/>
                                        </p:tgtEl>
                                        <p:attrNameLst>
                                          <p:attrName>style.visibility</p:attrName>
                                        </p:attrNameLst>
                                      </p:cBhvr>
                                      <p:to>
                                        <p:strVal val="visible"/>
                                      </p:to>
                                    </p:set>
                                    <p:animEffect transition="in" filter="wipe(down)">
                                      <p:cBhvr>
                                        <p:cTn id="81" dur="600"/>
                                        <p:tgtEl>
                                          <p:spTgt spid="669"/>
                                        </p:tgtEl>
                                      </p:cBhvr>
                                    </p:animEffect>
                                  </p:childTnLst>
                                </p:cTn>
                              </p:par>
                            </p:childTnLst>
                          </p:cTn>
                        </p:par>
                        <p:par>
                          <p:cTn id="82" fill="hold">
                            <p:stCondLst>
                              <p:cond delay="3200"/>
                            </p:stCondLst>
                            <p:childTnLst>
                              <p:par>
                                <p:cTn id="83" presetID="19" presetClass="emph" presetSubtype="0" fill="hold" grpId="0" nodeType="afterEffect">
                                  <p:stCondLst>
                                    <p:cond delay="0"/>
                                  </p:stCondLst>
                                  <p:childTnLst>
                                    <p:animClr clrSpc="rgb" dir="cw">
                                      <p:cBhvr override="childStyle">
                                        <p:cTn id="84" dur="500" fill="hold"/>
                                        <p:tgtEl>
                                          <p:spTgt spid="337"/>
                                        </p:tgtEl>
                                        <p:attrNameLst>
                                          <p:attrName>style.color</p:attrName>
                                        </p:attrNameLst>
                                      </p:cBhvr>
                                      <p:to>
                                        <a:srgbClr val="5C2D91"/>
                                      </p:to>
                                    </p:animClr>
                                    <p:animClr clrSpc="rgb" dir="cw">
                                      <p:cBhvr>
                                        <p:cTn id="85" dur="500" fill="hold"/>
                                        <p:tgtEl>
                                          <p:spTgt spid="337"/>
                                        </p:tgtEl>
                                        <p:attrNameLst>
                                          <p:attrName>fillcolor</p:attrName>
                                        </p:attrNameLst>
                                      </p:cBhvr>
                                      <p:to>
                                        <a:srgbClr val="5C2D91"/>
                                      </p:to>
                                    </p:animClr>
                                    <p:set>
                                      <p:cBhvr>
                                        <p:cTn id="86" dur="500" fill="hold"/>
                                        <p:tgtEl>
                                          <p:spTgt spid="337"/>
                                        </p:tgtEl>
                                        <p:attrNameLst>
                                          <p:attrName>fill.type</p:attrName>
                                        </p:attrNameLst>
                                      </p:cBhvr>
                                      <p:to>
                                        <p:strVal val="solid"/>
                                      </p:to>
                                    </p:set>
                                    <p:set>
                                      <p:cBhvr>
                                        <p:cTn id="87" dur="500" fill="hold"/>
                                        <p:tgtEl>
                                          <p:spTgt spid="337"/>
                                        </p:tgtEl>
                                        <p:attrNameLst>
                                          <p:attrName>fill.on</p:attrName>
                                        </p:attrNameLst>
                                      </p:cBhvr>
                                      <p:to>
                                        <p:strVal val="true"/>
                                      </p:to>
                                    </p:set>
                                  </p:childTnLst>
                                </p:cTn>
                              </p:par>
                            </p:childTnLst>
                          </p:cTn>
                        </p:par>
                        <p:par>
                          <p:cTn id="88" fill="hold">
                            <p:stCondLst>
                              <p:cond delay="3700"/>
                            </p:stCondLst>
                            <p:childTnLst>
                              <p:par>
                                <p:cTn id="89" presetID="22" presetClass="entr" presetSubtype="4" fill="hold" nodeType="afterEffect">
                                  <p:stCondLst>
                                    <p:cond delay="0"/>
                                  </p:stCondLst>
                                  <p:childTnLst>
                                    <p:set>
                                      <p:cBhvr>
                                        <p:cTn id="90" dur="1" fill="hold">
                                          <p:stCondLst>
                                            <p:cond delay="0"/>
                                          </p:stCondLst>
                                        </p:cTn>
                                        <p:tgtEl>
                                          <p:spTgt spid="670"/>
                                        </p:tgtEl>
                                        <p:attrNameLst>
                                          <p:attrName>style.visibility</p:attrName>
                                        </p:attrNameLst>
                                      </p:cBhvr>
                                      <p:to>
                                        <p:strVal val="visible"/>
                                      </p:to>
                                    </p:set>
                                    <p:animEffect transition="in" filter="wipe(down)">
                                      <p:cBhvr>
                                        <p:cTn id="91" dur="1000"/>
                                        <p:tgtEl>
                                          <p:spTgt spid="670"/>
                                        </p:tgtEl>
                                      </p:cBhvr>
                                    </p:animEffect>
                                  </p:childTnLst>
                                </p:cTn>
                              </p:par>
                            </p:childTnLst>
                          </p:cTn>
                        </p:par>
                        <p:par>
                          <p:cTn id="92" fill="hold">
                            <p:stCondLst>
                              <p:cond delay="4700"/>
                            </p:stCondLst>
                            <p:childTnLst>
                              <p:par>
                                <p:cTn id="93" presetID="19" presetClass="emph" presetSubtype="0" fill="hold" grpId="0" nodeType="afterEffect">
                                  <p:stCondLst>
                                    <p:cond delay="0"/>
                                  </p:stCondLst>
                                  <p:childTnLst>
                                    <p:animClr clrSpc="rgb" dir="cw">
                                      <p:cBhvr override="childStyle">
                                        <p:cTn id="94" dur="500" fill="hold"/>
                                        <p:tgtEl>
                                          <p:spTgt spid="340"/>
                                        </p:tgtEl>
                                        <p:attrNameLst>
                                          <p:attrName>style.color</p:attrName>
                                        </p:attrNameLst>
                                      </p:cBhvr>
                                      <p:to>
                                        <a:srgbClr val="D83B01"/>
                                      </p:to>
                                    </p:animClr>
                                    <p:animClr clrSpc="rgb" dir="cw">
                                      <p:cBhvr>
                                        <p:cTn id="95" dur="500" fill="hold"/>
                                        <p:tgtEl>
                                          <p:spTgt spid="340"/>
                                        </p:tgtEl>
                                        <p:attrNameLst>
                                          <p:attrName>fillcolor</p:attrName>
                                        </p:attrNameLst>
                                      </p:cBhvr>
                                      <p:to>
                                        <a:srgbClr val="D83B01"/>
                                      </p:to>
                                    </p:animClr>
                                    <p:set>
                                      <p:cBhvr>
                                        <p:cTn id="96" dur="500" fill="hold"/>
                                        <p:tgtEl>
                                          <p:spTgt spid="340"/>
                                        </p:tgtEl>
                                        <p:attrNameLst>
                                          <p:attrName>fill.type</p:attrName>
                                        </p:attrNameLst>
                                      </p:cBhvr>
                                      <p:to>
                                        <p:strVal val="solid"/>
                                      </p:to>
                                    </p:set>
                                    <p:set>
                                      <p:cBhvr>
                                        <p:cTn id="97" dur="500" fill="hold"/>
                                        <p:tgtEl>
                                          <p:spTgt spid="340"/>
                                        </p:tgtEl>
                                        <p:attrNameLst>
                                          <p:attrName>fill.on</p:attrName>
                                        </p:attrNameLst>
                                      </p:cBhvr>
                                      <p:to>
                                        <p:strVal val="true"/>
                                      </p:to>
                                    </p:set>
                                  </p:childTnLst>
                                </p:cTn>
                              </p:par>
                            </p:childTnLst>
                          </p:cTn>
                        </p:par>
                        <p:par>
                          <p:cTn id="98" fill="hold">
                            <p:stCondLst>
                              <p:cond delay="5200"/>
                            </p:stCondLst>
                            <p:childTnLst>
                              <p:par>
                                <p:cTn id="99" presetID="24" presetClass="emph" presetSubtype="0" fill="hold" grpId="0" nodeType="afterEffect">
                                  <p:stCondLst>
                                    <p:cond delay="0"/>
                                  </p:stCondLst>
                                  <p:childTnLst>
                                    <p:animClr clrSpc="hsl" dir="cw">
                                      <p:cBhvr override="childStyle">
                                        <p:cTn id="100" dur="500" fill="hold"/>
                                        <p:tgtEl>
                                          <p:spTgt spid="29"/>
                                        </p:tgtEl>
                                        <p:attrNameLst>
                                          <p:attrName>style.color</p:attrName>
                                        </p:attrNameLst>
                                      </p:cBhvr>
                                      <p:by>
                                        <p:hsl h="0" s="-12549" l="-25098"/>
                                      </p:by>
                                    </p:animClr>
                                    <p:animClr clrSpc="hsl" dir="cw">
                                      <p:cBhvr>
                                        <p:cTn id="101" dur="500" fill="hold"/>
                                        <p:tgtEl>
                                          <p:spTgt spid="29"/>
                                        </p:tgtEl>
                                        <p:attrNameLst>
                                          <p:attrName>fillcolor</p:attrName>
                                        </p:attrNameLst>
                                      </p:cBhvr>
                                      <p:by>
                                        <p:hsl h="0" s="-12549" l="-25098"/>
                                      </p:by>
                                    </p:animClr>
                                    <p:animClr clrSpc="hsl" dir="cw">
                                      <p:cBhvr>
                                        <p:cTn id="102" dur="500" fill="hold"/>
                                        <p:tgtEl>
                                          <p:spTgt spid="29"/>
                                        </p:tgtEl>
                                        <p:attrNameLst>
                                          <p:attrName>stroke.color</p:attrName>
                                        </p:attrNameLst>
                                      </p:cBhvr>
                                      <p:by>
                                        <p:hsl h="0" s="-12549" l="-25098"/>
                                      </p:by>
                                    </p:animClr>
                                    <p:set>
                                      <p:cBhvr>
                                        <p:cTn id="103" dur="500" fill="hold"/>
                                        <p:tgtEl>
                                          <p:spTgt spid="29"/>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1210" grpId="0" animBg="1"/>
      <p:bldP spid="1277" grpId="0" animBg="1"/>
      <p:bldP spid="610" grpId="0" animBg="1"/>
      <p:bldP spid="574" grpId="0" animBg="1"/>
      <p:bldP spid="575" grpId="0" animBg="1"/>
      <p:bldP spid="559" grpId="0" animBg="1"/>
      <p:bldP spid="537" grpId="0" animBg="1"/>
      <p:bldP spid="515" grpId="0" animBg="1"/>
      <p:bldP spid="497" grpId="0" animBg="1"/>
      <p:bldP spid="24" grpId="0" animBg="1"/>
      <p:bldP spid="333" grpId="0" animBg="1"/>
      <p:bldP spid="337" grpId="0" animBg="1"/>
      <p:bldP spid="34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bwMode="auto">
          <a:xfrm>
            <a:off x="0" y="893"/>
            <a:ext cx="6823917" cy="6856214"/>
          </a:xfrm>
          <a:prstGeom prst="rect">
            <a:avLst/>
          </a:prstGeom>
          <a:solidFill>
            <a:srgbClr val="0072C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5" rIns="0" bIns="46625" numCol="1" rtlCol="0" anchor="ctr" anchorCtr="0" compatLnSpc="1">
            <a:prstTxWarp prst="textNoShape">
              <a:avLst/>
            </a:prstTxWarp>
          </a:bodyPr>
          <a:lstStyle/>
          <a:p>
            <a:pPr algn="ctr" defTabSz="932192" fontAlgn="base">
              <a:spcBef>
                <a:spcPct val="0"/>
              </a:spcBef>
              <a:spcAft>
                <a:spcPct val="0"/>
              </a:spcAft>
            </a:pPr>
            <a:endParaRPr lang="en-US" sz="1999" dirty="0">
              <a:gradFill>
                <a:gsLst>
                  <a:gs pos="0">
                    <a:srgbClr val="FFFFFF"/>
                  </a:gs>
                  <a:gs pos="100000">
                    <a:srgbClr val="FFFFFF"/>
                  </a:gs>
                </a:gsLst>
                <a:lin ang="5400000" scaled="0"/>
              </a:gradFill>
            </a:endParaRPr>
          </a:p>
        </p:txBody>
      </p:sp>
      <p:grpSp>
        <p:nvGrpSpPr>
          <p:cNvPr id="4" name="Group 3"/>
          <p:cNvGrpSpPr/>
          <p:nvPr/>
        </p:nvGrpSpPr>
        <p:grpSpPr>
          <a:xfrm>
            <a:off x="7518643" y="1050559"/>
            <a:ext cx="3780435" cy="3906803"/>
            <a:chOff x="161895" y="2028745"/>
            <a:chExt cx="3857247" cy="3986181"/>
          </a:xfrm>
        </p:grpSpPr>
        <p:sp>
          <p:nvSpPr>
            <p:cNvPr id="5" name="Rectangle 4"/>
            <p:cNvSpPr/>
            <p:nvPr/>
          </p:nvSpPr>
          <p:spPr>
            <a:xfrm>
              <a:off x="161895" y="2028745"/>
              <a:ext cx="3857247" cy="371244"/>
            </a:xfrm>
            <a:prstGeom prst="rect">
              <a:avLst/>
            </a:prstGeom>
          </p:spPr>
          <p:txBody>
            <a:bodyPr wrap="none">
              <a:spAutoFit/>
            </a:bodyPr>
            <a:lstStyle/>
            <a:p>
              <a:pPr defTabSz="914093"/>
              <a:r>
                <a:rPr lang="en-US" sz="1764" b="1" dirty="0">
                  <a:gradFill>
                    <a:gsLst>
                      <a:gs pos="26496">
                        <a:srgbClr val="505050"/>
                      </a:gs>
                      <a:gs pos="44000">
                        <a:srgbClr val="505050"/>
                      </a:gs>
                    </a:gsLst>
                    <a:lin ang="5400000" scaled="0"/>
                  </a:gradFill>
                </a:rPr>
                <a:t>OFFICE &amp; SHAREPOINT ADD-INS</a:t>
              </a:r>
              <a:endParaRPr lang="en-US" sz="1764" dirty="0">
                <a:gradFill>
                  <a:gsLst>
                    <a:gs pos="26496">
                      <a:srgbClr val="505050"/>
                    </a:gs>
                    <a:gs pos="44000">
                      <a:srgbClr val="505050"/>
                    </a:gs>
                  </a:gsLst>
                  <a:lin ang="5400000" scaled="0"/>
                </a:gradFill>
              </a:endParaRPr>
            </a:p>
          </p:txBody>
        </p:sp>
        <p:sp>
          <p:nvSpPr>
            <p:cNvPr id="6" name="Freeform 5"/>
            <p:cNvSpPr>
              <a:spLocks noEditPoints="1"/>
            </p:cNvSpPr>
            <p:nvPr/>
          </p:nvSpPr>
          <p:spPr bwMode="auto">
            <a:xfrm>
              <a:off x="552446" y="2745484"/>
              <a:ext cx="3013995" cy="3269442"/>
            </a:xfrm>
            <a:custGeom>
              <a:avLst/>
              <a:gdLst>
                <a:gd name="T0" fmla="*/ 896 w 907"/>
                <a:gd name="T1" fmla="*/ 0 h 748"/>
                <a:gd name="T2" fmla="*/ 11 w 907"/>
                <a:gd name="T3" fmla="*/ 0 h 748"/>
                <a:gd name="T4" fmla="*/ 0 w 907"/>
                <a:gd name="T5" fmla="*/ 11 h 748"/>
                <a:gd name="T6" fmla="*/ 0 w 907"/>
                <a:gd name="T7" fmla="*/ 589 h 748"/>
                <a:gd name="T8" fmla="*/ 11 w 907"/>
                <a:gd name="T9" fmla="*/ 600 h 748"/>
                <a:gd name="T10" fmla="*/ 390 w 907"/>
                <a:gd name="T11" fmla="*/ 600 h 748"/>
                <a:gd name="T12" fmla="*/ 390 w 907"/>
                <a:gd name="T13" fmla="*/ 679 h 748"/>
                <a:gd name="T14" fmla="*/ 251 w 907"/>
                <a:gd name="T15" fmla="*/ 679 h 748"/>
                <a:gd name="T16" fmla="*/ 218 w 907"/>
                <a:gd name="T17" fmla="*/ 733 h 748"/>
                <a:gd name="T18" fmla="*/ 218 w 907"/>
                <a:gd name="T19" fmla="*/ 748 h 748"/>
                <a:gd name="T20" fmla="*/ 690 w 907"/>
                <a:gd name="T21" fmla="*/ 748 h 748"/>
                <a:gd name="T22" fmla="*/ 690 w 907"/>
                <a:gd name="T23" fmla="*/ 733 h 748"/>
                <a:gd name="T24" fmla="*/ 648 w 907"/>
                <a:gd name="T25" fmla="*/ 679 h 748"/>
                <a:gd name="T26" fmla="*/ 513 w 907"/>
                <a:gd name="T27" fmla="*/ 679 h 748"/>
                <a:gd name="T28" fmla="*/ 513 w 907"/>
                <a:gd name="T29" fmla="*/ 600 h 748"/>
                <a:gd name="T30" fmla="*/ 896 w 907"/>
                <a:gd name="T31" fmla="*/ 600 h 748"/>
                <a:gd name="T32" fmla="*/ 907 w 907"/>
                <a:gd name="T33" fmla="*/ 589 h 748"/>
                <a:gd name="T34" fmla="*/ 907 w 907"/>
                <a:gd name="T35" fmla="*/ 11 h 748"/>
                <a:gd name="T36" fmla="*/ 896 w 907"/>
                <a:gd name="T37" fmla="*/ 0 h 748"/>
                <a:gd name="T38" fmla="*/ 441 w 907"/>
                <a:gd name="T39" fmla="*/ 560 h 748"/>
                <a:gd name="T40" fmla="*/ 453 w 907"/>
                <a:gd name="T41" fmla="*/ 549 h 748"/>
                <a:gd name="T42" fmla="*/ 464 w 907"/>
                <a:gd name="T43" fmla="*/ 560 h 748"/>
                <a:gd name="T44" fmla="*/ 453 w 907"/>
                <a:gd name="T45" fmla="*/ 571 h 748"/>
                <a:gd name="T46" fmla="*/ 441 w 907"/>
                <a:gd name="T47" fmla="*/ 560 h 748"/>
                <a:gd name="T48" fmla="*/ 877 w 907"/>
                <a:gd name="T49" fmla="*/ 514 h 748"/>
                <a:gd name="T50" fmla="*/ 31 w 907"/>
                <a:gd name="T51" fmla="*/ 514 h 748"/>
                <a:gd name="T52" fmla="*/ 31 w 907"/>
                <a:gd name="T53" fmla="*/ 62 h 748"/>
                <a:gd name="T54" fmla="*/ 877 w 907"/>
                <a:gd name="T55" fmla="*/ 62 h 748"/>
                <a:gd name="T56" fmla="*/ 877 w 907"/>
                <a:gd name="T57" fmla="*/ 514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07" h="748">
                  <a:moveTo>
                    <a:pt x="896" y="0"/>
                  </a:moveTo>
                  <a:cubicBezTo>
                    <a:pt x="11" y="0"/>
                    <a:pt x="11" y="0"/>
                    <a:pt x="11" y="0"/>
                  </a:cubicBezTo>
                  <a:cubicBezTo>
                    <a:pt x="5" y="0"/>
                    <a:pt x="0" y="5"/>
                    <a:pt x="0" y="11"/>
                  </a:cubicBezTo>
                  <a:cubicBezTo>
                    <a:pt x="0" y="589"/>
                    <a:pt x="0" y="589"/>
                    <a:pt x="0" y="589"/>
                  </a:cubicBezTo>
                  <a:cubicBezTo>
                    <a:pt x="0" y="595"/>
                    <a:pt x="5" y="600"/>
                    <a:pt x="11" y="600"/>
                  </a:cubicBezTo>
                  <a:cubicBezTo>
                    <a:pt x="390" y="600"/>
                    <a:pt x="390" y="600"/>
                    <a:pt x="390" y="600"/>
                  </a:cubicBezTo>
                  <a:cubicBezTo>
                    <a:pt x="390" y="679"/>
                    <a:pt x="390" y="679"/>
                    <a:pt x="390" y="679"/>
                  </a:cubicBezTo>
                  <a:cubicBezTo>
                    <a:pt x="251" y="679"/>
                    <a:pt x="251" y="679"/>
                    <a:pt x="251" y="679"/>
                  </a:cubicBezTo>
                  <a:cubicBezTo>
                    <a:pt x="218" y="733"/>
                    <a:pt x="218" y="733"/>
                    <a:pt x="218" y="733"/>
                  </a:cubicBezTo>
                  <a:cubicBezTo>
                    <a:pt x="218" y="748"/>
                    <a:pt x="218" y="748"/>
                    <a:pt x="218" y="748"/>
                  </a:cubicBezTo>
                  <a:cubicBezTo>
                    <a:pt x="690" y="748"/>
                    <a:pt x="690" y="748"/>
                    <a:pt x="690" y="748"/>
                  </a:cubicBezTo>
                  <a:cubicBezTo>
                    <a:pt x="690" y="733"/>
                    <a:pt x="690" y="733"/>
                    <a:pt x="690" y="733"/>
                  </a:cubicBezTo>
                  <a:cubicBezTo>
                    <a:pt x="648" y="679"/>
                    <a:pt x="648" y="679"/>
                    <a:pt x="648" y="679"/>
                  </a:cubicBezTo>
                  <a:cubicBezTo>
                    <a:pt x="513" y="679"/>
                    <a:pt x="513" y="679"/>
                    <a:pt x="513" y="679"/>
                  </a:cubicBezTo>
                  <a:cubicBezTo>
                    <a:pt x="513" y="600"/>
                    <a:pt x="513" y="600"/>
                    <a:pt x="513" y="600"/>
                  </a:cubicBezTo>
                  <a:cubicBezTo>
                    <a:pt x="896" y="600"/>
                    <a:pt x="896" y="600"/>
                    <a:pt x="896" y="600"/>
                  </a:cubicBezTo>
                  <a:cubicBezTo>
                    <a:pt x="902" y="600"/>
                    <a:pt x="907" y="595"/>
                    <a:pt x="907" y="589"/>
                  </a:cubicBezTo>
                  <a:cubicBezTo>
                    <a:pt x="907" y="11"/>
                    <a:pt x="907" y="11"/>
                    <a:pt x="907" y="11"/>
                  </a:cubicBezTo>
                  <a:cubicBezTo>
                    <a:pt x="907" y="5"/>
                    <a:pt x="902" y="0"/>
                    <a:pt x="896" y="0"/>
                  </a:cubicBezTo>
                  <a:moveTo>
                    <a:pt x="441" y="560"/>
                  </a:moveTo>
                  <a:cubicBezTo>
                    <a:pt x="441" y="554"/>
                    <a:pt x="446" y="549"/>
                    <a:pt x="453" y="549"/>
                  </a:cubicBezTo>
                  <a:cubicBezTo>
                    <a:pt x="459" y="549"/>
                    <a:pt x="464" y="554"/>
                    <a:pt x="464" y="560"/>
                  </a:cubicBezTo>
                  <a:cubicBezTo>
                    <a:pt x="464" y="566"/>
                    <a:pt x="459" y="571"/>
                    <a:pt x="453" y="571"/>
                  </a:cubicBezTo>
                  <a:cubicBezTo>
                    <a:pt x="446" y="571"/>
                    <a:pt x="441" y="566"/>
                    <a:pt x="441" y="560"/>
                  </a:cubicBezTo>
                  <a:moveTo>
                    <a:pt x="877" y="514"/>
                  </a:moveTo>
                  <a:cubicBezTo>
                    <a:pt x="31" y="514"/>
                    <a:pt x="31" y="514"/>
                    <a:pt x="31" y="514"/>
                  </a:cubicBezTo>
                  <a:cubicBezTo>
                    <a:pt x="31" y="62"/>
                    <a:pt x="31" y="62"/>
                    <a:pt x="31" y="62"/>
                  </a:cubicBezTo>
                  <a:cubicBezTo>
                    <a:pt x="877" y="62"/>
                    <a:pt x="877" y="62"/>
                    <a:pt x="877" y="62"/>
                  </a:cubicBezTo>
                  <a:cubicBezTo>
                    <a:pt x="877" y="514"/>
                    <a:pt x="877" y="514"/>
                    <a:pt x="877" y="514"/>
                  </a:cubicBezTo>
                </a:path>
              </a:pathLst>
            </a:custGeom>
            <a:solidFill>
              <a:schemeClr val="tx1"/>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a:gradFill>
                  <a:gsLst>
                    <a:gs pos="0">
                      <a:srgbClr val="FFFFFF"/>
                    </a:gs>
                    <a:gs pos="100000">
                      <a:srgbClr val="FFFFFF"/>
                    </a:gs>
                  </a:gsLst>
                  <a:lin ang="5400000" scaled="0"/>
                </a:gradFill>
                <a:ea typeface="Segoe UI" pitchFamily="34" charset="0"/>
                <a:cs typeface="Segoe UI" pitchFamily="34" charset="0"/>
              </a:endParaRPr>
            </a:p>
          </p:txBody>
        </p:sp>
        <p:grpSp>
          <p:nvGrpSpPr>
            <p:cNvPr id="7" name="Group 6"/>
            <p:cNvGrpSpPr/>
            <p:nvPr/>
          </p:nvGrpSpPr>
          <p:grpSpPr>
            <a:xfrm>
              <a:off x="690752" y="3061438"/>
              <a:ext cx="2722104" cy="1887170"/>
              <a:chOff x="3304700" y="1436428"/>
              <a:chExt cx="1604154" cy="1112122"/>
            </a:xfrm>
          </p:grpSpPr>
          <p:pic>
            <p:nvPicPr>
              <p:cNvPr id="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04700" y="1436428"/>
                <a:ext cx="1604154" cy="1112122"/>
              </a:xfrm>
              <a:prstGeom prst="rect">
                <a:avLst/>
              </a:prstGeom>
              <a:ln w="6350">
                <a:solidFill>
                  <a:schemeClr val="tx1">
                    <a:lumMod val="20000"/>
                    <a:lumOff val="80000"/>
                  </a:schemeClr>
                </a:solidFill>
              </a:ln>
              <a:effectLst/>
              <a:extLst>
                <a:ext uri="{909E8E84-426E-40DD-AFC4-6F175D3DCCD1}">
                  <a14:hiddenFill xmlns:a14="http://schemas.microsoft.com/office/drawing/2010/main">
                    <a:solidFill>
                      <a:schemeClr val="accent1"/>
                    </a:solidFill>
                  </a14:hiddenFill>
                </a:ext>
              </a:extLst>
            </p:spPr>
          </p:pic>
          <p:sp>
            <p:nvSpPr>
              <p:cNvPr id="9" name="Rectangle 36"/>
              <p:cNvSpPr/>
              <p:nvPr/>
            </p:nvSpPr>
            <p:spPr bwMode="auto">
              <a:xfrm>
                <a:off x="3587018" y="1702329"/>
                <a:ext cx="1265033" cy="320378"/>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9497" tIns="14750" rIns="14750" bIns="29497" numCol="1" spcCol="0" rtlCol="0" fromWordArt="0" anchor="b" anchorCtr="0" forceAA="0" compatLnSpc="1">
                <a:prstTxWarp prst="textNoShape">
                  <a:avLst/>
                </a:prstTxWarp>
                <a:noAutofit/>
              </a:bodyPr>
              <a:lstStyle/>
              <a:p>
                <a:pPr algn="ctr" defTabSz="698345" fontAlgn="base">
                  <a:spcBef>
                    <a:spcPct val="0"/>
                  </a:spcBef>
                  <a:spcAft>
                    <a:spcPct val="0"/>
                  </a:spcAft>
                </a:pPr>
                <a:endParaRPr lang="en-US" sz="918" spc="-39" dirty="0">
                  <a:gradFill>
                    <a:gsLst>
                      <a:gs pos="0">
                        <a:srgbClr val="FFFFFF"/>
                      </a:gs>
                      <a:gs pos="100000">
                        <a:srgbClr val="FFFFFF"/>
                      </a:gs>
                    </a:gsLst>
                    <a:lin ang="5400000" scaled="0"/>
                  </a:gradFill>
                  <a:ea typeface="Segoe UI" pitchFamily="34" charset="0"/>
                  <a:cs typeface="Segoe UI" pitchFamily="34" charset="0"/>
                </a:endParaRPr>
              </a:p>
            </p:txBody>
          </p:sp>
        </p:grpSp>
      </p:grpSp>
      <p:sp>
        <p:nvSpPr>
          <p:cNvPr id="10" name="Title 1"/>
          <p:cNvSpPr txBox="1">
            <a:spLocks/>
          </p:cNvSpPr>
          <p:nvPr/>
        </p:nvSpPr>
        <p:spPr>
          <a:xfrm>
            <a:off x="719112" y="1178935"/>
            <a:ext cx="5260115" cy="899431"/>
          </a:xfrm>
          <a:prstGeom prst="rect">
            <a:avLst/>
          </a:prstGeom>
        </p:spPr>
        <p:txBody>
          <a:bodyPr vert="horz" wrap="square" lIns="146266" tIns="91416" rIns="146266" bIns="91416" rtlCol="0" anchor="t">
            <a:noAutofit/>
          </a:bodyPr>
          <a:lstStyle>
            <a:lvl1pPr marL="228766" indent="-228766" algn="l" defTabSz="914367" rtl="0" eaLnBrk="1" latinLnBrk="0" hangingPunct="1">
              <a:lnSpc>
                <a:spcPct val="90000"/>
              </a:lnSpc>
              <a:spcBef>
                <a:spcPct val="0"/>
              </a:spcBef>
              <a:buNone/>
              <a:defRPr lang="en-US" sz="5882" b="0" kern="1200" cap="none" spc="-100" baseline="0">
                <a:ln w="3175">
                  <a:noFill/>
                </a:ln>
                <a:solidFill>
                  <a:srgbClr val="68217A"/>
                </a:solidFill>
                <a:effectLst/>
                <a:latin typeface="+mj-lt"/>
                <a:ea typeface="+mn-ea"/>
                <a:cs typeface="Segoe UI" pitchFamily="34" charset="0"/>
              </a:defRPr>
            </a:lvl1pPr>
          </a:lstStyle>
          <a:p>
            <a:r>
              <a:rPr lang="en-US" sz="5880" dirty="0" smtClean="0">
                <a:solidFill>
                  <a:schemeClr val="bg1"/>
                </a:solidFill>
              </a:rPr>
              <a:t>Extend</a:t>
            </a:r>
          </a:p>
          <a:p>
            <a:r>
              <a:rPr lang="en-US" sz="5880" dirty="0" smtClean="0">
                <a:solidFill>
                  <a:schemeClr val="bg1"/>
                </a:solidFill>
              </a:rPr>
              <a:t>Office </a:t>
            </a:r>
            <a:r>
              <a:rPr lang="en-US" sz="5880" dirty="0">
                <a:solidFill>
                  <a:schemeClr val="bg1"/>
                </a:solidFill>
              </a:rPr>
              <a:t>365</a:t>
            </a:r>
          </a:p>
        </p:txBody>
      </p:sp>
    </p:spTree>
    <p:extLst>
      <p:ext uri="{BB962C8B-B14F-4D97-AF65-F5344CB8AC3E}">
        <p14:creationId xmlns:p14="http://schemas.microsoft.com/office/powerpoint/2010/main" val="2925038393"/>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1">
                    <a:lumMod val="85000"/>
                    <a:lumOff val="15000"/>
                  </a:schemeClr>
                </a:solidFill>
              </a:rPr>
              <a:t>Office Add-ins</a:t>
            </a:r>
            <a:endParaRPr lang="en-US" dirty="0">
              <a:solidFill>
                <a:schemeClr val="tx1">
                  <a:lumMod val="85000"/>
                  <a:lumOff val="15000"/>
                </a:schemeClr>
              </a:solidFill>
            </a:endParaRPr>
          </a:p>
        </p:txBody>
      </p:sp>
      <p:sp>
        <p:nvSpPr>
          <p:cNvPr id="4" name="Text Placeholder 3"/>
          <p:cNvSpPr>
            <a:spLocks noGrp="1"/>
          </p:cNvSpPr>
          <p:nvPr>
            <p:ph type="body" sz="quarter" idx="4294967295"/>
          </p:nvPr>
        </p:nvSpPr>
        <p:spPr>
          <a:xfrm>
            <a:off x="269998" y="1190081"/>
            <a:ext cx="6758760" cy="4044608"/>
          </a:xfrm>
        </p:spPr>
        <p:txBody>
          <a:bodyPr/>
          <a:lstStyle/>
          <a:p>
            <a:pPr marL="571274" indent="-571274"/>
            <a:r>
              <a:rPr lang="en-US" dirty="0" smtClean="0">
                <a:solidFill>
                  <a:schemeClr val="tx1">
                    <a:lumMod val="85000"/>
                    <a:lumOff val="15000"/>
                  </a:schemeClr>
                </a:solidFill>
              </a:rPr>
              <a:t>Built with web standards</a:t>
            </a:r>
          </a:p>
          <a:p>
            <a:pPr marL="571274" indent="-571274"/>
            <a:r>
              <a:rPr lang="en-US" dirty="0" smtClean="0">
                <a:solidFill>
                  <a:schemeClr val="tx1">
                    <a:lumMod val="85000"/>
                    <a:lumOff val="15000"/>
                  </a:schemeClr>
                </a:solidFill>
              </a:rPr>
              <a:t>Office.js provides interop</a:t>
            </a:r>
          </a:p>
          <a:p>
            <a:pPr marL="571274" indent="-571274"/>
            <a:r>
              <a:rPr lang="en-US" dirty="0" smtClean="0">
                <a:solidFill>
                  <a:schemeClr val="tx1">
                    <a:lumMod val="85000"/>
                    <a:lumOff val="15000"/>
                  </a:schemeClr>
                </a:solidFill>
              </a:rPr>
              <a:t>Hosted centrally</a:t>
            </a:r>
          </a:p>
          <a:p>
            <a:pPr marL="571274" indent="-571274"/>
            <a:r>
              <a:rPr lang="en-US" dirty="0" smtClean="0">
                <a:solidFill>
                  <a:schemeClr val="tx1">
                    <a:lumMod val="85000"/>
                    <a:lumOff val="15000"/>
                  </a:schemeClr>
                </a:solidFill>
              </a:rPr>
              <a:t>Almost zero client footprint</a:t>
            </a:r>
          </a:p>
          <a:p>
            <a:pPr marL="571274" indent="-571274"/>
            <a:r>
              <a:rPr lang="en-US" dirty="0" smtClean="0">
                <a:solidFill>
                  <a:schemeClr val="tx1">
                    <a:lumMod val="85000"/>
                    <a:lumOff val="15000"/>
                  </a:schemeClr>
                </a:solidFill>
              </a:rPr>
              <a:t>Runs where Office runs</a:t>
            </a:r>
          </a:p>
          <a:p>
            <a:pPr marL="571274" indent="-571274"/>
            <a:r>
              <a:rPr lang="en-US" dirty="0" smtClean="0">
                <a:solidFill>
                  <a:schemeClr val="tx1">
                    <a:lumMod val="85000"/>
                    <a:lumOff val="15000"/>
                  </a:schemeClr>
                </a:solidFill>
              </a:rPr>
              <a:t>Discoverable marketplace</a:t>
            </a:r>
          </a:p>
        </p:txBody>
      </p:sp>
      <p:pic>
        <p:nvPicPr>
          <p:cNvPr id="3" name="OWA"/>
          <p:cNvPicPr>
            <a:picLocks noChangeAspect="1"/>
          </p:cNvPicPr>
          <p:nvPr/>
        </p:nvPicPr>
        <p:blipFill>
          <a:blip r:embed="rId3"/>
          <a:stretch>
            <a:fillRect/>
          </a:stretch>
        </p:blipFill>
        <p:spPr>
          <a:xfrm>
            <a:off x="3859791" y="1570550"/>
            <a:ext cx="5108107" cy="4274825"/>
          </a:xfrm>
          <a:prstGeom prst="rect">
            <a:avLst/>
          </a:prstGeom>
        </p:spPr>
      </p:pic>
      <p:grpSp>
        <p:nvGrpSpPr>
          <p:cNvPr id="11" name="iFrame"/>
          <p:cNvGrpSpPr/>
          <p:nvPr/>
        </p:nvGrpSpPr>
        <p:grpSpPr>
          <a:xfrm>
            <a:off x="9247606" y="3379061"/>
            <a:ext cx="2583323" cy="1881810"/>
            <a:chOff x="9243739" y="3008262"/>
            <a:chExt cx="2584362" cy="1882567"/>
          </a:xfrm>
        </p:grpSpPr>
        <p:sp>
          <p:nvSpPr>
            <p:cNvPr id="5" name="Rectangle 4"/>
            <p:cNvSpPr/>
            <p:nvPr/>
          </p:nvSpPr>
          <p:spPr bwMode="auto">
            <a:xfrm>
              <a:off x="9296400" y="3027680"/>
              <a:ext cx="2479040" cy="1817062"/>
            </a:xfrm>
            <a:prstGeom prst="rect">
              <a:avLst/>
            </a:prstGeom>
            <a:solidFill>
              <a:srgbClr val="0070C0">
                <a:alpha val="5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7" name="TextBox 6"/>
            <p:cNvSpPr txBox="1"/>
            <p:nvPr/>
          </p:nvSpPr>
          <p:spPr>
            <a:xfrm>
              <a:off x="9243739" y="3008262"/>
              <a:ext cx="2584362" cy="1882567"/>
            </a:xfrm>
            <a:prstGeom prst="rect">
              <a:avLst/>
            </a:prstGeom>
            <a:noFill/>
          </p:spPr>
          <p:txBody>
            <a:bodyPr wrap="none" lIns="182807" tIns="146246" rIns="182807" bIns="146246" rtlCol="0">
              <a:spAutoFit/>
            </a:bodyPr>
            <a:lstStyle/>
            <a:p>
              <a:pPr algn="ctr">
                <a:lnSpc>
                  <a:spcPct val="90000"/>
                </a:lnSpc>
                <a:spcAft>
                  <a:spcPts val="600"/>
                </a:spcAft>
              </a:pPr>
              <a:r>
                <a:rPr lang="en-US" sz="2399" dirty="0">
                  <a:solidFill>
                    <a:schemeClr val="bg1"/>
                  </a:solidFill>
                </a:rPr>
                <a:t>Browser Control</a:t>
              </a:r>
            </a:p>
            <a:p>
              <a:pPr algn="ctr">
                <a:lnSpc>
                  <a:spcPct val="90000"/>
                </a:lnSpc>
                <a:spcAft>
                  <a:spcPts val="600"/>
                </a:spcAft>
              </a:pPr>
              <a:r>
                <a:rPr lang="en-US" sz="2399" dirty="0">
                  <a:solidFill>
                    <a:schemeClr val="bg1"/>
                  </a:solidFill>
                </a:rPr>
                <a:t>or </a:t>
              </a:r>
              <a:r>
                <a:rPr lang="en-US" sz="2399" dirty="0" err="1">
                  <a:solidFill>
                    <a:schemeClr val="bg1"/>
                  </a:solidFill>
                </a:rPr>
                <a:t>iFrame</a:t>
              </a:r>
              <a:r>
                <a:rPr lang="en-US" sz="2399" dirty="0">
                  <a:solidFill>
                    <a:schemeClr val="bg1"/>
                  </a:solidFill>
                </a:rPr>
                <a:t> </a:t>
              </a:r>
            </a:p>
            <a:p>
              <a:pPr algn="ctr">
                <a:lnSpc>
                  <a:spcPct val="90000"/>
                </a:lnSpc>
                <a:spcAft>
                  <a:spcPts val="600"/>
                </a:spcAft>
              </a:pPr>
              <a:r>
                <a:rPr lang="en-US" sz="2399" dirty="0">
                  <a:solidFill>
                    <a:schemeClr val="bg1"/>
                  </a:solidFill>
                </a:rPr>
                <a:t>With HTML5, </a:t>
              </a:r>
            </a:p>
            <a:p>
              <a:pPr algn="ctr">
                <a:lnSpc>
                  <a:spcPct val="90000"/>
                </a:lnSpc>
                <a:spcAft>
                  <a:spcPts val="600"/>
                </a:spcAft>
              </a:pPr>
              <a:r>
                <a:rPr lang="en-US" sz="2399" dirty="0">
                  <a:solidFill>
                    <a:schemeClr val="bg1"/>
                  </a:solidFill>
                </a:rPr>
                <a:t>JavaScript, CSS</a:t>
              </a:r>
            </a:p>
          </p:txBody>
        </p:sp>
      </p:grpSp>
      <p:grpSp>
        <p:nvGrpSpPr>
          <p:cNvPr id="18" name="Manifest"/>
          <p:cNvGrpSpPr/>
          <p:nvPr/>
        </p:nvGrpSpPr>
        <p:grpSpPr>
          <a:xfrm>
            <a:off x="6790495" y="1547019"/>
            <a:ext cx="5402895" cy="4899626"/>
            <a:chOff x="6800345" y="6081180"/>
            <a:chExt cx="5405069" cy="4901598"/>
          </a:xfrm>
        </p:grpSpPr>
        <p:sp>
          <p:nvSpPr>
            <p:cNvPr id="15" name="Rectangle 14"/>
            <p:cNvSpPr/>
            <p:nvPr/>
          </p:nvSpPr>
          <p:spPr bwMode="auto">
            <a:xfrm>
              <a:off x="6814919" y="6102677"/>
              <a:ext cx="5110161" cy="4816751"/>
            </a:xfrm>
            <a:prstGeom prst="rect">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17" name="TextBox 16"/>
            <p:cNvSpPr txBox="1"/>
            <p:nvPr/>
          </p:nvSpPr>
          <p:spPr>
            <a:xfrm>
              <a:off x="6800345" y="6081180"/>
              <a:ext cx="5405069" cy="4901598"/>
            </a:xfrm>
            <a:prstGeom prst="rect">
              <a:avLst/>
            </a:prstGeom>
            <a:noFill/>
          </p:spPr>
          <p:txBody>
            <a:bodyPr wrap="none" lIns="182807" tIns="146246" rIns="182807" bIns="146246" rtlCol="0">
              <a:spAutoFit/>
            </a:bodyPr>
            <a:lstStyle/>
            <a:p>
              <a:pPr>
                <a:lnSpc>
                  <a:spcPct val="90000"/>
                </a:lnSpc>
                <a:spcAft>
                  <a:spcPts val="600"/>
                </a:spcAft>
              </a:pPr>
              <a:r>
                <a:rPr lang="en-US" sz="1200" dirty="0">
                  <a:solidFill>
                    <a:schemeClr val="tx2">
                      <a:lumMod val="60000"/>
                      <a:lumOff val="40000"/>
                    </a:schemeClr>
                  </a:solidFill>
                </a:rPr>
                <a:t>&lt;?</a:t>
              </a:r>
              <a:r>
                <a:rPr lang="en-US" sz="1200" dirty="0">
                  <a:solidFill>
                    <a:srgbClr val="800000"/>
                  </a:solidFill>
                </a:rPr>
                <a:t>xml</a:t>
              </a:r>
              <a:r>
                <a:rPr lang="en-US" sz="1200" dirty="0"/>
                <a:t> </a:t>
              </a:r>
              <a:r>
                <a:rPr lang="en-US" sz="1200" dirty="0">
                  <a:solidFill>
                    <a:srgbClr val="FF0000"/>
                  </a:solidFill>
                </a:rPr>
                <a:t>version</a:t>
              </a:r>
              <a:r>
                <a:rPr lang="en-US" sz="1200" dirty="0">
                  <a:solidFill>
                    <a:schemeClr val="tx2">
                      <a:lumMod val="60000"/>
                      <a:lumOff val="40000"/>
                    </a:schemeClr>
                  </a:solidFill>
                </a:rPr>
                <a:t>=</a:t>
              </a:r>
              <a:r>
                <a:rPr lang="en-US" sz="1200" dirty="0"/>
                <a:t>"</a:t>
              </a:r>
              <a:r>
                <a:rPr lang="en-US" sz="1200" dirty="0">
                  <a:solidFill>
                    <a:schemeClr val="tx2">
                      <a:lumMod val="60000"/>
                      <a:lumOff val="40000"/>
                    </a:schemeClr>
                  </a:solidFill>
                </a:rPr>
                <a:t>1.0</a:t>
              </a:r>
              <a:r>
                <a:rPr lang="en-US" sz="1200" dirty="0"/>
                <a:t>" </a:t>
              </a:r>
              <a:r>
                <a:rPr lang="en-US" sz="1200" dirty="0">
                  <a:solidFill>
                    <a:srgbClr val="FF0000"/>
                  </a:solidFill>
                </a:rPr>
                <a:t>encoding</a:t>
              </a:r>
              <a:r>
                <a:rPr lang="en-US" sz="1200" dirty="0">
                  <a:solidFill>
                    <a:schemeClr val="tx2">
                      <a:lumMod val="60000"/>
                      <a:lumOff val="40000"/>
                    </a:schemeClr>
                  </a:solidFill>
                </a:rPr>
                <a:t>=</a:t>
              </a:r>
              <a:r>
                <a:rPr lang="en-US" sz="1200" dirty="0"/>
                <a:t>"</a:t>
              </a:r>
              <a:r>
                <a:rPr lang="en-US" sz="1200" dirty="0">
                  <a:solidFill>
                    <a:schemeClr val="tx2">
                      <a:lumMod val="60000"/>
                      <a:lumOff val="40000"/>
                    </a:schemeClr>
                  </a:solidFill>
                </a:rPr>
                <a:t>UTF-8</a:t>
              </a:r>
              <a:r>
                <a:rPr lang="en-US" sz="1200" dirty="0"/>
                <a:t>"</a:t>
              </a:r>
              <a:r>
                <a:rPr lang="en-US" sz="1200" dirty="0">
                  <a:solidFill>
                    <a:schemeClr val="tx2">
                      <a:lumMod val="60000"/>
                      <a:lumOff val="40000"/>
                    </a:schemeClr>
                  </a:solidFill>
                </a:rPr>
                <a:t>?&gt;</a:t>
              </a:r>
            </a:p>
            <a:p>
              <a:pPr>
                <a:lnSpc>
                  <a:spcPct val="90000"/>
                </a:lnSpc>
                <a:spcAft>
                  <a:spcPts val="600"/>
                </a:spcAft>
              </a:pPr>
              <a:r>
                <a:rPr lang="en-US" sz="1200" dirty="0">
                  <a:solidFill>
                    <a:schemeClr val="tx2">
                      <a:lumMod val="60000"/>
                      <a:lumOff val="40000"/>
                    </a:schemeClr>
                  </a:solidFill>
                </a:rPr>
                <a:t>&lt;</a:t>
              </a:r>
              <a:r>
                <a:rPr lang="en-US" sz="1200" dirty="0" err="1">
                  <a:solidFill>
                    <a:srgbClr val="800000"/>
                  </a:solidFill>
                </a:rPr>
                <a:t>OfficeApp</a:t>
              </a:r>
              <a:r>
                <a:rPr lang="en-US" sz="1200" dirty="0"/>
                <a:t> </a:t>
              </a:r>
              <a:r>
                <a:rPr lang="en-US" sz="1200" dirty="0" err="1">
                  <a:solidFill>
                    <a:srgbClr val="FF0000"/>
                  </a:solidFill>
                </a:rPr>
                <a:t>xsi:type</a:t>
              </a:r>
              <a:r>
                <a:rPr lang="en-US" sz="1200" dirty="0">
                  <a:solidFill>
                    <a:schemeClr val="tx2">
                      <a:lumMod val="60000"/>
                      <a:lumOff val="40000"/>
                    </a:schemeClr>
                  </a:solidFill>
                </a:rPr>
                <a:t>=</a:t>
              </a:r>
              <a:r>
                <a:rPr lang="en-US" sz="1200" dirty="0"/>
                <a:t>"</a:t>
              </a:r>
              <a:r>
                <a:rPr lang="en-US" sz="1200" dirty="0" err="1">
                  <a:solidFill>
                    <a:schemeClr val="tx2">
                      <a:lumMod val="60000"/>
                      <a:lumOff val="40000"/>
                    </a:schemeClr>
                  </a:solidFill>
                </a:rPr>
                <a:t>MailApp</a:t>
              </a:r>
              <a:r>
                <a:rPr lang="en-US" sz="1200" dirty="0"/>
                <a:t>"</a:t>
              </a:r>
              <a:r>
                <a:rPr lang="en-US" sz="1200" dirty="0">
                  <a:solidFill>
                    <a:schemeClr val="tx2">
                      <a:lumMod val="60000"/>
                      <a:lumOff val="40000"/>
                    </a:schemeClr>
                  </a:solidFill>
                </a:rPr>
                <a:t>&gt;</a:t>
              </a:r>
            </a:p>
            <a:p>
              <a:pPr>
                <a:lnSpc>
                  <a:spcPct val="90000"/>
                </a:lnSpc>
                <a:spcAft>
                  <a:spcPts val="600"/>
                </a:spcAft>
              </a:pPr>
              <a:r>
                <a:rPr lang="en-US" sz="1200" dirty="0"/>
                <a:t>  </a:t>
              </a:r>
              <a:r>
                <a:rPr lang="en-US" sz="1200" dirty="0">
                  <a:solidFill>
                    <a:schemeClr val="tx2">
                      <a:lumMod val="60000"/>
                      <a:lumOff val="40000"/>
                    </a:schemeClr>
                  </a:solidFill>
                </a:rPr>
                <a:t>&lt;</a:t>
              </a:r>
              <a:r>
                <a:rPr lang="en-US" sz="1200" dirty="0">
                  <a:solidFill>
                    <a:srgbClr val="800000"/>
                  </a:solidFill>
                </a:rPr>
                <a:t>Version</a:t>
              </a:r>
              <a:r>
                <a:rPr lang="en-US" sz="1200" dirty="0">
                  <a:solidFill>
                    <a:schemeClr val="tx2">
                      <a:lumMod val="60000"/>
                      <a:lumOff val="40000"/>
                    </a:schemeClr>
                  </a:solidFill>
                </a:rPr>
                <a:t>&gt;</a:t>
              </a:r>
              <a:r>
                <a:rPr lang="en-US" sz="1200" dirty="0"/>
                <a:t>1.0.0.0</a:t>
              </a:r>
              <a:r>
                <a:rPr lang="en-US" sz="1200" dirty="0">
                  <a:solidFill>
                    <a:schemeClr val="tx2">
                      <a:lumMod val="60000"/>
                      <a:lumOff val="40000"/>
                    </a:schemeClr>
                  </a:solidFill>
                </a:rPr>
                <a:t>&lt;/</a:t>
              </a:r>
              <a:r>
                <a:rPr lang="en-US" sz="1200" dirty="0">
                  <a:solidFill>
                    <a:srgbClr val="800000"/>
                  </a:solidFill>
                </a:rPr>
                <a:t>Version</a:t>
              </a:r>
              <a:r>
                <a:rPr lang="en-US" sz="1200" dirty="0">
                  <a:solidFill>
                    <a:schemeClr val="tx2">
                      <a:lumMod val="60000"/>
                      <a:lumOff val="40000"/>
                    </a:schemeClr>
                  </a:solidFill>
                </a:rPr>
                <a:t>&gt;</a:t>
              </a:r>
            </a:p>
            <a:p>
              <a:pPr>
                <a:lnSpc>
                  <a:spcPct val="90000"/>
                </a:lnSpc>
                <a:spcAft>
                  <a:spcPts val="600"/>
                </a:spcAft>
              </a:pPr>
              <a:r>
                <a:rPr lang="en-US" sz="1200" dirty="0"/>
                <a:t>  </a:t>
              </a:r>
              <a:r>
                <a:rPr lang="en-US" sz="1200" dirty="0">
                  <a:solidFill>
                    <a:schemeClr val="tx2">
                      <a:lumMod val="60000"/>
                      <a:lumOff val="40000"/>
                    </a:schemeClr>
                  </a:solidFill>
                </a:rPr>
                <a:t>&lt;</a:t>
              </a:r>
              <a:r>
                <a:rPr lang="en-US" sz="1200" dirty="0" err="1">
                  <a:solidFill>
                    <a:srgbClr val="800000"/>
                  </a:solidFill>
                </a:rPr>
                <a:t>ProviderName</a:t>
              </a:r>
              <a:r>
                <a:rPr lang="en-US" sz="1200" dirty="0">
                  <a:solidFill>
                    <a:schemeClr val="tx2">
                      <a:lumMod val="60000"/>
                      <a:lumOff val="40000"/>
                    </a:schemeClr>
                  </a:solidFill>
                </a:rPr>
                <a:t>&gt;</a:t>
              </a:r>
              <a:r>
                <a:rPr lang="en-US" sz="1200" dirty="0"/>
                <a:t>Salesforce.com</a:t>
              </a:r>
              <a:r>
                <a:rPr lang="en-US" sz="1200" dirty="0">
                  <a:solidFill>
                    <a:schemeClr val="tx2">
                      <a:lumMod val="60000"/>
                      <a:lumOff val="40000"/>
                    </a:schemeClr>
                  </a:solidFill>
                </a:rPr>
                <a:t>&lt;/</a:t>
              </a:r>
              <a:r>
                <a:rPr lang="en-US" sz="1200" dirty="0" err="1">
                  <a:solidFill>
                    <a:srgbClr val="800000"/>
                  </a:solidFill>
                </a:rPr>
                <a:t>ProviderName</a:t>
              </a:r>
              <a:r>
                <a:rPr lang="en-US" sz="1200" dirty="0">
                  <a:solidFill>
                    <a:schemeClr val="tx2">
                      <a:lumMod val="60000"/>
                      <a:lumOff val="40000"/>
                    </a:schemeClr>
                  </a:solidFill>
                </a:rPr>
                <a:t>&gt;</a:t>
              </a:r>
            </a:p>
            <a:p>
              <a:pPr>
                <a:lnSpc>
                  <a:spcPct val="90000"/>
                </a:lnSpc>
                <a:spcAft>
                  <a:spcPts val="600"/>
                </a:spcAft>
              </a:pPr>
              <a:r>
                <a:rPr lang="en-US" sz="1200" dirty="0"/>
                <a:t>  </a:t>
              </a:r>
              <a:r>
                <a:rPr lang="en-US" sz="1200" dirty="0">
                  <a:solidFill>
                    <a:schemeClr val="tx2">
                      <a:lumMod val="60000"/>
                      <a:lumOff val="40000"/>
                    </a:schemeClr>
                  </a:solidFill>
                </a:rPr>
                <a:t>&lt;</a:t>
              </a:r>
              <a:r>
                <a:rPr lang="en-US" sz="1200" dirty="0" err="1">
                  <a:solidFill>
                    <a:srgbClr val="800000"/>
                  </a:solidFill>
                </a:rPr>
                <a:t>DefaultLocale</a:t>
              </a:r>
              <a:r>
                <a:rPr lang="en-US" sz="1200" dirty="0">
                  <a:solidFill>
                    <a:schemeClr val="tx2">
                      <a:lumMod val="60000"/>
                      <a:lumOff val="40000"/>
                    </a:schemeClr>
                  </a:solidFill>
                </a:rPr>
                <a:t>&gt;</a:t>
              </a:r>
              <a:r>
                <a:rPr lang="en-US" sz="1200" dirty="0" err="1"/>
                <a:t>en</a:t>
              </a:r>
              <a:r>
                <a:rPr lang="en-US" sz="1200" dirty="0"/>
                <a:t>-US</a:t>
              </a:r>
              <a:r>
                <a:rPr lang="en-US" sz="1200" dirty="0">
                  <a:solidFill>
                    <a:schemeClr val="tx2">
                      <a:lumMod val="60000"/>
                      <a:lumOff val="40000"/>
                    </a:schemeClr>
                  </a:solidFill>
                </a:rPr>
                <a:t>&lt;/</a:t>
              </a:r>
              <a:r>
                <a:rPr lang="en-US" sz="1200" dirty="0" err="1">
                  <a:solidFill>
                    <a:srgbClr val="800000"/>
                  </a:solidFill>
                </a:rPr>
                <a:t>DefaultLocale</a:t>
              </a:r>
              <a:r>
                <a:rPr lang="en-US" sz="1200" dirty="0">
                  <a:solidFill>
                    <a:schemeClr val="tx2">
                      <a:lumMod val="60000"/>
                      <a:lumOff val="40000"/>
                    </a:schemeClr>
                  </a:solidFill>
                </a:rPr>
                <a:t>&gt;</a:t>
              </a:r>
            </a:p>
            <a:p>
              <a:pPr>
                <a:lnSpc>
                  <a:spcPct val="90000"/>
                </a:lnSpc>
                <a:spcAft>
                  <a:spcPts val="600"/>
                </a:spcAft>
              </a:pPr>
              <a:r>
                <a:rPr lang="en-US" sz="1200" dirty="0"/>
                <a:t>  </a:t>
              </a:r>
              <a:r>
                <a:rPr lang="en-US" sz="1200" dirty="0">
                  <a:solidFill>
                    <a:schemeClr val="tx2">
                      <a:lumMod val="60000"/>
                      <a:lumOff val="40000"/>
                    </a:schemeClr>
                  </a:solidFill>
                </a:rPr>
                <a:t>&lt;</a:t>
              </a:r>
              <a:r>
                <a:rPr lang="en-US" sz="1200" dirty="0" err="1">
                  <a:solidFill>
                    <a:srgbClr val="800000"/>
                  </a:solidFill>
                </a:rPr>
                <a:t>DisplayName</a:t>
              </a:r>
              <a:r>
                <a:rPr lang="en-US" sz="1200" dirty="0"/>
                <a:t> </a:t>
              </a:r>
              <a:r>
                <a:rPr lang="en-US" sz="1200" dirty="0" err="1">
                  <a:solidFill>
                    <a:srgbClr val="FF0000"/>
                  </a:solidFill>
                </a:rPr>
                <a:t>DefaultValue</a:t>
              </a:r>
              <a:r>
                <a:rPr lang="en-US" sz="1200" dirty="0">
                  <a:solidFill>
                    <a:schemeClr val="tx2">
                      <a:lumMod val="60000"/>
                      <a:lumOff val="40000"/>
                    </a:schemeClr>
                  </a:solidFill>
                </a:rPr>
                <a:t>=</a:t>
              </a:r>
              <a:r>
                <a:rPr lang="en-US" sz="1200" dirty="0"/>
                <a:t>“</a:t>
              </a:r>
              <a:r>
                <a:rPr lang="en-US" sz="1200" dirty="0">
                  <a:solidFill>
                    <a:schemeClr val="tx2">
                      <a:lumMod val="60000"/>
                      <a:lumOff val="40000"/>
                    </a:schemeClr>
                  </a:solidFill>
                </a:rPr>
                <a:t>Salesforce</a:t>
              </a:r>
              <a:r>
                <a:rPr lang="en-US" sz="1200" dirty="0"/>
                <a:t>" </a:t>
              </a:r>
              <a:r>
                <a:rPr lang="en-US" sz="1200" dirty="0">
                  <a:solidFill>
                    <a:schemeClr val="tx2">
                      <a:lumMod val="60000"/>
                      <a:lumOff val="40000"/>
                    </a:schemeClr>
                  </a:solidFill>
                </a:rPr>
                <a:t>/&gt;</a:t>
              </a:r>
            </a:p>
            <a:p>
              <a:pPr>
                <a:lnSpc>
                  <a:spcPct val="90000"/>
                </a:lnSpc>
                <a:spcAft>
                  <a:spcPts val="600"/>
                </a:spcAft>
              </a:pPr>
              <a:r>
                <a:rPr lang="en-US" sz="1200" dirty="0"/>
                <a:t>  </a:t>
              </a:r>
              <a:r>
                <a:rPr lang="en-US" sz="1200" dirty="0">
                  <a:solidFill>
                    <a:schemeClr val="tx2">
                      <a:lumMod val="60000"/>
                      <a:lumOff val="40000"/>
                    </a:schemeClr>
                  </a:solidFill>
                </a:rPr>
                <a:t>&lt;</a:t>
              </a:r>
              <a:r>
                <a:rPr lang="en-US" sz="1200" dirty="0">
                  <a:solidFill>
                    <a:srgbClr val="800000"/>
                  </a:solidFill>
                </a:rPr>
                <a:t>Capabilities</a:t>
              </a:r>
              <a:r>
                <a:rPr lang="en-US" sz="1200" dirty="0">
                  <a:solidFill>
                    <a:schemeClr val="tx2">
                      <a:lumMod val="60000"/>
                      <a:lumOff val="40000"/>
                    </a:schemeClr>
                  </a:solidFill>
                </a:rPr>
                <a:t>&gt;</a:t>
              </a:r>
            </a:p>
            <a:p>
              <a:pPr>
                <a:lnSpc>
                  <a:spcPct val="90000"/>
                </a:lnSpc>
                <a:spcAft>
                  <a:spcPts val="600"/>
                </a:spcAft>
              </a:pPr>
              <a:r>
                <a:rPr lang="en-US" sz="1200" dirty="0"/>
                <a:t>    </a:t>
              </a:r>
              <a:r>
                <a:rPr lang="en-US" sz="1200" dirty="0">
                  <a:solidFill>
                    <a:schemeClr val="tx2">
                      <a:lumMod val="60000"/>
                      <a:lumOff val="40000"/>
                    </a:schemeClr>
                  </a:solidFill>
                </a:rPr>
                <a:t>&lt;</a:t>
              </a:r>
              <a:r>
                <a:rPr lang="en-US" sz="1200" dirty="0">
                  <a:solidFill>
                    <a:srgbClr val="800000"/>
                  </a:solidFill>
                </a:rPr>
                <a:t>Capability</a:t>
              </a:r>
              <a:r>
                <a:rPr lang="en-US" sz="1200" dirty="0"/>
                <a:t> </a:t>
              </a:r>
              <a:r>
                <a:rPr lang="en-US" sz="1200" dirty="0">
                  <a:solidFill>
                    <a:srgbClr val="FF0000"/>
                  </a:solidFill>
                </a:rPr>
                <a:t>Name</a:t>
              </a:r>
              <a:r>
                <a:rPr lang="en-US" sz="1200" dirty="0">
                  <a:solidFill>
                    <a:schemeClr val="tx2">
                      <a:lumMod val="60000"/>
                      <a:lumOff val="40000"/>
                    </a:schemeClr>
                  </a:solidFill>
                </a:rPr>
                <a:t>=</a:t>
              </a:r>
              <a:r>
                <a:rPr lang="en-US" sz="1200" dirty="0"/>
                <a:t>"</a:t>
              </a:r>
              <a:r>
                <a:rPr lang="en-US" sz="1200" dirty="0">
                  <a:solidFill>
                    <a:schemeClr val="tx2">
                      <a:lumMod val="60000"/>
                      <a:lumOff val="40000"/>
                    </a:schemeClr>
                  </a:solidFill>
                </a:rPr>
                <a:t>Mailbox</a:t>
              </a:r>
              <a:r>
                <a:rPr lang="en-US" sz="1200" dirty="0"/>
                <a:t>" </a:t>
              </a:r>
              <a:r>
                <a:rPr lang="en-US" sz="1200" dirty="0">
                  <a:solidFill>
                    <a:schemeClr val="tx2">
                      <a:lumMod val="60000"/>
                      <a:lumOff val="40000"/>
                    </a:schemeClr>
                  </a:solidFill>
                </a:rPr>
                <a:t>/&gt;</a:t>
              </a:r>
            </a:p>
            <a:p>
              <a:pPr>
                <a:lnSpc>
                  <a:spcPct val="90000"/>
                </a:lnSpc>
                <a:spcAft>
                  <a:spcPts val="600"/>
                </a:spcAft>
              </a:pPr>
              <a:r>
                <a:rPr lang="en-US" sz="1200" dirty="0"/>
                <a:t>  </a:t>
              </a:r>
              <a:r>
                <a:rPr lang="en-US" sz="1200" dirty="0">
                  <a:solidFill>
                    <a:schemeClr val="tx2">
                      <a:lumMod val="60000"/>
                      <a:lumOff val="40000"/>
                    </a:schemeClr>
                  </a:solidFill>
                </a:rPr>
                <a:t>&lt;/</a:t>
              </a:r>
              <a:r>
                <a:rPr lang="en-US" sz="1200" dirty="0">
                  <a:solidFill>
                    <a:srgbClr val="800000"/>
                  </a:solidFill>
                </a:rPr>
                <a:t>Capabilities</a:t>
              </a:r>
              <a:r>
                <a:rPr lang="en-US" sz="1200" dirty="0">
                  <a:solidFill>
                    <a:schemeClr val="tx2">
                      <a:lumMod val="60000"/>
                      <a:lumOff val="40000"/>
                    </a:schemeClr>
                  </a:solidFill>
                </a:rPr>
                <a:t>&gt;</a:t>
              </a:r>
            </a:p>
            <a:p>
              <a:pPr>
                <a:lnSpc>
                  <a:spcPct val="90000"/>
                </a:lnSpc>
                <a:spcAft>
                  <a:spcPts val="600"/>
                </a:spcAft>
              </a:pPr>
              <a:r>
                <a:rPr lang="en-US" sz="1200" dirty="0"/>
                <a:t>  </a:t>
              </a:r>
              <a:r>
                <a:rPr lang="en-US" sz="1200" dirty="0">
                  <a:solidFill>
                    <a:schemeClr val="tx2">
                      <a:lumMod val="60000"/>
                      <a:lumOff val="40000"/>
                    </a:schemeClr>
                  </a:solidFill>
                </a:rPr>
                <a:t>&lt;</a:t>
              </a:r>
              <a:r>
                <a:rPr lang="en-US" sz="1200" dirty="0" err="1">
                  <a:solidFill>
                    <a:srgbClr val="800000"/>
                  </a:solidFill>
                </a:rPr>
                <a:t>DesktopSettings</a:t>
              </a:r>
              <a:r>
                <a:rPr lang="en-US" sz="1200" dirty="0">
                  <a:solidFill>
                    <a:schemeClr val="tx2">
                      <a:lumMod val="60000"/>
                      <a:lumOff val="40000"/>
                    </a:schemeClr>
                  </a:solidFill>
                </a:rPr>
                <a:t>&gt;</a:t>
              </a:r>
            </a:p>
            <a:p>
              <a:pPr>
                <a:lnSpc>
                  <a:spcPct val="90000"/>
                </a:lnSpc>
                <a:spcAft>
                  <a:spcPts val="600"/>
                </a:spcAft>
              </a:pPr>
              <a:r>
                <a:rPr lang="en-US" sz="1200" dirty="0"/>
                <a:t>    </a:t>
              </a:r>
              <a:r>
                <a:rPr lang="en-US" sz="1200" b="1" dirty="0">
                  <a:solidFill>
                    <a:schemeClr val="tx2">
                      <a:lumMod val="60000"/>
                      <a:lumOff val="40000"/>
                    </a:schemeClr>
                  </a:solidFill>
                </a:rPr>
                <a:t>&lt;</a:t>
              </a:r>
              <a:r>
                <a:rPr lang="en-US" sz="1200" b="1" dirty="0" err="1">
                  <a:solidFill>
                    <a:srgbClr val="800000"/>
                  </a:solidFill>
                </a:rPr>
                <a:t>SourceLocation</a:t>
              </a:r>
              <a:r>
                <a:rPr lang="en-US" sz="1200" b="1" dirty="0"/>
                <a:t> </a:t>
              </a:r>
              <a:r>
                <a:rPr lang="en-US" sz="1200" b="1" dirty="0" err="1">
                  <a:solidFill>
                    <a:srgbClr val="FF0000"/>
                  </a:solidFill>
                </a:rPr>
                <a:t>DefaultValue</a:t>
              </a:r>
              <a:r>
                <a:rPr lang="en-US" sz="1200" b="1" dirty="0">
                  <a:solidFill>
                    <a:schemeClr val="tx2">
                      <a:lumMod val="60000"/>
                      <a:lumOff val="40000"/>
                    </a:schemeClr>
                  </a:solidFill>
                </a:rPr>
                <a:t>=</a:t>
              </a:r>
              <a:r>
                <a:rPr lang="en-US" sz="1200" b="1" dirty="0"/>
                <a:t>“</a:t>
              </a:r>
              <a:r>
                <a:rPr lang="en-US" sz="1200" b="1" dirty="0">
                  <a:solidFill>
                    <a:schemeClr val="tx2">
                      <a:lumMod val="60000"/>
                      <a:lumOff val="40000"/>
                    </a:schemeClr>
                  </a:solidFill>
                </a:rPr>
                <a:t>https://salesforce.com/office</a:t>
              </a:r>
              <a:r>
                <a:rPr lang="en-US" sz="1200" b="1" dirty="0"/>
                <a:t>" </a:t>
              </a:r>
              <a:r>
                <a:rPr lang="en-US" sz="1200" b="1" dirty="0">
                  <a:solidFill>
                    <a:schemeClr val="tx2">
                      <a:lumMod val="60000"/>
                      <a:lumOff val="40000"/>
                    </a:schemeClr>
                  </a:solidFill>
                </a:rPr>
                <a:t>/&gt;</a:t>
              </a:r>
            </a:p>
            <a:p>
              <a:pPr>
                <a:lnSpc>
                  <a:spcPct val="90000"/>
                </a:lnSpc>
                <a:spcAft>
                  <a:spcPts val="600"/>
                </a:spcAft>
              </a:pPr>
              <a:r>
                <a:rPr lang="en-US" sz="1200" dirty="0"/>
                <a:t>    </a:t>
              </a:r>
              <a:r>
                <a:rPr lang="en-US" sz="1200" dirty="0">
                  <a:solidFill>
                    <a:schemeClr val="tx2">
                      <a:lumMod val="60000"/>
                      <a:lumOff val="40000"/>
                    </a:schemeClr>
                  </a:solidFill>
                </a:rPr>
                <a:t>&lt;</a:t>
              </a:r>
              <a:r>
                <a:rPr lang="en-US" sz="1200" dirty="0" err="1">
                  <a:solidFill>
                    <a:srgbClr val="800000"/>
                  </a:solidFill>
                </a:rPr>
                <a:t>RequestedHeight</a:t>
              </a:r>
              <a:r>
                <a:rPr lang="en-US" sz="1200" dirty="0">
                  <a:solidFill>
                    <a:schemeClr val="tx2">
                      <a:lumMod val="60000"/>
                      <a:lumOff val="40000"/>
                    </a:schemeClr>
                  </a:solidFill>
                </a:rPr>
                <a:t>&gt;</a:t>
              </a:r>
              <a:r>
                <a:rPr lang="en-US" sz="1200" dirty="0"/>
                <a:t>300</a:t>
              </a:r>
              <a:r>
                <a:rPr lang="en-US" sz="1200" dirty="0">
                  <a:solidFill>
                    <a:schemeClr val="tx2">
                      <a:lumMod val="60000"/>
                      <a:lumOff val="40000"/>
                    </a:schemeClr>
                  </a:solidFill>
                </a:rPr>
                <a:t>&lt;/</a:t>
              </a:r>
              <a:r>
                <a:rPr lang="en-US" sz="1200" dirty="0" err="1">
                  <a:solidFill>
                    <a:srgbClr val="800000"/>
                  </a:solidFill>
                </a:rPr>
                <a:t>RequestedHeight</a:t>
              </a:r>
              <a:r>
                <a:rPr lang="en-US" sz="1200" dirty="0">
                  <a:solidFill>
                    <a:schemeClr val="tx2">
                      <a:lumMod val="60000"/>
                      <a:lumOff val="40000"/>
                    </a:schemeClr>
                  </a:solidFill>
                </a:rPr>
                <a:t>&gt;</a:t>
              </a:r>
            </a:p>
            <a:p>
              <a:pPr>
                <a:lnSpc>
                  <a:spcPct val="90000"/>
                </a:lnSpc>
                <a:spcAft>
                  <a:spcPts val="600"/>
                </a:spcAft>
              </a:pPr>
              <a:r>
                <a:rPr lang="en-US" sz="1200" dirty="0"/>
                <a:t>  </a:t>
              </a:r>
              <a:r>
                <a:rPr lang="en-US" sz="1200" dirty="0">
                  <a:solidFill>
                    <a:schemeClr val="tx2">
                      <a:lumMod val="60000"/>
                      <a:lumOff val="40000"/>
                    </a:schemeClr>
                  </a:solidFill>
                </a:rPr>
                <a:t>&lt;/</a:t>
              </a:r>
              <a:r>
                <a:rPr lang="en-US" sz="1200" dirty="0" err="1">
                  <a:solidFill>
                    <a:srgbClr val="800000"/>
                  </a:solidFill>
                </a:rPr>
                <a:t>DesktopSettings</a:t>
              </a:r>
              <a:r>
                <a:rPr lang="en-US" sz="1200" dirty="0">
                  <a:solidFill>
                    <a:schemeClr val="tx2">
                      <a:lumMod val="60000"/>
                      <a:lumOff val="40000"/>
                    </a:schemeClr>
                  </a:solidFill>
                </a:rPr>
                <a:t>&gt;</a:t>
              </a:r>
            </a:p>
            <a:p>
              <a:pPr>
                <a:lnSpc>
                  <a:spcPct val="90000"/>
                </a:lnSpc>
                <a:spcAft>
                  <a:spcPts val="600"/>
                </a:spcAft>
              </a:pPr>
              <a:r>
                <a:rPr lang="en-US" sz="1200" dirty="0"/>
                <a:t>  </a:t>
              </a:r>
              <a:r>
                <a:rPr lang="en-US" sz="1200" dirty="0">
                  <a:solidFill>
                    <a:schemeClr val="tx2">
                      <a:lumMod val="60000"/>
                      <a:lumOff val="40000"/>
                    </a:schemeClr>
                  </a:solidFill>
                </a:rPr>
                <a:t>&lt;</a:t>
              </a:r>
              <a:r>
                <a:rPr lang="en-US" sz="1200" dirty="0">
                  <a:solidFill>
                    <a:srgbClr val="800000"/>
                  </a:solidFill>
                </a:rPr>
                <a:t>Permissions</a:t>
              </a:r>
              <a:r>
                <a:rPr lang="en-US" sz="1200" dirty="0">
                  <a:solidFill>
                    <a:schemeClr val="tx2">
                      <a:lumMod val="60000"/>
                      <a:lumOff val="40000"/>
                    </a:schemeClr>
                  </a:solidFill>
                </a:rPr>
                <a:t>&gt;</a:t>
              </a:r>
              <a:r>
                <a:rPr lang="en-US" sz="1200" dirty="0" err="1"/>
                <a:t>ReadItem</a:t>
              </a:r>
              <a:r>
                <a:rPr lang="en-US" sz="1200" dirty="0">
                  <a:solidFill>
                    <a:schemeClr val="tx2">
                      <a:lumMod val="60000"/>
                      <a:lumOff val="40000"/>
                    </a:schemeClr>
                  </a:solidFill>
                </a:rPr>
                <a:t>&lt;/</a:t>
              </a:r>
              <a:r>
                <a:rPr lang="en-US" sz="1200" dirty="0">
                  <a:solidFill>
                    <a:srgbClr val="800000"/>
                  </a:solidFill>
                </a:rPr>
                <a:t>Permissions</a:t>
              </a:r>
              <a:r>
                <a:rPr lang="en-US" sz="1200" dirty="0">
                  <a:solidFill>
                    <a:schemeClr val="tx2">
                      <a:lumMod val="60000"/>
                      <a:lumOff val="40000"/>
                    </a:schemeClr>
                  </a:solidFill>
                </a:rPr>
                <a:t>&gt;</a:t>
              </a:r>
            </a:p>
            <a:p>
              <a:pPr>
                <a:lnSpc>
                  <a:spcPct val="90000"/>
                </a:lnSpc>
                <a:spcAft>
                  <a:spcPts val="600"/>
                </a:spcAft>
              </a:pPr>
              <a:r>
                <a:rPr lang="en-US" sz="1200" dirty="0"/>
                <a:t>  </a:t>
              </a:r>
              <a:r>
                <a:rPr lang="en-US" sz="1200" dirty="0">
                  <a:solidFill>
                    <a:schemeClr val="tx2">
                      <a:lumMod val="60000"/>
                      <a:lumOff val="40000"/>
                    </a:schemeClr>
                  </a:solidFill>
                </a:rPr>
                <a:t>&lt;</a:t>
              </a:r>
              <a:r>
                <a:rPr lang="en-US" sz="1200" dirty="0">
                  <a:solidFill>
                    <a:srgbClr val="800000"/>
                  </a:solidFill>
                </a:rPr>
                <a:t>Rule</a:t>
              </a:r>
              <a:r>
                <a:rPr lang="en-US" sz="1200" dirty="0"/>
                <a:t> </a:t>
              </a:r>
              <a:r>
                <a:rPr lang="en-US" sz="1200" dirty="0" err="1">
                  <a:solidFill>
                    <a:srgbClr val="FF0000"/>
                  </a:solidFill>
                </a:rPr>
                <a:t>xsi:type</a:t>
              </a:r>
              <a:r>
                <a:rPr lang="en-US" sz="1200" dirty="0">
                  <a:solidFill>
                    <a:schemeClr val="tx2">
                      <a:lumMod val="60000"/>
                      <a:lumOff val="40000"/>
                    </a:schemeClr>
                  </a:solidFill>
                </a:rPr>
                <a:t>=</a:t>
              </a:r>
              <a:r>
                <a:rPr lang="en-US" sz="1200" dirty="0"/>
                <a:t>"</a:t>
              </a:r>
              <a:r>
                <a:rPr lang="en-US" sz="1200" dirty="0" err="1">
                  <a:solidFill>
                    <a:schemeClr val="tx2">
                      <a:lumMod val="60000"/>
                      <a:lumOff val="40000"/>
                    </a:schemeClr>
                  </a:solidFill>
                </a:rPr>
                <a:t>RuleCollection</a:t>
              </a:r>
              <a:r>
                <a:rPr lang="en-US" sz="1200" dirty="0"/>
                <a:t>" </a:t>
              </a:r>
              <a:r>
                <a:rPr lang="en-US" sz="1200" dirty="0">
                  <a:solidFill>
                    <a:srgbClr val="FF0000"/>
                  </a:solidFill>
                </a:rPr>
                <a:t>Mode</a:t>
              </a:r>
              <a:r>
                <a:rPr lang="en-US" sz="1200" dirty="0">
                  <a:solidFill>
                    <a:schemeClr val="tx2">
                      <a:lumMod val="60000"/>
                      <a:lumOff val="40000"/>
                    </a:schemeClr>
                  </a:solidFill>
                </a:rPr>
                <a:t>=</a:t>
              </a:r>
              <a:r>
                <a:rPr lang="en-US" sz="1200" dirty="0"/>
                <a:t>"</a:t>
              </a:r>
              <a:r>
                <a:rPr lang="en-US" sz="1200" dirty="0">
                  <a:solidFill>
                    <a:schemeClr val="tx2">
                      <a:lumMod val="60000"/>
                      <a:lumOff val="40000"/>
                    </a:schemeClr>
                  </a:solidFill>
                </a:rPr>
                <a:t>Or</a:t>
              </a:r>
              <a:r>
                <a:rPr lang="en-US" sz="1200" dirty="0"/>
                <a:t>"</a:t>
              </a:r>
              <a:r>
                <a:rPr lang="en-US" sz="1200" dirty="0">
                  <a:solidFill>
                    <a:schemeClr val="tx2">
                      <a:lumMod val="60000"/>
                      <a:lumOff val="40000"/>
                    </a:schemeClr>
                  </a:solidFill>
                </a:rPr>
                <a:t>&gt;</a:t>
              </a:r>
            </a:p>
            <a:p>
              <a:pPr>
                <a:lnSpc>
                  <a:spcPct val="90000"/>
                </a:lnSpc>
                <a:spcAft>
                  <a:spcPts val="600"/>
                </a:spcAft>
              </a:pPr>
              <a:r>
                <a:rPr lang="en-US" sz="1200" dirty="0"/>
                <a:t>    </a:t>
              </a:r>
              <a:r>
                <a:rPr lang="en-US" sz="1200" dirty="0">
                  <a:solidFill>
                    <a:schemeClr val="tx2">
                      <a:lumMod val="60000"/>
                      <a:lumOff val="40000"/>
                    </a:schemeClr>
                  </a:solidFill>
                </a:rPr>
                <a:t>&lt;</a:t>
              </a:r>
              <a:r>
                <a:rPr lang="en-US" sz="1200" dirty="0">
                  <a:solidFill>
                    <a:srgbClr val="800000"/>
                  </a:solidFill>
                </a:rPr>
                <a:t>Rule</a:t>
              </a:r>
              <a:r>
                <a:rPr lang="en-US" sz="1200" dirty="0"/>
                <a:t> </a:t>
              </a:r>
              <a:r>
                <a:rPr lang="en-US" sz="1200" dirty="0" err="1">
                  <a:solidFill>
                    <a:srgbClr val="FF0000"/>
                  </a:solidFill>
                </a:rPr>
                <a:t>xsi:type</a:t>
              </a:r>
              <a:r>
                <a:rPr lang="en-US" sz="1200" dirty="0">
                  <a:solidFill>
                    <a:schemeClr val="tx2">
                      <a:lumMod val="60000"/>
                      <a:lumOff val="40000"/>
                    </a:schemeClr>
                  </a:solidFill>
                </a:rPr>
                <a:t>=</a:t>
              </a:r>
              <a:r>
                <a:rPr lang="en-US" sz="1200" dirty="0"/>
                <a:t>"</a:t>
              </a:r>
              <a:r>
                <a:rPr lang="en-US" sz="1200" dirty="0" err="1">
                  <a:solidFill>
                    <a:schemeClr val="tx2">
                      <a:lumMod val="60000"/>
                      <a:lumOff val="40000"/>
                    </a:schemeClr>
                  </a:solidFill>
                </a:rPr>
                <a:t>ItemIs</a:t>
              </a:r>
              <a:r>
                <a:rPr lang="en-US" sz="1200" dirty="0"/>
                <a:t>" </a:t>
              </a:r>
              <a:r>
                <a:rPr lang="en-US" sz="1200" dirty="0" err="1">
                  <a:solidFill>
                    <a:srgbClr val="FF0000"/>
                  </a:solidFill>
                </a:rPr>
                <a:t>ItemType</a:t>
              </a:r>
              <a:r>
                <a:rPr lang="en-US" sz="1200" dirty="0">
                  <a:solidFill>
                    <a:schemeClr val="tx2">
                      <a:lumMod val="60000"/>
                      <a:lumOff val="40000"/>
                    </a:schemeClr>
                  </a:solidFill>
                </a:rPr>
                <a:t>=</a:t>
              </a:r>
              <a:r>
                <a:rPr lang="en-US" sz="1200" dirty="0"/>
                <a:t>"</a:t>
              </a:r>
              <a:r>
                <a:rPr lang="en-US" sz="1200" dirty="0">
                  <a:solidFill>
                    <a:schemeClr val="tx2">
                      <a:lumMod val="60000"/>
                      <a:lumOff val="40000"/>
                    </a:schemeClr>
                  </a:solidFill>
                </a:rPr>
                <a:t>Message</a:t>
              </a:r>
              <a:r>
                <a:rPr lang="en-US" sz="1200" dirty="0"/>
                <a:t>"</a:t>
              </a:r>
              <a:r>
                <a:rPr lang="en-US" sz="1200" dirty="0">
                  <a:solidFill>
                    <a:schemeClr val="tx2">
                      <a:lumMod val="60000"/>
                      <a:lumOff val="40000"/>
                    </a:schemeClr>
                  </a:solidFill>
                </a:rPr>
                <a:t>/&gt;</a:t>
              </a:r>
            </a:p>
            <a:p>
              <a:pPr>
                <a:lnSpc>
                  <a:spcPct val="90000"/>
                </a:lnSpc>
                <a:spcAft>
                  <a:spcPts val="600"/>
                </a:spcAft>
              </a:pPr>
              <a:r>
                <a:rPr lang="en-US" sz="1200" dirty="0"/>
                <a:t>    </a:t>
              </a:r>
              <a:r>
                <a:rPr lang="en-US" sz="1200" dirty="0">
                  <a:solidFill>
                    <a:schemeClr val="tx2">
                      <a:lumMod val="60000"/>
                      <a:lumOff val="40000"/>
                    </a:schemeClr>
                  </a:solidFill>
                </a:rPr>
                <a:t>&lt;</a:t>
              </a:r>
              <a:r>
                <a:rPr lang="en-US" sz="1200" dirty="0">
                  <a:solidFill>
                    <a:srgbClr val="800000"/>
                  </a:solidFill>
                </a:rPr>
                <a:t>Rule </a:t>
              </a:r>
              <a:r>
                <a:rPr lang="en-US" sz="1200" dirty="0" err="1">
                  <a:solidFill>
                    <a:srgbClr val="FF0000"/>
                  </a:solidFill>
                </a:rPr>
                <a:t>xsi:type</a:t>
              </a:r>
              <a:r>
                <a:rPr lang="en-US" sz="1200" dirty="0">
                  <a:solidFill>
                    <a:schemeClr val="tx2">
                      <a:lumMod val="60000"/>
                      <a:lumOff val="40000"/>
                    </a:schemeClr>
                  </a:solidFill>
                </a:rPr>
                <a:t>=</a:t>
              </a:r>
              <a:r>
                <a:rPr lang="en-US" sz="1200" dirty="0"/>
                <a:t>"</a:t>
              </a:r>
              <a:r>
                <a:rPr lang="en-US" sz="1200" dirty="0" err="1">
                  <a:solidFill>
                    <a:schemeClr val="tx2">
                      <a:lumMod val="60000"/>
                      <a:lumOff val="40000"/>
                    </a:schemeClr>
                  </a:solidFill>
                </a:rPr>
                <a:t>ItemIs</a:t>
              </a:r>
              <a:r>
                <a:rPr lang="en-US" sz="1200" dirty="0"/>
                <a:t>" </a:t>
              </a:r>
              <a:r>
                <a:rPr lang="en-US" sz="1200" dirty="0" err="1">
                  <a:solidFill>
                    <a:srgbClr val="FF0000"/>
                  </a:solidFill>
                </a:rPr>
                <a:t>ItemType</a:t>
              </a:r>
              <a:r>
                <a:rPr lang="en-US" sz="1200" dirty="0">
                  <a:solidFill>
                    <a:schemeClr val="tx2">
                      <a:lumMod val="60000"/>
                      <a:lumOff val="40000"/>
                    </a:schemeClr>
                  </a:solidFill>
                </a:rPr>
                <a:t>=</a:t>
              </a:r>
              <a:r>
                <a:rPr lang="en-US" sz="1200" dirty="0"/>
                <a:t>"</a:t>
              </a:r>
              <a:r>
                <a:rPr lang="en-US" sz="1200" dirty="0">
                  <a:solidFill>
                    <a:schemeClr val="tx2">
                      <a:lumMod val="60000"/>
                      <a:lumOff val="40000"/>
                    </a:schemeClr>
                  </a:solidFill>
                </a:rPr>
                <a:t>Appointment</a:t>
              </a:r>
              <a:r>
                <a:rPr lang="en-US" sz="1200" dirty="0"/>
                <a:t>"</a:t>
              </a:r>
              <a:r>
                <a:rPr lang="en-US" sz="1200" dirty="0">
                  <a:solidFill>
                    <a:schemeClr val="tx2">
                      <a:lumMod val="60000"/>
                      <a:lumOff val="40000"/>
                    </a:schemeClr>
                  </a:solidFill>
                </a:rPr>
                <a:t>/&gt;</a:t>
              </a:r>
            </a:p>
            <a:p>
              <a:pPr>
                <a:lnSpc>
                  <a:spcPct val="90000"/>
                </a:lnSpc>
                <a:spcAft>
                  <a:spcPts val="600"/>
                </a:spcAft>
              </a:pPr>
              <a:r>
                <a:rPr lang="en-US" sz="1200" dirty="0"/>
                <a:t>  </a:t>
              </a:r>
              <a:r>
                <a:rPr lang="en-US" sz="1200" dirty="0">
                  <a:solidFill>
                    <a:schemeClr val="tx2">
                      <a:lumMod val="60000"/>
                      <a:lumOff val="40000"/>
                    </a:schemeClr>
                  </a:solidFill>
                </a:rPr>
                <a:t>&lt;/</a:t>
              </a:r>
              <a:r>
                <a:rPr lang="en-US" sz="1200" dirty="0">
                  <a:solidFill>
                    <a:srgbClr val="800000"/>
                  </a:solidFill>
                </a:rPr>
                <a:t>Rule</a:t>
              </a:r>
              <a:r>
                <a:rPr lang="en-US" sz="1200" dirty="0">
                  <a:solidFill>
                    <a:schemeClr val="tx2">
                      <a:lumMod val="60000"/>
                      <a:lumOff val="40000"/>
                    </a:schemeClr>
                  </a:solidFill>
                </a:rPr>
                <a:t>&gt;</a:t>
              </a:r>
            </a:p>
            <a:p>
              <a:pPr>
                <a:lnSpc>
                  <a:spcPct val="90000"/>
                </a:lnSpc>
                <a:spcAft>
                  <a:spcPts val="600"/>
                </a:spcAft>
              </a:pPr>
              <a:r>
                <a:rPr lang="en-US" sz="1200" dirty="0">
                  <a:solidFill>
                    <a:schemeClr val="tx2">
                      <a:lumMod val="60000"/>
                      <a:lumOff val="40000"/>
                    </a:schemeClr>
                  </a:solidFill>
                </a:rPr>
                <a:t>&lt;/</a:t>
              </a:r>
              <a:r>
                <a:rPr lang="en-US" sz="1200" dirty="0" err="1">
                  <a:solidFill>
                    <a:srgbClr val="800000"/>
                  </a:solidFill>
                </a:rPr>
                <a:t>OfficeApp</a:t>
              </a:r>
              <a:r>
                <a:rPr lang="en-US" sz="1200" dirty="0">
                  <a:solidFill>
                    <a:schemeClr val="tx2">
                      <a:lumMod val="60000"/>
                      <a:lumOff val="40000"/>
                    </a:schemeClr>
                  </a:solidFill>
                </a:rPr>
                <a:t>&gt;</a:t>
              </a:r>
            </a:p>
          </p:txBody>
        </p:sp>
      </p:grpSp>
      <p:grpSp>
        <p:nvGrpSpPr>
          <p:cNvPr id="450" name="Group 449"/>
          <p:cNvGrpSpPr/>
          <p:nvPr/>
        </p:nvGrpSpPr>
        <p:grpSpPr>
          <a:xfrm>
            <a:off x="8367240" y="2746233"/>
            <a:ext cx="880770" cy="1646972"/>
            <a:chOff x="8369750" y="2238443"/>
            <a:chExt cx="881125" cy="1647635"/>
          </a:xfrm>
        </p:grpSpPr>
        <p:sp>
          <p:nvSpPr>
            <p:cNvPr id="381" name="Freeform 380"/>
            <p:cNvSpPr/>
            <p:nvPr/>
          </p:nvSpPr>
          <p:spPr bwMode="auto">
            <a:xfrm rot="16200000">
              <a:off x="8053010" y="2688213"/>
              <a:ext cx="1647635" cy="748095"/>
            </a:xfrm>
            <a:custGeom>
              <a:avLst/>
              <a:gdLst>
                <a:gd name="connsiteX0" fmla="*/ 1358477 w 2642427"/>
                <a:gd name="connsiteY0" fmla="*/ 0 h 1199771"/>
                <a:gd name="connsiteX1" fmla="*/ 1528249 w 2642427"/>
                <a:gd name="connsiteY1" fmla="*/ 16598 h 1199771"/>
                <a:gd name="connsiteX2" fmla="*/ 2479380 w 2642427"/>
                <a:gd name="connsiteY2" fmla="*/ 864203 h 1199771"/>
                <a:gd name="connsiteX3" fmla="*/ 2642427 w 2642427"/>
                <a:gd name="connsiteY3" fmla="*/ 864203 h 1199771"/>
                <a:gd name="connsiteX4" fmla="*/ 2355798 w 2642427"/>
                <a:gd name="connsiteY4" fmla="*/ 1199771 h 1199771"/>
                <a:gd name="connsiteX5" fmla="*/ 1956627 w 2642427"/>
                <a:gd name="connsiteY5" fmla="*/ 864203 h 1199771"/>
                <a:gd name="connsiteX6" fmla="*/ 2115940 w 2642427"/>
                <a:gd name="connsiteY6" fmla="*/ 864203 h 1199771"/>
                <a:gd name="connsiteX7" fmla="*/ 2065934 w 2642427"/>
                <a:gd name="connsiteY7" fmla="*/ 765589 h 1199771"/>
                <a:gd name="connsiteX8" fmla="*/ 2057379 w 2642427"/>
                <a:gd name="connsiteY8" fmla="*/ 770537 h 1199771"/>
                <a:gd name="connsiteX9" fmla="*/ 1501006 w 2642427"/>
                <a:gd name="connsiteY9" fmla="*/ 362840 h 1199771"/>
                <a:gd name="connsiteX10" fmla="*/ 1391392 w 2642427"/>
                <a:gd name="connsiteY10" fmla="*/ 346394 h 1199771"/>
                <a:gd name="connsiteX11" fmla="*/ 1357611 w 2642427"/>
                <a:gd name="connsiteY11" fmla="*/ 344978 h 1199771"/>
                <a:gd name="connsiteX12" fmla="*/ 1288264 w 2642427"/>
                <a:gd name="connsiteY12" fmla="*/ 344347 h 1199771"/>
                <a:gd name="connsiteX13" fmla="*/ 1199101 w 2642427"/>
                <a:gd name="connsiteY13" fmla="*/ 352553 h 1199771"/>
                <a:gd name="connsiteX14" fmla="*/ 1189149 w 2642427"/>
                <a:gd name="connsiteY14" fmla="*/ 353867 h 1199771"/>
                <a:gd name="connsiteX15" fmla="*/ 1082177 w 2642427"/>
                <a:gd name="connsiteY15" fmla="*/ 378245 h 1199771"/>
                <a:gd name="connsiteX16" fmla="*/ 629491 w 2642427"/>
                <a:gd name="connsiteY16" fmla="*/ 701551 h 1199771"/>
                <a:gd name="connsiteX17" fmla="*/ 623287 w 2642427"/>
                <a:gd name="connsiteY17" fmla="*/ 697120 h 1199771"/>
                <a:gd name="connsiteX18" fmla="*/ 581341 w 2642427"/>
                <a:gd name="connsiteY18" fmla="*/ 756852 h 1199771"/>
                <a:gd name="connsiteX19" fmla="*/ 526487 w 2642427"/>
                <a:gd name="connsiteY19" fmla="*/ 864199 h 1199771"/>
                <a:gd name="connsiteX20" fmla="*/ 685800 w 2642427"/>
                <a:gd name="connsiteY20" fmla="*/ 864199 h 1199771"/>
                <a:gd name="connsiteX21" fmla="*/ 286629 w 2642427"/>
                <a:gd name="connsiteY21" fmla="*/ 1199767 h 1199771"/>
                <a:gd name="connsiteX22" fmla="*/ 0 w 2642427"/>
                <a:gd name="connsiteY22" fmla="*/ 864199 h 1199771"/>
                <a:gd name="connsiteX23" fmla="*/ 163047 w 2642427"/>
                <a:gd name="connsiteY23" fmla="*/ 864199 h 1199771"/>
                <a:gd name="connsiteX24" fmla="*/ 1171042 w 2642427"/>
                <a:gd name="connsiteY24" fmla="*/ 8322 h 1199771"/>
                <a:gd name="connsiteX25" fmla="*/ 1190272 w 2642427"/>
                <a:gd name="connsiteY25" fmla="*/ 7428 h 1199771"/>
                <a:gd name="connsiteX26" fmla="*/ 1190591 w 2642427"/>
                <a:gd name="connsiteY26" fmla="*/ 7369 h 1199771"/>
                <a:gd name="connsiteX27" fmla="*/ 1207600 w 2642427"/>
                <a:gd name="connsiteY27" fmla="*/ 6622 h 1199771"/>
                <a:gd name="connsiteX28" fmla="*/ 1348976 w 2642427"/>
                <a:gd name="connsiteY28" fmla="*/ 49 h 1199771"/>
                <a:gd name="connsiteX29" fmla="*/ 1351511 w 2642427"/>
                <a:gd name="connsiteY29" fmla="*/ 306 h 1199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642427" h="1199771">
                  <a:moveTo>
                    <a:pt x="1358477" y="0"/>
                  </a:moveTo>
                  <a:cubicBezTo>
                    <a:pt x="1414880" y="1486"/>
                    <a:pt x="1471597" y="6967"/>
                    <a:pt x="1528249" y="16598"/>
                  </a:cubicBezTo>
                  <a:cubicBezTo>
                    <a:pt x="1981463" y="93649"/>
                    <a:pt x="2350841" y="422821"/>
                    <a:pt x="2479380" y="864203"/>
                  </a:cubicBezTo>
                  <a:lnTo>
                    <a:pt x="2642427" y="864203"/>
                  </a:lnTo>
                  <a:lnTo>
                    <a:pt x="2355798" y="1199771"/>
                  </a:lnTo>
                  <a:lnTo>
                    <a:pt x="1956627" y="864203"/>
                  </a:lnTo>
                  <a:lnTo>
                    <a:pt x="2115940" y="864203"/>
                  </a:lnTo>
                  <a:lnTo>
                    <a:pt x="2065934" y="765589"/>
                  </a:lnTo>
                  <a:lnTo>
                    <a:pt x="2057379" y="770537"/>
                  </a:lnTo>
                  <a:cubicBezTo>
                    <a:pt x="1935405" y="559668"/>
                    <a:pt x="1731905" y="414084"/>
                    <a:pt x="1501006" y="362840"/>
                  </a:cubicBezTo>
                  <a:lnTo>
                    <a:pt x="1391392" y="346394"/>
                  </a:lnTo>
                  <a:lnTo>
                    <a:pt x="1357611" y="344978"/>
                  </a:lnTo>
                  <a:lnTo>
                    <a:pt x="1288264" y="344347"/>
                  </a:lnTo>
                  <a:lnTo>
                    <a:pt x="1199101" y="352553"/>
                  </a:lnTo>
                  <a:lnTo>
                    <a:pt x="1189149" y="353867"/>
                  </a:lnTo>
                  <a:lnTo>
                    <a:pt x="1082177" y="378245"/>
                  </a:lnTo>
                  <a:cubicBezTo>
                    <a:pt x="902488" y="431840"/>
                    <a:pt x="742121" y="543848"/>
                    <a:pt x="629491" y="701551"/>
                  </a:cubicBezTo>
                  <a:lnTo>
                    <a:pt x="623287" y="697120"/>
                  </a:lnTo>
                  <a:lnTo>
                    <a:pt x="581341" y="756852"/>
                  </a:lnTo>
                  <a:cubicBezTo>
                    <a:pt x="560742" y="791001"/>
                    <a:pt x="542380" y="826838"/>
                    <a:pt x="526487" y="864199"/>
                  </a:cubicBezTo>
                  <a:lnTo>
                    <a:pt x="685800" y="864199"/>
                  </a:lnTo>
                  <a:lnTo>
                    <a:pt x="286629" y="1199767"/>
                  </a:lnTo>
                  <a:lnTo>
                    <a:pt x="0" y="864199"/>
                  </a:lnTo>
                  <a:lnTo>
                    <a:pt x="163047" y="864199"/>
                  </a:lnTo>
                  <a:cubicBezTo>
                    <a:pt x="297405" y="402838"/>
                    <a:pt x="694000" y="66093"/>
                    <a:pt x="1171042" y="8322"/>
                  </a:cubicBezTo>
                  <a:lnTo>
                    <a:pt x="1190272" y="7428"/>
                  </a:lnTo>
                  <a:lnTo>
                    <a:pt x="1190591" y="7369"/>
                  </a:lnTo>
                  <a:lnTo>
                    <a:pt x="1207600" y="6622"/>
                  </a:lnTo>
                  <a:lnTo>
                    <a:pt x="1348976" y="49"/>
                  </a:lnTo>
                  <a:lnTo>
                    <a:pt x="1351511" y="306"/>
                  </a:lnTo>
                  <a:close/>
                </a:path>
              </a:pathLst>
            </a:custGeom>
            <a:solidFill>
              <a:srgbClr val="0070C0"/>
            </a:solidFill>
            <a:ln w="25400">
              <a:solidFill>
                <a:schemeClr val="tx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449" name="TextBox 448"/>
            <p:cNvSpPr txBox="1"/>
            <p:nvPr/>
          </p:nvSpPr>
          <p:spPr>
            <a:xfrm rot="16200000">
              <a:off x="8047963" y="2799180"/>
              <a:ext cx="1193275" cy="549702"/>
            </a:xfrm>
            <a:prstGeom prst="rect">
              <a:avLst/>
            </a:prstGeom>
            <a:noFill/>
          </p:spPr>
          <p:txBody>
            <a:bodyPr wrap="none" lIns="182807" tIns="146246" rIns="182807" bIns="146246" rtlCol="0">
              <a:spAutoFit/>
            </a:bodyPr>
            <a:lstStyle/>
            <a:p>
              <a:pPr>
                <a:lnSpc>
                  <a:spcPct val="90000"/>
                </a:lnSpc>
                <a:spcAft>
                  <a:spcPts val="600"/>
                </a:spcAft>
              </a:pPr>
              <a:r>
                <a:rPr lang="en-US" sz="1799" dirty="0">
                  <a:solidFill>
                    <a:schemeClr val="bg1"/>
                  </a:solidFill>
                </a:rPr>
                <a:t>Office.js</a:t>
              </a:r>
            </a:p>
          </p:txBody>
        </p:sp>
      </p:grpSp>
      <p:grpSp>
        <p:nvGrpSpPr>
          <p:cNvPr id="20" name="Centralized"/>
          <p:cNvGrpSpPr/>
          <p:nvPr/>
        </p:nvGrpSpPr>
        <p:grpSpPr>
          <a:xfrm>
            <a:off x="3152307" y="3610709"/>
            <a:ext cx="6187154" cy="1788452"/>
            <a:chOff x="3152711" y="3103268"/>
            <a:chExt cx="6189643" cy="1789171"/>
          </a:xfrm>
        </p:grpSpPr>
        <p:sp>
          <p:nvSpPr>
            <p:cNvPr id="9" name="Cloud 8"/>
            <p:cNvSpPr/>
            <p:nvPr/>
          </p:nvSpPr>
          <p:spPr bwMode="auto">
            <a:xfrm>
              <a:off x="3152711" y="3103268"/>
              <a:ext cx="2773680" cy="1789171"/>
            </a:xfrm>
            <a:prstGeom prst="cloud">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ctr" anchorCtr="0"/>
            <a:lstStyle/>
            <a:p>
              <a:pPr algn="ctr" defTabSz="932037"/>
              <a:r>
                <a:rPr lang="en-US" sz="2399" dirty="0">
                  <a:solidFill>
                    <a:schemeClr val="tx1"/>
                  </a:solidFill>
                  <a:ea typeface="Segoe UI" pitchFamily="34" charset="0"/>
                  <a:cs typeface="Segoe UI" pitchFamily="34" charset="0"/>
                </a:rPr>
                <a:t>Web Server</a:t>
              </a:r>
            </a:p>
          </p:txBody>
        </p:sp>
        <p:sp>
          <p:nvSpPr>
            <p:cNvPr id="10" name="Left-Right Arrow 9"/>
            <p:cNvSpPr/>
            <p:nvPr/>
          </p:nvSpPr>
          <p:spPr bwMode="auto">
            <a:xfrm>
              <a:off x="5979394" y="3510293"/>
              <a:ext cx="3362960" cy="975123"/>
            </a:xfrm>
            <a:prstGeom prst="leftRightArrow">
              <a:avLst/>
            </a:prstGeom>
            <a:solidFill>
              <a:srgbClr val="0070C0"/>
            </a:solidFill>
            <a:ln w="25400">
              <a:solidFill>
                <a:schemeClr val="tx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22" name="Client"/>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813041" y="1561475"/>
            <a:ext cx="5156936" cy="4318308"/>
          </a:xfrm>
          <a:prstGeom prst="rect">
            <a:avLst/>
          </a:prstGeom>
        </p:spPr>
      </p:pic>
      <p:pic>
        <p:nvPicPr>
          <p:cNvPr id="23" name="Mobile"/>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62296" y="1709783"/>
            <a:ext cx="2177745" cy="4552801"/>
          </a:xfrm>
          <a:prstGeom prst="rect">
            <a:avLst/>
          </a:prstGeom>
        </p:spPr>
      </p:pic>
      <p:pic>
        <p:nvPicPr>
          <p:cNvPr id="24" name="Store"/>
          <p:cNvPicPr>
            <a:picLocks noChangeAspect="1"/>
          </p:cNvPicPr>
          <p:nvPr/>
        </p:nvPicPr>
        <p:blipFill>
          <a:blip r:embed="rId6"/>
          <a:stretch>
            <a:fillRect/>
          </a:stretch>
        </p:blipFill>
        <p:spPr>
          <a:xfrm>
            <a:off x="6754385" y="1570551"/>
            <a:ext cx="5274248" cy="3828754"/>
          </a:xfrm>
          <a:prstGeom prst="rect">
            <a:avLst/>
          </a:prstGeom>
        </p:spPr>
      </p:pic>
    </p:spTree>
    <p:extLst>
      <p:ext uri="{BB962C8B-B14F-4D97-AF65-F5344CB8AC3E}">
        <p14:creationId xmlns:p14="http://schemas.microsoft.com/office/powerpoint/2010/main" val="32497623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1.875E-6 3.33333E-6 L 0.24232 -0.00162 " pathEditMode="relative" rAng="0" ptsTypes="AA">
                                      <p:cBhvr>
                                        <p:cTn id="6" dur="1000" fill="hold"/>
                                        <p:tgtEl>
                                          <p:spTgt spid="3"/>
                                        </p:tgtEl>
                                        <p:attrNameLst>
                                          <p:attrName>ppt_x</p:attrName>
                                          <p:attrName>ppt_y</p:attrName>
                                        </p:attrNameLst>
                                      </p:cBhvr>
                                      <p:rCtr x="12109" y="-93"/>
                                    </p:animMotion>
                                  </p:childTnLst>
                                </p:cTn>
                              </p:par>
                            </p:childTnLst>
                          </p:cTn>
                        </p:par>
                        <p:par>
                          <p:cTn id="7" fill="hold">
                            <p:stCondLst>
                              <p:cond delay="1000"/>
                            </p:stCondLst>
                            <p:childTnLst>
                              <p:par>
                                <p:cTn id="8" presetID="1" presetClass="entr" presetSubtype="0" fill="hold" nodeType="afterEffect">
                                  <p:stCondLst>
                                    <p:cond delay="0"/>
                                  </p:stCondLst>
                                  <p:childTnLst>
                                    <p:set>
                                      <p:cBhvr>
                                        <p:cTn id="9" dur="1" fill="hold">
                                          <p:stCondLst>
                                            <p:cond delay="0"/>
                                          </p:stCondLst>
                                        </p:cTn>
                                        <p:tgtEl>
                                          <p:spTgt spid="4">
                                            <p:txEl>
                                              <p:pRg st="0" end="0"/>
                                            </p:txEl>
                                          </p:spTgt>
                                        </p:tgtEl>
                                        <p:attrNameLst>
                                          <p:attrName>style.visibility</p:attrName>
                                        </p:attrNameLst>
                                      </p:cBhvr>
                                      <p:to>
                                        <p:strVal val="visible"/>
                                      </p:to>
                                    </p:set>
                                  </p:childTnLst>
                                </p:cTn>
                              </p:par>
                              <p:par>
                                <p:cTn id="10" presetID="1" presetClass="entr" presetSubtype="0" fill="hold" nodeType="withEffect">
                                  <p:stCondLst>
                                    <p:cond delay="0"/>
                                  </p:stCondLst>
                                  <p:childTnLst>
                                    <p:set>
                                      <p:cBhvr>
                                        <p:cTn id="11" dur="1" fill="hold">
                                          <p:stCondLst>
                                            <p:cond delay="0"/>
                                          </p:stCondLst>
                                        </p:cTn>
                                        <p:tgtEl>
                                          <p:spTgt spid="11"/>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450"/>
                                        </p:tgtEl>
                                        <p:attrNameLst>
                                          <p:attrName>style.visibility</p:attrName>
                                        </p:attrNameLst>
                                      </p:cBhvr>
                                      <p:to>
                                        <p:strVal val="visible"/>
                                      </p:to>
                                    </p:set>
                                  </p:childTnLst>
                                </p:cTn>
                              </p:par>
                            </p:childTnLst>
                          </p:cTn>
                        </p:par>
                        <p:par>
                          <p:cTn id="16" fill="hold">
                            <p:stCondLst>
                              <p:cond delay="0"/>
                            </p:stCondLst>
                            <p:childTnLst>
                              <p:par>
                                <p:cTn id="17" presetID="1" presetClass="entr" presetSubtype="0" fill="hold" nodeType="afterEffect">
                                  <p:stCondLst>
                                    <p:cond delay="0"/>
                                  </p:stCondLst>
                                  <p:childTnLst>
                                    <p:set>
                                      <p:cBhvr>
                                        <p:cTn id="1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2" end="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xit" presetSubtype="0" fill="hold" nodeType="withEffect">
                                  <p:stCondLst>
                                    <p:cond delay="0"/>
                                  </p:stCondLst>
                                  <p:childTnLst>
                                    <p:set>
                                      <p:cBhvr>
                                        <p:cTn id="26" dur="1" fill="hold">
                                          <p:stCondLst>
                                            <p:cond delay="0"/>
                                          </p:stCondLst>
                                        </p:cTn>
                                        <p:tgtEl>
                                          <p:spTgt spid="11"/>
                                        </p:tgtEl>
                                        <p:attrNameLst>
                                          <p:attrName>style.visibility</p:attrName>
                                        </p:attrNameLst>
                                      </p:cBhvr>
                                      <p:to>
                                        <p:strVal val="hidden"/>
                                      </p:to>
                                    </p:set>
                                  </p:childTnLst>
                                </p:cTn>
                              </p:par>
                              <p:par>
                                <p:cTn id="27" presetID="1" presetClass="exit" presetSubtype="0" fill="hold" nodeType="withEffect">
                                  <p:stCondLst>
                                    <p:cond delay="0"/>
                                  </p:stCondLst>
                                  <p:childTnLst>
                                    <p:set>
                                      <p:cBhvr>
                                        <p:cTn id="28" dur="1" fill="hold">
                                          <p:stCondLst>
                                            <p:cond delay="0"/>
                                          </p:stCondLst>
                                        </p:cTn>
                                        <p:tgtEl>
                                          <p:spTgt spid="450"/>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
                                            <p:txEl>
                                              <p:pRg st="3" end="3"/>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par>
                                <p:cTn id="35" presetID="1" presetClass="exit" presetSubtype="0" fill="hold" nodeType="withEffect">
                                  <p:stCondLst>
                                    <p:cond delay="0"/>
                                  </p:stCondLst>
                                  <p:childTnLst>
                                    <p:set>
                                      <p:cBhvr>
                                        <p:cTn id="36" dur="1" fill="hold">
                                          <p:stCondLst>
                                            <p:cond delay="0"/>
                                          </p:stCondLst>
                                        </p:cTn>
                                        <p:tgtEl>
                                          <p:spTgt spid="20"/>
                                        </p:tgtEl>
                                        <p:attrNameLst>
                                          <p:attrName>style.visibility</p:attrName>
                                        </p:attrNameLst>
                                      </p:cBhvr>
                                      <p:to>
                                        <p:strVal val="hidden"/>
                                      </p:to>
                                    </p:set>
                                  </p:childTnLst>
                                </p:cTn>
                              </p:par>
                              <p:par>
                                <p:cTn id="37" presetID="1" presetClass="exit" presetSubtype="0" fill="hold" nodeType="withEffect">
                                  <p:stCondLst>
                                    <p:cond delay="0"/>
                                  </p:stCondLst>
                                  <p:childTnLst>
                                    <p:set>
                                      <p:cBhvr>
                                        <p:cTn id="38" dur="1" fill="hold">
                                          <p:stCondLst>
                                            <p:cond delay="0"/>
                                          </p:stCondLst>
                                        </p:cTn>
                                        <p:tgtEl>
                                          <p:spTgt spid="3"/>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4" end="4"/>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2"/>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3"/>
                                        </p:tgtEl>
                                        <p:attrNameLst>
                                          <p:attrName>style.visibility</p:attrName>
                                        </p:attrNameLst>
                                      </p:cBhvr>
                                      <p:to>
                                        <p:strVal val="visible"/>
                                      </p:to>
                                    </p:set>
                                  </p:childTnLst>
                                </p:cTn>
                              </p:par>
                              <p:par>
                                <p:cTn id="47" presetID="1" presetClass="exit" presetSubtype="0" fill="hold" nodeType="withEffect">
                                  <p:stCondLst>
                                    <p:cond delay="0"/>
                                  </p:stCondLst>
                                  <p:childTnLst>
                                    <p:set>
                                      <p:cBhvr>
                                        <p:cTn id="48" dur="1" fill="hold">
                                          <p:stCondLst>
                                            <p:cond delay="0"/>
                                          </p:stCondLst>
                                        </p:cTn>
                                        <p:tgtEl>
                                          <p:spTgt spid="18"/>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4">
                                            <p:txEl>
                                              <p:pRg st="5" end="5"/>
                                            </p:txEl>
                                          </p:spTgt>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4"/>
                                        </p:tgtEl>
                                        <p:attrNameLst>
                                          <p:attrName>style.visibility</p:attrName>
                                        </p:attrNameLst>
                                      </p:cBhvr>
                                      <p:to>
                                        <p:strVal val="visible"/>
                                      </p:to>
                                    </p:set>
                                  </p:childTnLst>
                                </p:cTn>
                              </p:par>
                              <p:par>
                                <p:cTn id="55" presetID="1" presetClass="exit" presetSubtype="0" fill="hold" nodeType="withEffect">
                                  <p:stCondLst>
                                    <p:cond delay="0"/>
                                  </p:stCondLst>
                                  <p:childTnLst>
                                    <p:set>
                                      <p:cBhvr>
                                        <p:cTn id="56" dur="1" fill="hold">
                                          <p:stCondLst>
                                            <p:cond delay="0"/>
                                          </p:stCondLst>
                                        </p:cTn>
                                        <p:tgtEl>
                                          <p:spTgt spid="22"/>
                                        </p:tgtEl>
                                        <p:attrNameLst>
                                          <p:attrName>style.visibility</p:attrName>
                                        </p:attrNameLst>
                                      </p:cBhvr>
                                      <p:to>
                                        <p:strVal val="hidden"/>
                                      </p:to>
                                    </p:set>
                                  </p:childTnLst>
                                </p:cTn>
                              </p:par>
                              <p:par>
                                <p:cTn id="57" presetID="1" presetClass="exit" presetSubtype="0" fill="hold" nodeType="withEffect">
                                  <p:stCondLst>
                                    <p:cond delay="0"/>
                                  </p:stCondLst>
                                  <p:childTnLst>
                                    <p:set>
                                      <p:cBhvr>
                                        <p:cTn id="58" dur="1" fill="hold">
                                          <p:stCondLst>
                                            <p:cond delay="0"/>
                                          </p:stCondLst>
                                        </p:cTn>
                                        <p:tgtEl>
                                          <p:spTgt spid="2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Office Add-ins</a:t>
            </a:r>
            <a:br>
              <a:rPr lang="en-US" dirty="0"/>
            </a:br>
            <a:r>
              <a:rPr lang="en-US" sz="3136" dirty="0">
                <a:solidFill>
                  <a:schemeClr val="tx1"/>
                </a:solidFill>
              </a:rPr>
              <a:t>A new way to build extensions for Office</a:t>
            </a:r>
            <a:endParaRPr lang="en-US" dirty="0">
              <a:solidFill>
                <a:schemeClr val="tx1"/>
              </a:solidFill>
            </a:endParaRPr>
          </a:p>
        </p:txBody>
      </p:sp>
      <p:grpSp>
        <p:nvGrpSpPr>
          <p:cNvPr id="4" name="Group 3"/>
          <p:cNvGrpSpPr/>
          <p:nvPr/>
        </p:nvGrpSpPr>
        <p:grpSpPr>
          <a:xfrm>
            <a:off x="449538" y="4225660"/>
            <a:ext cx="7916304" cy="1116544"/>
            <a:chOff x="458672" y="4310108"/>
            <a:chExt cx="8077146" cy="1139230"/>
          </a:xfrm>
        </p:grpSpPr>
        <p:grpSp>
          <p:nvGrpSpPr>
            <p:cNvPr id="5" name="Group 4"/>
            <p:cNvGrpSpPr/>
            <p:nvPr/>
          </p:nvGrpSpPr>
          <p:grpSpPr>
            <a:xfrm>
              <a:off x="458672" y="4310108"/>
              <a:ext cx="8077146" cy="1139230"/>
              <a:chOff x="467869" y="5289610"/>
              <a:chExt cx="8239110" cy="1162074"/>
            </a:xfrm>
          </p:grpSpPr>
          <p:sp>
            <p:nvSpPr>
              <p:cNvPr id="13" name="Rectangle 12"/>
              <p:cNvSpPr/>
              <p:nvPr/>
            </p:nvSpPr>
            <p:spPr>
              <a:xfrm>
                <a:off x="467869" y="5302601"/>
                <a:ext cx="1574889" cy="1081586"/>
              </a:xfrm>
              <a:prstGeom prst="rect">
                <a:avLst/>
              </a:prstGeom>
              <a:solidFill>
                <a:schemeClr val="tx1"/>
              </a:solidFill>
              <a:ln>
                <a:noFill/>
              </a:ln>
            </p:spPr>
            <p:style>
              <a:lnRef idx="2">
                <a:schemeClr val="accent3">
                  <a:shade val="50000"/>
                </a:schemeClr>
              </a:lnRef>
              <a:fillRef idx="1">
                <a:schemeClr val="accent3"/>
              </a:fillRef>
              <a:effectRef idx="0">
                <a:schemeClr val="accent3"/>
              </a:effectRef>
              <a:fontRef idx="minor">
                <a:schemeClr val="lt1"/>
              </a:fontRef>
            </p:style>
            <p:txBody>
              <a:bodyPr vert="horz" lIns="89599" tIns="44800" rIns="89599" bIns="44800" rtlCol="0" anchor="t"/>
              <a:lstStyle/>
              <a:p>
                <a:pPr defTabSz="896171"/>
                <a:endParaRPr lang="en-US" sz="1274" dirty="0">
                  <a:solidFill>
                    <a:srgbClr val="FFFFFF">
                      <a:alpha val="99000"/>
                    </a:srgbClr>
                  </a:solidFill>
                </a:endParaRPr>
              </a:p>
            </p:txBody>
          </p:sp>
          <p:sp>
            <p:nvSpPr>
              <p:cNvPr id="14" name="Text Placeholder 2"/>
              <p:cNvSpPr txBox="1">
                <a:spLocks/>
              </p:cNvSpPr>
              <p:nvPr/>
            </p:nvSpPr>
            <p:spPr>
              <a:xfrm>
                <a:off x="2114776" y="5289610"/>
                <a:ext cx="6592203" cy="1162074"/>
              </a:xfrm>
              <a:prstGeom prst="rect">
                <a:avLst/>
              </a:prstGeom>
            </p:spPr>
            <p:txBody>
              <a:bodyPr lIns="91381" tIns="45692" rIns="91381" bIns="45692"/>
              <a:lstStyle>
                <a:lvl1pPr marL="345796" indent="-345796" algn="l" defTabSz="913637" rtl="0" eaLnBrk="1" latinLnBrk="0" hangingPunct="1">
                  <a:lnSpc>
                    <a:spcPct val="90000"/>
                  </a:lnSpc>
                  <a:spcBef>
                    <a:spcPct val="20000"/>
                  </a:spcBef>
                  <a:buSzPct val="90000"/>
                  <a:buFont typeface="Arial" pitchFamily="34" charset="0"/>
                  <a:buChar char="•"/>
                  <a:defRPr sz="32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629739" indent="-283935" algn="l" defTabSz="913637" rtl="0" eaLnBrk="1" latinLnBrk="0" hangingPunct="1">
                  <a:lnSpc>
                    <a:spcPct val="90000"/>
                  </a:lnSpc>
                  <a:spcBef>
                    <a:spcPct val="20000"/>
                  </a:spcBef>
                  <a:buSzPct val="90000"/>
                  <a:buFont typeface="Arial" pitchFamily="34" charset="0"/>
                  <a:buChar char="•"/>
                  <a:tabLst>
                    <a:tab pos="629739" algn="l"/>
                  </a:tabLst>
                  <a:defRPr sz="2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3673" indent="-283935" algn="l" defTabSz="913637"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1549" indent="-223661" algn="l" defTabSz="913637" rtl="0" eaLnBrk="1" latinLnBrk="0" hangingPunct="1">
                  <a:lnSpc>
                    <a:spcPct val="90000"/>
                  </a:lnSpc>
                  <a:spcBef>
                    <a:spcPct val="20000"/>
                  </a:spcBef>
                  <a:buSzPct val="90000"/>
                  <a:buFont typeface="Arial" pitchFamily="34" charset="0"/>
                  <a:buChar char="•"/>
                  <a:tabLst>
                    <a:tab pos="913673"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1555" indent="-230006" algn="l" defTabSz="913637" rtl="0" eaLnBrk="1" latinLnBrk="0" hangingPunct="1">
                  <a:lnSpc>
                    <a:spcPct val="90000"/>
                  </a:lnSpc>
                  <a:spcBef>
                    <a:spcPct val="20000"/>
                  </a:spcBef>
                  <a:buSzPct val="90000"/>
                  <a:buFont typeface="Arial" pitchFamily="34" charset="0"/>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2504"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932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6141"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296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spcBef>
                    <a:spcPts val="0"/>
                  </a:spcBef>
                  <a:spcAft>
                    <a:spcPts val="600"/>
                  </a:spcAft>
                  <a:buNone/>
                </a:pPr>
                <a:r>
                  <a:rPr lang="en-US" sz="2352" dirty="0">
                    <a:solidFill>
                      <a:schemeClr val="tx1"/>
                    </a:solidFill>
                    <a:latin typeface="Segoe UI Light"/>
                  </a:rPr>
                  <a:t>Content Add-in</a:t>
                </a:r>
              </a:p>
              <a:p>
                <a:pPr marL="0" indent="0">
                  <a:lnSpc>
                    <a:spcPct val="100000"/>
                  </a:lnSpc>
                  <a:spcBef>
                    <a:spcPts val="0"/>
                  </a:spcBef>
                  <a:spcAft>
                    <a:spcPts val="600"/>
                  </a:spcAft>
                  <a:buNone/>
                </a:pPr>
                <a:r>
                  <a:rPr lang="en-US" sz="1568" dirty="0">
                    <a:solidFill>
                      <a:schemeClr val="tx1"/>
                    </a:solidFill>
                  </a:rPr>
                  <a:t>Add-in that runs within a document content with read/write access</a:t>
                </a:r>
              </a:p>
              <a:p>
                <a:pPr marL="0" indent="0">
                  <a:lnSpc>
                    <a:spcPct val="100000"/>
                  </a:lnSpc>
                  <a:spcBef>
                    <a:spcPts val="0"/>
                  </a:spcBef>
                  <a:spcAft>
                    <a:spcPts val="600"/>
                  </a:spcAft>
                  <a:buNone/>
                </a:pPr>
                <a:r>
                  <a:rPr lang="en-US" sz="1568" dirty="0">
                    <a:solidFill>
                      <a:schemeClr val="tx1"/>
                    </a:solidFill>
                  </a:rPr>
                  <a:t>Excel, PowerPoint, Access</a:t>
                </a:r>
              </a:p>
            </p:txBody>
          </p:sp>
        </p:grpSp>
        <p:sp>
          <p:nvSpPr>
            <p:cNvPr id="6" name="Rectangle 5"/>
            <p:cNvSpPr/>
            <p:nvPr/>
          </p:nvSpPr>
          <p:spPr>
            <a:xfrm>
              <a:off x="757112" y="4450449"/>
              <a:ext cx="970950" cy="805113"/>
            </a:xfrm>
            <a:prstGeom prst="rect">
              <a:avLst/>
            </a:prstGeom>
            <a:solidFill>
              <a:schemeClr val="bg1">
                <a:lumMod val="95000"/>
              </a:schemeClr>
            </a:solidFill>
            <a:ln w="19050">
              <a:noFill/>
            </a:ln>
          </p:spPr>
          <p:style>
            <a:lnRef idx="1">
              <a:schemeClr val="dk1"/>
            </a:lnRef>
            <a:fillRef idx="2">
              <a:schemeClr val="dk1"/>
            </a:fillRef>
            <a:effectRef idx="1">
              <a:schemeClr val="dk1"/>
            </a:effectRef>
            <a:fontRef idx="minor">
              <a:schemeClr val="dk1"/>
            </a:fontRef>
          </p:style>
          <p:txBody>
            <a:bodyPr lIns="89602" tIns="44802" rIns="89602" bIns="44802" rtlCol="0" anchor="ctr"/>
            <a:lstStyle/>
            <a:p>
              <a:pPr algn="ctr" defTabSz="896171"/>
              <a:endParaRPr lang="en-US" sz="1764" dirty="0">
                <a:solidFill>
                  <a:srgbClr val="000000"/>
                </a:solidFill>
              </a:endParaRPr>
            </a:p>
          </p:txBody>
        </p:sp>
        <p:cxnSp>
          <p:nvCxnSpPr>
            <p:cNvPr id="7" name="Straight Connector 6"/>
            <p:cNvCxnSpPr/>
            <p:nvPr/>
          </p:nvCxnSpPr>
          <p:spPr>
            <a:xfrm>
              <a:off x="865631" y="4744294"/>
              <a:ext cx="728048" cy="0"/>
            </a:xfrm>
            <a:prstGeom prst="line">
              <a:avLst/>
            </a:prstGeom>
            <a:ln w="19050">
              <a:solidFill>
                <a:schemeClr val="tx1"/>
              </a:solidFill>
            </a:ln>
          </p:spPr>
          <p:style>
            <a:lnRef idx="1">
              <a:schemeClr val="dk1"/>
            </a:lnRef>
            <a:fillRef idx="2">
              <a:schemeClr val="dk1"/>
            </a:fillRef>
            <a:effectRef idx="1">
              <a:schemeClr val="dk1"/>
            </a:effectRef>
            <a:fontRef idx="minor">
              <a:schemeClr val="dk1"/>
            </a:fontRef>
          </p:style>
        </p:cxnSp>
        <p:cxnSp>
          <p:nvCxnSpPr>
            <p:cNvPr id="8" name="Straight Connector 7"/>
            <p:cNvCxnSpPr/>
            <p:nvPr/>
          </p:nvCxnSpPr>
          <p:spPr>
            <a:xfrm>
              <a:off x="865631" y="4922717"/>
              <a:ext cx="728048" cy="0"/>
            </a:xfrm>
            <a:prstGeom prst="line">
              <a:avLst/>
            </a:prstGeom>
            <a:ln w="19050">
              <a:solidFill>
                <a:schemeClr val="tx1"/>
              </a:solidFill>
            </a:ln>
          </p:spPr>
          <p:style>
            <a:lnRef idx="1">
              <a:schemeClr val="dk1"/>
            </a:lnRef>
            <a:fillRef idx="2">
              <a:schemeClr val="dk1"/>
            </a:fillRef>
            <a:effectRef idx="1">
              <a:schemeClr val="dk1"/>
            </a:effectRef>
            <a:fontRef idx="minor">
              <a:schemeClr val="dk1"/>
            </a:fontRef>
          </p:style>
        </p:cxnSp>
        <p:cxnSp>
          <p:nvCxnSpPr>
            <p:cNvPr id="9" name="Straight Connector 8"/>
            <p:cNvCxnSpPr/>
            <p:nvPr/>
          </p:nvCxnSpPr>
          <p:spPr>
            <a:xfrm>
              <a:off x="865631" y="5101140"/>
              <a:ext cx="728048" cy="0"/>
            </a:xfrm>
            <a:prstGeom prst="line">
              <a:avLst/>
            </a:prstGeom>
            <a:ln w="19050">
              <a:solidFill>
                <a:schemeClr val="tx1"/>
              </a:solidFill>
            </a:ln>
          </p:spPr>
          <p:style>
            <a:lnRef idx="1">
              <a:schemeClr val="dk1"/>
            </a:lnRef>
            <a:fillRef idx="2">
              <a:schemeClr val="dk1"/>
            </a:fillRef>
            <a:effectRef idx="1">
              <a:schemeClr val="dk1"/>
            </a:effectRef>
            <a:fontRef idx="minor">
              <a:schemeClr val="dk1"/>
            </a:fontRef>
          </p:style>
        </p:cxnSp>
        <p:cxnSp>
          <p:nvCxnSpPr>
            <p:cNvPr id="10" name="Straight Connector 9"/>
            <p:cNvCxnSpPr/>
            <p:nvPr/>
          </p:nvCxnSpPr>
          <p:spPr>
            <a:xfrm>
              <a:off x="856802" y="4581150"/>
              <a:ext cx="736877" cy="0"/>
            </a:xfrm>
            <a:prstGeom prst="line">
              <a:avLst/>
            </a:prstGeom>
            <a:ln w="19050">
              <a:solidFill>
                <a:schemeClr val="tx1"/>
              </a:solidFill>
            </a:ln>
          </p:spPr>
          <p:style>
            <a:lnRef idx="1">
              <a:schemeClr val="dk1"/>
            </a:lnRef>
            <a:fillRef idx="2">
              <a:schemeClr val="dk1"/>
            </a:fillRef>
            <a:effectRef idx="1">
              <a:schemeClr val="dk1"/>
            </a:effectRef>
            <a:fontRef idx="minor">
              <a:schemeClr val="dk1"/>
            </a:fontRef>
          </p:style>
        </p:cxnSp>
        <p:sp>
          <p:nvSpPr>
            <p:cNvPr id="11" name="Rectangle 10"/>
            <p:cNvSpPr/>
            <p:nvPr/>
          </p:nvSpPr>
          <p:spPr>
            <a:xfrm>
              <a:off x="1007710" y="4598294"/>
              <a:ext cx="437275" cy="442762"/>
            </a:xfrm>
            <a:prstGeom prst="rect">
              <a:avLst/>
            </a:prstGeom>
            <a:solidFill>
              <a:schemeClr val="bg1">
                <a:lumMod val="95000"/>
              </a:schemeClr>
            </a:solidFill>
            <a:ln w="19050">
              <a:noFill/>
            </a:ln>
          </p:spPr>
          <p:style>
            <a:lnRef idx="1">
              <a:schemeClr val="dk1"/>
            </a:lnRef>
            <a:fillRef idx="2">
              <a:schemeClr val="dk1"/>
            </a:fillRef>
            <a:effectRef idx="1">
              <a:schemeClr val="dk1"/>
            </a:effectRef>
            <a:fontRef idx="minor">
              <a:schemeClr val="dk1"/>
            </a:fontRef>
          </p:style>
          <p:txBody>
            <a:bodyPr lIns="89602" tIns="44802" rIns="89602" bIns="44802" rtlCol="0" anchor="ctr"/>
            <a:lstStyle/>
            <a:p>
              <a:pPr algn="ctr" defTabSz="896171"/>
              <a:endParaRPr lang="en-US" sz="1764" dirty="0">
                <a:solidFill>
                  <a:srgbClr val="000000"/>
                </a:solidFill>
              </a:endParaRPr>
            </a:p>
          </p:txBody>
        </p:sp>
        <p:sp>
          <p:nvSpPr>
            <p:cNvPr id="12" name="Rectangle 11"/>
            <p:cNvSpPr/>
            <p:nvPr/>
          </p:nvSpPr>
          <p:spPr>
            <a:xfrm>
              <a:off x="1055421" y="4665051"/>
              <a:ext cx="344183" cy="349723"/>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lIns="89602" tIns="44802" rIns="89602" bIns="44802" rtlCol="0" anchor="ctr"/>
            <a:lstStyle/>
            <a:p>
              <a:pPr algn="ctr" defTabSz="896171"/>
              <a:endParaRPr lang="en-US" sz="1764" dirty="0">
                <a:solidFill>
                  <a:srgbClr val="000000"/>
                </a:solidFill>
              </a:endParaRPr>
            </a:p>
          </p:txBody>
        </p:sp>
      </p:grpSp>
      <p:grpSp>
        <p:nvGrpSpPr>
          <p:cNvPr id="15" name="Group 14"/>
          <p:cNvGrpSpPr/>
          <p:nvPr/>
        </p:nvGrpSpPr>
        <p:grpSpPr>
          <a:xfrm>
            <a:off x="449538" y="1915667"/>
            <a:ext cx="10357228" cy="1116545"/>
            <a:chOff x="458672" y="1953181"/>
            <a:chExt cx="10567664" cy="1139231"/>
          </a:xfrm>
        </p:grpSpPr>
        <p:sp>
          <p:nvSpPr>
            <p:cNvPr id="16" name="Text Placeholder 2"/>
            <p:cNvSpPr txBox="1">
              <a:spLocks/>
            </p:cNvSpPr>
            <p:nvPr/>
          </p:nvSpPr>
          <p:spPr>
            <a:xfrm>
              <a:off x="2092656" y="1953181"/>
              <a:ext cx="8933680" cy="1139231"/>
            </a:xfrm>
            <a:prstGeom prst="rect">
              <a:avLst/>
            </a:prstGeom>
          </p:spPr>
          <p:txBody>
            <a:bodyPr lIns="91381" tIns="45692" rIns="91381" bIns="45692"/>
            <a:lstStyle>
              <a:lvl1pPr marL="345796" indent="-345796" algn="l" defTabSz="913637" rtl="0" eaLnBrk="1" latinLnBrk="0" hangingPunct="1">
                <a:lnSpc>
                  <a:spcPct val="90000"/>
                </a:lnSpc>
                <a:spcBef>
                  <a:spcPct val="20000"/>
                </a:spcBef>
                <a:buSzPct val="90000"/>
                <a:buFont typeface="Arial" pitchFamily="34" charset="0"/>
                <a:buChar char="•"/>
                <a:defRPr sz="32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629739" indent="-283935" algn="l" defTabSz="913637" rtl="0" eaLnBrk="1" latinLnBrk="0" hangingPunct="1">
                <a:lnSpc>
                  <a:spcPct val="90000"/>
                </a:lnSpc>
                <a:spcBef>
                  <a:spcPct val="20000"/>
                </a:spcBef>
                <a:buSzPct val="90000"/>
                <a:buFont typeface="Arial" pitchFamily="34" charset="0"/>
                <a:buChar char="•"/>
                <a:tabLst>
                  <a:tab pos="629739" algn="l"/>
                </a:tabLst>
                <a:defRPr sz="2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3673" indent="-283935" algn="l" defTabSz="913637"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1549" indent="-223661" algn="l" defTabSz="913637" rtl="0" eaLnBrk="1" latinLnBrk="0" hangingPunct="1">
                <a:lnSpc>
                  <a:spcPct val="90000"/>
                </a:lnSpc>
                <a:spcBef>
                  <a:spcPct val="20000"/>
                </a:spcBef>
                <a:buSzPct val="90000"/>
                <a:buFont typeface="Arial" pitchFamily="34" charset="0"/>
                <a:buChar char="•"/>
                <a:tabLst>
                  <a:tab pos="913673"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1555" indent="-230006" algn="l" defTabSz="913637" rtl="0" eaLnBrk="1" latinLnBrk="0" hangingPunct="1">
                <a:lnSpc>
                  <a:spcPct val="90000"/>
                </a:lnSpc>
                <a:spcBef>
                  <a:spcPct val="20000"/>
                </a:spcBef>
                <a:buSzPct val="90000"/>
                <a:buFont typeface="Arial" pitchFamily="34" charset="0"/>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2504"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932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6141"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296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spcBef>
                  <a:spcPts val="0"/>
                </a:spcBef>
                <a:spcAft>
                  <a:spcPts val="600"/>
                </a:spcAft>
                <a:buNone/>
              </a:pPr>
              <a:r>
                <a:rPr lang="en-US" sz="2352" dirty="0">
                  <a:solidFill>
                    <a:schemeClr val="tx1"/>
                  </a:solidFill>
                  <a:latin typeface="Segoe UI Light"/>
                </a:rPr>
                <a:t>Contextual Mail Add-in</a:t>
              </a:r>
            </a:p>
            <a:p>
              <a:pPr marL="0" indent="0">
                <a:lnSpc>
                  <a:spcPct val="100000"/>
                </a:lnSpc>
                <a:spcBef>
                  <a:spcPts val="0"/>
                </a:spcBef>
                <a:spcAft>
                  <a:spcPts val="600"/>
                </a:spcAft>
                <a:buNone/>
              </a:pPr>
              <a:r>
                <a:rPr lang="en-US" sz="1568" dirty="0">
                  <a:solidFill>
                    <a:schemeClr val="tx1"/>
                  </a:solidFill>
                </a:rPr>
                <a:t>Add-in launched contextually from a mail message or appointment</a:t>
              </a:r>
            </a:p>
            <a:p>
              <a:pPr marL="0" indent="0">
                <a:lnSpc>
                  <a:spcPct val="100000"/>
                </a:lnSpc>
                <a:spcBef>
                  <a:spcPts val="0"/>
                </a:spcBef>
                <a:spcAft>
                  <a:spcPts val="600"/>
                </a:spcAft>
                <a:buNone/>
              </a:pPr>
              <a:r>
                <a:rPr lang="en-US" sz="1568" dirty="0">
                  <a:solidFill>
                    <a:schemeClr val="tx1"/>
                  </a:solidFill>
                </a:rPr>
                <a:t>Outlook and Outlook Web Access (OWA)</a:t>
              </a:r>
            </a:p>
          </p:txBody>
        </p:sp>
        <p:sp>
          <p:nvSpPr>
            <p:cNvPr id="17" name="Rectangle 16"/>
            <p:cNvSpPr/>
            <p:nvPr/>
          </p:nvSpPr>
          <p:spPr>
            <a:xfrm>
              <a:off x="458672" y="1963366"/>
              <a:ext cx="1543930" cy="1060324"/>
            </a:xfrm>
            <a:prstGeom prst="rect">
              <a:avLst/>
            </a:prstGeom>
            <a:solidFill>
              <a:schemeClr val="tx1"/>
            </a:solidFill>
            <a:ln>
              <a:noFill/>
            </a:ln>
          </p:spPr>
          <p:style>
            <a:lnRef idx="2">
              <a:schemeClr val="accent3">
                <a:shade val="50000"/>
              </a:schemeClr>
            </a:lnRef>
            <a:fillRef idx="1">
              <a:schemeClr val="accent3"/>
            </a:fillRef>
            <a:effectRef idx="0">
              <a:schemeClr val="accent3"/>
            </a:effectRef>
            <a:fontRef idx="minor">
              <a:schemeClr val="lt1"/>
            </a:fontRef>
          </p:style>
          <p:txBody>
            <a:bodyPr vert="horz" lIns="89599" tIns="44800" rIns="89599" bIns="44800" rtlCol="0" anchor="t"/>
            <a:lstStyle/>
            <a:p>
              <a:pPr defTabSz="896171"/>
              <a:endParaRPr lang="en-US" sz="1274" dirty="0">
                <a:solidFill>
                  <a:srgbClr val="FFFFFF">
                    <a:alpha val="99000"/>
                  </a:srgbClr>
                </a:solidFill>
              </a:endParaRPr>
            </a:p>
          </p:txBody>
        </p:sp>
        <p:sp>
          <p:nvSpPr>
            <p:cNvPr id="18" name="Rectangle 17"/>
            <p:cNvSpPr/>
            <p:nvPr/>
          </p:nvSpPr>
          <p:spPr>
            <a:xfrm>
              <a:off x="929319" y="2139233"/>
              <a:ext cx="940569" cy="713692"/>
            </a:xfrm>
            <a:prstGeom prst="rect">
              <a:avLst/>
            </a:prstGeom>
            <a:solidFill>
              <a:schemeClr val="bg1">
                <a:lumMod val="95000"/>
              </a:schemeClr>
            </a:solidFill>
            <a:ln w="19050">
              <a:noFill/>
            </a:ln>
          </p:spPr>
          <p:style>
            <a:lnRef idx="1">
              <a:schemeClr val="dk1"/>
            </a:lnRef>
            <a:fillRef idx="2">
              <a:schemeClr val="dk1"/>
            </a:fillRef>
            <a:effectRef idx="1">
              <a:schemeClr val="dk1"/>
            </a:effectRef>
            <a:fontRef idx="minor">
              <a:schemeClr val="dk1"/>
            </a:fontRef>
          </p:style>
          <p:txBody>
            <a:bodyPr lIns="89602" tIns="44802" rIns="89602" bIns="44802" rtlCol="0" anchor="ctr"/>
            <a:lstStyle/>
            <a:p>
              <a:pPr algn="ctr" defTabSz="896171"/>
              <a:endParaRPr lang="en-US" sz="1764" dirty="0">
                <a:solidFill>
                  <a:srgbClr val="000000"/>
                </a:solidFill>
              </a:endParaRPr>
            </a:p>
          </p:txBody>
        </p:sp>
        <p:grpSp>
          <p:nvGrpSpPr>
            <p:cNvPr id="19" name="Group 18"/>
            <p:cNvGrpSpPr/>
            <p:nvPr/>
          </p:nvGrpSpPr>
          <p:grpSpPr>
            <a:xfrm>
              <a:off x="565679" y="2136682"/>
              <a:ext cx="1267366" cy="713692"/>
              <a:chOff x="218356" y="1701569"/>
              <a:chExt cx="1990533" cy="609600"/>
            </a:xfrm>
            <a:effectLst/>
          </p:grpSpPr>
          <p:sp>
            <p:nvSpPr>
              <p:cNvPr id="20" name="Rectangle 19"/>
              <p:cNvSpPr/>
              <p:nvPr/>
            </p:nvSpPr>
            <p:spPr>
              <a:xfrm>
                <a:off x="235465" y="1701569"/>
                <a:ext cx="490761" cy="609600"/>
              </a:xfrm>
              <a:prstGeom prst="rect">
                <a:avLst/>
              </a:prstGeom>
              <a:solidFill>
                <a:schemeClr val="bg1">
                  <a:lumMod val="95000"/>
                </a:schemeClr>
              </a:solidFill>
              <a:ln w="19050">
                <a:noFill/>
              </a:ln>
            </p:spPr>
            <p:style>
              <a:lnRef idx="1">
                <a:schemeClr val="dk1"/>
              </a:lnRef>
              <a:fillRef idx="2">
                <a:schemeClr val="dk1"/>
              </a:fillRef>
              <a:effectRef idx="1">
                <a:schemeClr val="dk1"/>
              </a:effectRef>
              <a:fontRef idx="minor">
                <a:schemeClr val="dk1"/>
              </a:fontRef>
            </p:style>
            <p:txBody>
              <a:bodyPr lIns="89602" tIns="44802" rIns="89602" bIns="44802" rtlCol="0" anchor="ctr"/>
              <a:lstStyle/>
              <a:p>
                <a:pPr algn="ctr" defTabSz="896171"/>
                <a:endParaRPr lang="en-US" sz="1764" dirty="0">
                  <a:solidFill>
                    <a:srgbClr val="000000"/>
                  </a:solidFill>
                </a:endParaRPr>
              </a:p>
            </p:txBody>
          </p:sp>
          <p:cxnSp>
            <p:nvCxnSpPr>
              <p:cNvPr id="21" name="Straight Connector 20"/>
              <p:cNvCxnSpPr/>
              <p:nvPr/>
            </p:nvCxnSpPr>
            <p:spPr>
              <a:xfrm>
                <a:off x="218358" y="1857432"/>
                <a:ext cx="507868" cy="0"/>
              </a:xfrm>
              <a:prstGeom prst="line">
                <a:avLst/>
              </a:prstGeom>
              <a:ln w="19050">
                <a:solidFill>
                  <a:schemeClr val="tx1"/>
                </a:solidFill>
              </a:ln>
            </p:spPr>
            <p:style>
              <a:lnRef idx="1">
                <a:schemeClr val="dk1"/>
              </a:lnRef>
              <a:fillRef idx="2">
                <a:schemeClr val="dk1"/>
              </a:fillRef>
              <a:effectRef idx="1">
                <a:schemeClr val="dk1"/>
              </a:effectRef>
              <a:fontRef idx="minor">
                <a:schemeClr val="dk1"/>
              </a:fontRef>
            </p:style>
          </p:cxnSp>
          <p:cxnSp>
            <p:nvCxnSpPr>
              <p:cNvPr id="22" name="Straight Connector 21"/>
              <p:cNvCxnSpPr/>
              <p:nvPr/>
            </p:nvCxnSpPr>
            <p:spPr>
              <a:xfrm>
                <a:off x="218356" y="2009832"/>
                <a:ext cx="507869" cy="0"/>
              </a:xfrm>
              <a:prstGeom prst="line">
                <a:avLst/>
              </a:prstGeom>
              <a:ln w="19050">
                <a:solidFill>
                  <a:schemeClr val="tx1"/>
                </a:solidFill>
              </a:ln>
            </p:spPr>
            <p:style>
              <a:lnRef idx="1">
                <a:schemeClr val="dk1"/>
              </a:lnRef>
              <a:fillRef idx="2">
                <a:schemeClr val="dk1"/>
              </a:fillRef>
              <a:effectRef idx="1">
                <a:schemeClr val="dk1"/>
              </a:effectRef>
              <a:fontRef idx="minor">
                <a:schemeClr val="dk1"/>
              </a:fontRef>
            </p:style>
          </p:cxnSp>
          <p:cxnSp>
            <p:nvCxnSpPr>
              <p:cNvPr id="23" name="Straight Connector 22"/>
              <p:cNvCxnSpPr/>
              <p:nvPr/>
            </p:nvCxnSpPr>
            <p:spPr>
              <a:xfrm>
                <a:off x="218358" y="2162232"/>
                <a:ext cx="507868" cy="0"/>
              </a:xfrm>
              <a:prstGeom prst="line">
                <a:avLst/>
              </a:prstGeom>
              <a:ln w="19050">
                <a:solidFill>
                  <a:schemeClr val="tx1"/>
                </a:solidFill>
              </a:ln>
            </p:spPr>
            <p:style>
              <a:lnRef idx="1">
                <a:schemeClr val="dk1"/>
              </a:lnRef>
              <a:fillRef idx="2">
                <a:schemeClr val="dk1"/>
              </a:fillRef>
              <a:effectRef idx="1">
                <a:schemeClr val="dk1"/>
              </a:effectRef>
              <a:fontRef idx="minor">
                <a:schemeClr val="dk1"/>
              </a:fontRef>
            </p:style>
          </p:cxnSp>
          <p:sp>
            <p:nvSpPr>
              <p:cNvPr id="24" name="Rectangle 23"/>
              <p:cNvSpPr/>
              <p:nvPr/>
            </p:nvSpPr>
            <p:spPr>
              <a:xfrm>
                <a:off x="831942" y="1804151"/>
                <a:ext cx="1376947" cy="246769"/>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lIns="89602" tIns="44802" rIns="89602" bIns="44802" rtlCol="0" anchor="ctr"/>
              <a:lstStyle/>
              <a:p>
                <a:pPr algn="ctr" defTabSz="896171"/>
                <a:endParaRPr lang="en-US" sz="1764" dirty="0">
                  <a:solidFill>
                    <a:srgbClr val="000000"/>
                  </a:solidFill>
                </a:endParaRPr>
              </a:p>
            </p:txBody>
          </p:sp>
        </p:grpSp>
      </p:grpSp>
      <p:grpSp>
        <p:nvGrpSpPr>
          <p:cNvPr id="25" name="Group 24"/>
          <p:cNvGrpSpPr/>
          <p:nvPr/>
        </p:nvGrpSpPr>
        <p:grpSpPr>
          <a:xfrm>
            <a:off x="449539" y="5391867"/>
            <a:ext cx="8837412" cy="1116544"/>
            <a:chOff x="458672" y="5500010"/>
            <a:chExt cx="9016969" cy="1139230"/>
          </a:xfrm>
        </p:grpSpPr>
        <p:sp>
          <p:nvSpPr>
            <p:cNvPr id="26" name="Rectangle 25"/>
            <p:cNvSpPr/>
            <p:nvPr/>
          </p:nvSpPr>
          <p:spPr>
            <a:xfrm>
              <a:off x="458672" y="5510773"/>
              <a:ext cx="1543930" cy="1060324"/>
            </a:xfrm>
            <a:prstGeom prst="rect">
              <a:avLst/>
            </a:prstGeom>
            <a:solidFill>
              <a:schemeClr val="tx1"/>
            </a:solidFill>
            <a:ln>
              <a:noFill/>
            </a:ln>
          </p:spPr>
          <p:style>
            <a:lnRef idx="2">
              <a:schemeClr val="accent3">
                <a:shade val="50000"/>
              </a:schemeClr>
            </a:lnRef>
            <a:fillRef idx="1">
              <a:schemeClr val="accent3"/>
            </a:fillRef>
            <a:effectRef idx="0">
              <a:schemeClr val="accent3"/>
            </a:effectRef>
            <a:fontRef idx="minor">
              <a:schemeClr val="lt1"/>
            </a:fontRef>
          </p:style>
          <p:txBody>
            <a:bodyPr vert="horz" lIns="89599" tIns="44800" rIns="89599" bIns="44800" rtlCol="0" anchor="t"/>
            <a:lstStyle/>
            <a:p>
              <a:pPr defTabSz="896171"/>
              <a:endParaRPr lang="en-US" sz="1274" dirty="0">
                <a:solidFill>
                  <a:srgbClr val="FFFFFF">
                    <a:alpha val="99000"/>
                  </a:srgbClr>
                </a:solidFill>
              </a:endParaRPr>
            </a:p>
          </p:txBody>
        </p:sp>
        <p:sp>
          <p:nvSpPr>
            <p:cNvPr id="27" name="Rectangle 26"/>
            <p:cNvSpPr/>
            <p:nvPr/>
          </p:nvSpPr>
          <p:spPr>
            <a:xfrm>
              <a:off x="606500" y="5963730"/>
              <a:ext cx="1256472" cy="485813"/>
            </a:xfrm>
            <a:prstGeom prst="rect">
              <a:avLst/>
            </a:prstGeom>
            <a:solidFill>
              <a:schemeClr val="bg1">
                <a:lumMod val="95000"/>
              </a:schemeClr>
            </a:solidFill>
            <a:ln w="19050">
              <a:noFill/>
            </a:ln>
          </p:spPr>
          <p:style>
            <a:lnRef idx="1">
              <a:schemeClr val="dk1"/>
            </a:lnRef>
            <a:fillRef idx="2">
              <a:schemeClr val="dk1"/>
            </a:fillRef>
            <a:effectRef idx="1">
              <a:schemeClr val="dk1"/>
            </a:effectRef>
            <a:fontRef idx="minor">
              <a:schemeClr val="dk1"/>
            </a:fontRef>
          </p:style>
          <p:txBody>
            <a:bodyPr lIns="89602" tIns="44802" rIns="89602" bIns="44802" rtlCol="0" anchor="ctr"/>
            <a:lstStyle/>
            <a:p>
              <a:pPr algn="ctr" defTabSz="896171"/>
              <a:endParaRPr lang="en-US" sz="1764" dirty="0">
                <a:solidFill>
                  <a:srgbClr val="000000"/>
                </a:solidFill>
              </a:endParaRPr>
            </a:p>
          </p:txBody>
        </p:sp>
        <p:sp>
          <p:nvSpPr>
            <p:cNvPr id="28" name="Rectangle 27"/>
            <p:cNvSpPr/>
            <p:nvPr/>
          </p:nvSpPr>
          <p:spPr>
            <a:xfrm>
              <a:off x="604085" y="5649043"/>
              <a:ext cx="1258887" cy="280022"/>
            </a:xfrm>
            <a:prstGeom prst="rect">
              <a:avLst/>
            </a:prstGeom>
            <a:solidFill>
              <a:schemeClr val="bg1">
                <a:lumMod val="95000"/>
              </a:schemeClr>
            </a:solidFill>
            <a:ln w="19050">
              <a:noFill/>
            </a:ln>
          </p:spPr>
          <p:style>
            <a:lnRef idx="1">
              <a:schemeClr val="dk1"/>
            </a:lnRef>
            <a:fillRef idx="2">
              <a:schemeClr val="dk1"/>
            </a:fillRef>
            <a:effectRef idx="1">
              <a:schemeClr val="dk1"/>
            </a:effectRef>
            <a:fontRef idx="minor">
              <a:schemeClr val="dk1"/>
            </a:fontRef>
          </p:style>
          <p:txBody>
            <a:bodyPr lIns="89602" tIns="44802" rIns="89602" bIns="44802" rtlCol="0" anchor="ctr"/>
            <a:lstStyle/>
            <a:p>
              <a:pPr algn="ctr" defTabSz="896171"/>
              <a:endParaRPr lang="en-US" sz="1764" dirty="0">
                <a:solidFill>
                  <a:srgbClr val="000000"/>
                </a:solidFill>
              </a:endParaRPr>
            </a:p>
          </p:txBody>
        </p:sp>
        <p:sp>
          <p:nvSpPr>
            <p:cNvPr id="29" name="Text Placeholder 2"/>
            <p:cNvSpPr txBox="1">
              <a:spLocks/>
            </p:cNvSpPr>
            <p:nvPr/>
          </p:nvSpPr>
          <p:spPr>
            <a:xfrm>
              <a:off x="2073204" y="5500010"/>
              <a:ext cx="7402437" cy="1139230"/>
            </a:xfrm>
            <a:prstGeom prst="rect">
              <a:avLst/>
            </a:prstGeom>
          </p:spPr>
          <p:txBody>
            <a:bodyPr lIns="91381" tIns="45692" rIns="91381" bIns="45692"/>
            <a:lstStyle>
              <a:lvl1pPr marL="345796" indent="-345796" algn="l" defTabSz="913637" rtl="0" eaLnBrk="1" latinLnBrk="0" hangingPunct="1">
                <a:lnSpc>
                  <a:spcPct val="90000"/>
                </a:lnSpc>
                <a:spcBef>
                  <a:spcPct val="20000"/>
                </a:spcBef>
                <a:buSzPct val="90000"/>
                <a:buFont typeface="Arial" pitchFamily="34" charset="0"/>
                <a:buChar char="•"/>
                <a:defRPr sz="32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629739" indent="-283935" algn="l" defTabSz="913637" rtl="0" eaLnBrk="1" latinLnBrk="0" hangingPunct="1">
                <a:lnSpc>
                  <a:spcPct val="90000"/>
                </a:lnSpc>
                <a:spcBef>
                  <a:spcPct val="20000"/>
                </a:spcBef>
                <a:buSzPct val="90000"/>
                <a:buFont typeface="Arial" pitchFamily="34" charset="0"/>
                <a:buChar char="•"/>
                <a:tabLst>
                  <a:tab pos="629739" algn="l"/>
                </a:tabLst>
                <a:defRPr sz="2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3673" indent="-283935" algn="l" defTabSz="913637"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1549" indent="-223661" algn="l" defTabSz="913637" rtl="0" eaLnBrk="1" latinLnBrk="0" hangingPunct="1">
                <a:lnSpc>
                  <a:spcPct val="90000"/>
                </a:lnSpc>
                <a:spcBef>
                  <a:spcPct val="20000"/>
                </a:spcBef>
                <a:buSzPct val="90000"/>
                <a:buFont typeface="Arial" pitchFamily="34" charset="0"/>
                <a:buChar char="•"/>
                <a:tabLst>
                  <a:tab pos="913673"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1555" indent="-230006" algn="l" defTabSz="913637" rtl="0" eaLnBrk="1" latinLnBrk="0" hangingPunct="1">
                <a:lnSpc>
                  <a:spcPct val="90000"/>
                </a:lnSpc>
                <a:spcBef>
                  <a:spcPct val="20000"/>
                </a:spcBef>
                <a:buSzPct val="90000"/>
                <a:buFont typeface="Arial" pitchFamily="34" charset="0"/>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2504"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932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6141"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296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spcBef>
                  <a:spcPts val="0"/>
                </a:spcBef>
                <a:spcAft>
                  <a:spcPts val="600"/>
                </a:spcAft>
                <a:buNone/>
              </a:pPr>
              <a:r>
                <a:rPr lang="en-US" sz="2352" dirty="0">
                  <a:solidFill>
                    <a:schemeClr val="tx1"/>
                  </a:solidFill>
                  <a:latin typeface="Segoe UI Light"/>
                </a:rPr>
                <a:t>Add-in Command</a:t>
              </a:r>
            </a:p>
            <a:p>
              <a:pPr marL="0" indent="0">
                <a:lnSpc>
                  <a:spcPct val="100000"/>
                </a:lnSpc>
                <a:spcBef>
                  <a:spcPts val="0"/>
                </a:spcBef>
                <a:spcAft>
                  <a:spcPts val="600"/>
                </a:spcAft>
                <a:buNone/>
              </a:pPr>
              <a:r>
                <a:rPr lang="en-US" sz="1568" dirty="0">
                  <a:solidFill>
                    <a:schemeClr val="tx1"/>
                  </a:solidFill>
                </a:rPr>
                <a:t>Command in the Office UI to launch add-in or perform UI-less operation</a:t>
              </a:r>
            </a:p>
            <a:p>
              <a:pPr marL="0" indent="0">
                <a:lnSpc>
                  <a:spcPct val="100000"/>
                </a:lnSpc>
                <a:spcBef>
                  <a:spcPts val="0"/>
                </a:spcBef>
                <a:spcAft>
                  <a:spcPts val="600"/>
                </a:spcAft>
                <a:buNone/>
              </a:pPr>
              <a:r>
                <a:rPr lang="en-US" sz="1568" dirty="0">
                  <a:solidFill>
                    <a:schemeClr val="tx1"/>
                  </a:solidFill>
                </a:rPr>
                <a:t>Outlook, Outlook Web Access (OWA)</a:t>
              </a:r>
            </a:p>
          </p:txBody>
        </p:sp>
        <p:sp>
          <p:nvSpPr>
            <p:cNvPr id="30" name="Rectangle 29"/>
            <p:cNvSpPr/>
            <p:nvPr/>
          </p:nvSpPr>
          <p:spPr>
            <a:xfrm>
              <a:off x="673922" y="5693653"/>
              <a:ext cx="182880" cy="1828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89602" tIns="44802" rIns="89602" bIns="44802" rtlCol="0" anchor="ctr"/>
            <a:lstStyle/>
            <a:p>
              <a:pPr algn="ctr" defTabSz="896171"/>
              <a:endParaRPr lang="en-US" sz="1764" dirty="0">
                <a:solidFill>
                  <a:srgbClr val="000000"/>
                </a:solidFill>
              </a:endParaRPr>
            </a:p>
          </p:txBody>
        </p:sp>
        <p:sp>
          <p:nvSpPr>
            <p:cNvPr id="31" name="Rectangle 30"/>
            <p:cNvSpPr/>
            <p:nvPr/>
          </p:nvSpPr>
          <p:spPr>
            <a:xfrm>
              <a:off x="909428" y="5693653"/>
              <a:ext cx="182880" cy="182880"/>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lIns="89602" tIns="44802" rIns="89602" bIns="44802" rtlCol="0" anchor="ctr"/>
            <a:lstStyle/>
            <a:p>
              <a:pPr algn="ctr" defTabSz="896171"/>
              <a:endParaRPr lang="en-US" sz="1764" dirty="0">
                <a:solidFill>
                  <a:srgbClr val="000000"/>
                </a:solidFill>
              </a:endParaRPr>
            </a:p>
          </p:txBody>
        </p:sp>
        <p:sp>
          <p:nvSpPr>
            <p:cNvPr id="32" name="Rectangle 31"/>
            <p:cNvSpPr/>
            <p:nvPr/>
          </p:nvSpPr>
          <p:spPr>
            <a:xfrm>
              <a:off x="1142803" y="5693653"/>
              <a:ext cx="182880" cy="1828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89602" tIns="44802" rIns="89602" bIns="44802" rtlCol="0" anchor="ctr"/>
            <a:lstStyle/>
            <a:p>
              <a:pPr algn="ctr" defTabSz="896171"/>
              <a:endParaRPr lang="en-US" sz="1764" dirty="0">
                <a:solidFill>
                  <a:srgbClr val="000000"/>
                </a:solidFill>
              </a:endParaRPr>
            </a:p>
          </p:txBody>
        </p:sp>
        <p:sp>
          <p:nvSpPr>
            <p:cNvPr id="33" name="Rectangle 32"/>
            <p:cNvSpPr/>
            <p:nvPr/>
          </p:nvSpPr>
          <p:spPr>
            <a:xfrm>
              <a:off x="1376077" y="5693653"/>
              <a:ext cx="182880" cy="1828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89602" tIns="44802" rIns="89602" bIns="44802" rtlCol="0" anchor="ctr"/>
            <a:lstStyle/>
            <a:p>
              <a:pPr algn="ctr" defTabSz="896171"/>
              <a:endParaRPr lang="en-US" sz="1764" dirty="0">
                <a:solidFill>
                  <a:srgbClr val="000000"/>
                </a:solidFill>
              </a:endParaRPr>
            </a:p>
          </p:txBody>
        </p:sp>
        <p:sp>
          <p:nvSpPr>
            <p:cNvPr id="34" name="Rectangle 33"/>
            <p:cNvSpPr/>
            <p:nvPr/>
          </p:nvSpPr>
          <p:spPr>
            <a:xfrm>
              <a:off x="1607352" y="5693653"/>
              <a:ext cx="182880" cy="1828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89602" tIns="44802" rIns="89602" bIns="44802" rtlCol="0" anchor="ctr"/>
            <a:lstStyle/>
            <a:p>
              <a:pPr algn="ctr" defTabSz="896171"/>
              <a:endParaRPr lang="en-US" sz="1764" dirty="0">
                <a:solidFill>
                  <a:srgbClr val="000000"/>
                </a:solidFill>
              </a:endParaRPr>
            </a:p>
          </p:txBody>
        </p:sp>
      </p:grpSp>
      <p:grpSp>
        <p:nvGrpSpPr>
          <p:cNvPr id="35" name="Group 34"/>
          <p:cNvGrpSpPr/>
          <p:nvPr/>
        </p:nvGrpSpPr>
        <p:grpSpPr>
          <a:xfrm>
            <a:off x="449539" y="3077443"/>
            <a:ext cx="9234857" cy="1116545"/>
            <a:chOff x="458672" y="3138562"/>
            <a:chExt cx="9422489" cy="1139231"/>
          </a:xfrm>
        </p:grpSpPr>
        <p:grpSp>
          <p:nvGrpSpPr>
            <p:cNvPr id="36" name="Group 35"/>
            <p:cNvGrpSpPr/>
            <p:nvPr/>
          </p:nvGrpSpPr>
          <p:grpSpPr>
            <a:xfrm>
              <a:off x="458672" y="3138562"/>
              <a:ext cx="9422489" cy="1139231"/>
              <a:chOff x="458672" y="3138562"/>
              <a:chExt cx="9422489" cy="1139231"/>
            </a:xfrm>
          </p:grpSpPr>
          <p:grpSp>
            <p:nvGrpSpPr>
              <p:cNvPr id="39" name="Group 38"/>
              <p:cNvGrpSpPr/>
              <p:nvPr/>
            </p:nvGrpSpPr>
            <p:grpSpPr>
              <a:xfrm>
                <a:off x="458672" y="3138562"/>
                <a:ext cx="9422489" cy="1139231"/>
                <a:chOff x="467869" y="3720523"/>
                <a:chExt cx="9611430" cy="1162075"/>
              </a:xfrm>
            </p:grpSpPr>
            <p:sp>
              <p:nvSpPr>
                <p:cNvPr id="41" name="Rectangle 40"/>
                <p:cNvSpPr/>
                <p:nvPr/>
              </p:nvSpPr>
              <p:spPr>
                <a:xfrm>
                  <a:off x="467869" y="3725412"/>
                  <a:ext cx="1574889" cy="1081586"/>
                </a:xfrm>
                <a:prstGeom prst="rect">
                  <a:avLst/>
                </a:prstGeom>
                <a:solidFill>
                  <a:schemeClr val="tx1"/>
                </a:solidFill>
                <a:ln>
                  <a:noFill/>
                </a:ln>
              </p:spPr>
              <p:style>
                <a:lnRef idx="2">
                  <a:schemeClr val="accent3">
                    <a:shade val="50000"/>
                  </a:schemeClr>
                </a:lnRef>
                <a:fillRef idx="1">
                  <a:schemeClr val="accent3"/>
                </a:fillRef>
                <a:effectRef idx="0">
                  <a:schemeClr val="accent3"/>
                </a:effectRef>
                <a:fontRef idx="minor">
                  <a:schemeClr val="lt1"/>
                </a:fontRef>
              </p:style>
              <p:txBody>
                <a:bodyPr vert="horz" lIns="89599" tIns="44800" rIns="89599" bIns="44800" rtlCol="0" anchor="t"/>
                <a:lstStyle/>
                <a:p>
                  <a:pPr defTabSz="896171"/>
                  <a:endParaRPr lang="en-US" sz="1274" dirty="0">
                    <a:solidFill>
                      <a:srgbClr val="FFFFFF">
                        <a:alpha val="99000"/>
                      </a:srgbClr>
                    </a:solidFill>
                  </a:endParaRPr>
                </a:p>
              </p:txBody>
            </p:sp>
            <p:grpSp>
              <p:nvGrpSpPr>
                <p:cNvPr id="42" name="Group 41"/>
                <p:cNvGrpSpPr/>
                <p:nvPr/>
              </p:nvGrpSpPr>
              <p:grpSpPr>
                <a:xfrm>
                  <a:off x="760103" y="3855577"/>
                  <a:ext cx="990420" cy="821257"/>
                  <a:chOff x="745642" y="3225569"/>
                  <a:chExt cx="914162" cy="567437"/>
                </a:xfrm>
                <a:effectLst/>
              </p:grpSpPr>
              <p:sp>
                <p:nvSpPr>
                  <p:cNvPr id="44" name="Rectangle 43"/>
                  <p:cNvSpPr/>
                  <p:nvPr/>
                </p:nvSpPr>
                <p:spPr>
                  <a:xfrm>
                    <a:off x="745642" y="3225569"/>
                    <a:ext cx="914162" cy="567437"/>
                  </a:xfrm>
                  <a:prstGeom prst="rect">
                    <a:avLst/>
                  </a:prstGeom>
                  <a:solidFill>
                    <a:schemeClr val="bg1">
                      <a:lumMod val="95000"/>
                    </a:schemeClr>
                  </a:solidFill>
                  <a:ln w="19050">
                    <a:noFill/>
                  </a:ln>
                </p:spPr>
                <p:style>
                  <a:lnRef idx="1">
                    <a:schemeClr val="dk1"/>
                  </a:lnRef>
                  <a:fillRef idx="2">
                    <a:schemeClr val="dk1"/>
                  </a:fillRef>
                  <a:effectRef idx="1">
                    <a:schemeClr val="dk1"/>
                  </a:effectRef>
                  <a:fontRef idx="minor">
                    <a:schemeClr val="dk1"/>
                  </a:fontRef>
                </p:style>
                <p:txBody>
                  <a:bodyPr lIns="89602" tIns="44802" rIns="89602" bIns="44802" rtlCol="0" anchor="ctr"/>
                  <a:lstStyle/>
                  <a:p>
                    <a:pPr algn="ctr" defTabSz="896171"/>
                    <a:endParaRPr lang="en-US" sz="1764" dirty="0">
                      <a:solidFill>
                        <a:srgbClr val="000000"/>
                      </a:solidFill>
                    </a:endParaRPr>
                  </a:p>
                </p:txBody>
              </p:sp>
              <p:sp>
                <p:nvSpPr>
                  <p:cNvPr id="45" name="Rectangle 44"/>
                  <p:cNvSpPr/>
                  <p:nvPr/>
                </p:nvSpPr>
                <p:spPr>
                  <a:xfrm>
                    <a:off x="1287437" y="3260907"/>
                    <a:ext cx="324053" cy="494520"/>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lIns="89602" tIns="44802" rIns="89602" bIns="44802" rtlCol="0" anchor="ctr"/>
                  <a:lstStyle/>
                  <a:p>
                    <a:pPr algn="ctr" defTabSz="896171"/>
                    <a:endParaRPr lang="en-US" sz="1764" dirty="0">
                      <a:solidFill>
                        <a:srgbClr val="000000"/>
                      </a:solidFill>
                    </a:endParaRPr>
                  </a:p>
                </p:txBody>
              </p:sp>
            </p:grpSp>
            <p:sp>
              <p:nvSpPr>
                <p:cNvPr id="43" name="Text Placeholder 2"/>
                <p:cNvSpPr txBox="1">
                  <a:spLocks/>
                </p:cNvSpPr>
                <p:nvPr/>
              </p:nvSpPr>
              <p:spPr>
                <a:xfrm>
                  <a:off x="2134619" y="3720523"/>
                  <a:ext cx="7944680" cy="1162075"/>
                </a:xfrm>
                <a:prstGeom prst="rect">
                  <a:avLst/>
                </a:prstGeom>
              </p:spPr>
              <p:txBody>
                <a:bodyPr lIns="91381" tIns="45692" rIns="91381" bIns="45692"/>
                <a:lstStyle>
                  <a:lvl1pPr marL="345796" indent="-345796" algn="l" defTabSz="913637" rtl="0" eaLnBrk="1" latinLnBrk="0" hangingPunct="1">
                    <a:lnSpc>
                      <a:spcPct val="90000"/>
                    </a:lnSpc>
                    <a:spcBef>
                      <a:spcPct val="20000"/>
                    </a:spcBef>
                    <a:buSzPct val="90000"/>
                    <a:buFont typeface="Arial" pitchFamily="34" charset="0"/>
                    <a:buChar char="•"/>
                    <a:defRPr sz="32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629739" indent="-283935" algn="l" defTabSz="913637" rtl="0" eaLnBrk="1" latinLnBrk="0" hangingPunct="1">
                    <a:lnSpc>
                      <a:spcPct val="90000"/>
                    </a:lnSpc>
                    <a:spcBef>
                      <a:spcPct val="20000"/>
                    </a:spcBef>
                    <a:buSzPct val="90000"/>
                    <a:buFont typeface="Arial" pitchFamily="34" charset="0"/>
                    <a:buChar char="•"/>
                    <a:tabLst>
                      <a:tab pos="629739" algn="l"/>
                    </a:tabLst>
                    <a:defRPr sz="2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3673" indent="-283935" algn="l" defTabSz="913637"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1549" indent="-223661" algn="l" defTabSz="913637" rtl="0" eaLnBrk="1" latinLnBrk="0" hangingPunct="1">
                    <a:lnSpc>
                      <a:spcPct val="90000"/>
                    </a:lnSpc>
                    <a:spcBef>
                      <a:spcPct val="20000"/>
                    </a:spcBef>
                    <a:buSzPct val="90000"/>
                    <a:buFont typeface="Arial" pitchFamily="34" charset="0"/>
                    <a:buChar char="•"/>
                    <a:tabLst>
                      <a:tab pos="913673"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1555" indent="-230006" algn="l" defTabSz="913637" rtl="0" eaLnBrk="1" latinLnBrk="0" hangingPunct="1">
                    <a:lnSpc>
                      <a:spcPct val="90000"/>
                    </a:lnSpc>
                    <a:spcBef>
                      <a:spcPct val="20000"/>
                    </a:spcBef>
                    <a:buSzPct val="90000"/>
                    <a:buFont typeface="Arial" pitchFamily="34" charset="0"/>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2504"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932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6141"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296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spcBef>
                      <a:spcPts val="0"/>
                    </a:spcBef>
                    <a:spcAft>
                      <a:spcPts val="600"/>
                    </a:spcAft>
                    <a:buNone/>
                  </a:pPr>
                  <a:r>
                    <a:rPr lang="en-US" sz="2352" dirty="0">
                      <a:solidFill>
                        <a:schemeClr val="tx1"/>
                      </a:solidFill>
                      <a:latin typeface="Segoe UI Light"/>
                    </a:rPr>
                    <a:t>Task Pane Add-in</a:t>
                  </a:r>
                </a:p>
                <a:p>
                  <a:pPr marL="0" indent="0">
                    <a:lnSpc>
                      <a:spcPct val="100000"/>
                    </a:lnSpc>
                    <a:spcBef>
                      <a:spcPts val="0"/>
                    </a:spcBef>
                    <a:spcAft>
                      <a:spcPts val="600"/>
                    </a:spcAft>
                    <a:buNone/>
                  </a:pPr>
                  <a:r>
                    <a:rPr lang="en-US" sz="1568" dirty="0">
                      <a:solidFill>
                        <a:schemeClr val="tx1"/>
                      </a:solidFill>
                    </a:rPr>
                    <a:t>Add-in that runs beside a document/mail with read/write access</a:t>
                  </a:r>
                </a:p>
                <a:p>
                  <a:pPr marL="0" indent="0">
                    <a:lnSpc>
                      <a:spcPct val="100000"/>
                    </a:lnSpc>
                    <a:spcBef>
                      <a:spcPts val="0"/>
                    </a:spcBef>
                    <a:spcAft>
                      <a:spcPts val="600"/>
                    </a:spcAft>
                    <a:buNone/>
                  </a:pPr>
                  <a:r>
                    <a:rPr lang="en-US" sz="1568" dirty="0">
                      <a:solidFill>
                        <a:schemeClr val="tx1"/>
                      </a:solidFill>
                    </a:rPr>
                    <a:t>Word, Excel, PowerPoint, Project, Outlook </a:t>
                  </a:r>
                </a:p>
              </p:txBody>
            </p:sp>
          </p:grpSp>
          <p:cxnSp>
            <p:nvCxnSpPr>
              <p:cNvPr id="40" name="Straight Connector 39"/>
              <p:cNvCxnSpPr/>
              <p:nvPr/>
            </p:nvCxnSpPr>
            <p:spPr>
              <a:xfrm>
                <a:off x="858316" y="3813050"/>
                <a:ext cx="323358" cy="0"/>
              </a:xfrm>
              <a:prstGeom prst="line">
                <a:avLst/>
              </a:prstGeom>
              <a:ln w="19050">
                <a:solidFill>
                  <a:schemeClr val="tx1"/>
                </a:solidFill>
              </a:ln>
            </p:spPr>
            <p:style>
              <a:lnRef idx="1">
                <a:schemeClr val="dk1"/>
              </a:lnRef>
              <a:fillRef idx="2">
                <a:schemeClr val="dk1"/>
              </a:fillRef>
              <a:effectRef idx="1">
                <a:schemeClr val="dk1"/>
              </a:effectRef>
              <a:fontRef idx="minor">
                <a:schemeClr val="dk1"/>
              </a:fontRef>
            </p:style>
          </p:cxnSp>
        </p:grpSp>
        <p:cxnSp>
          <p:nvCxnSpPr>
            <p:cNvPr id="37" name="Straight Connector 36"/>
            <p:cNvCxnSpPr/>
            <p:nvPr/>
          </p:nvCxnSpPr>
          <p:spPr>
            <a:xfrm>
              <a:off x="856802" y="3957433"/>
              <a:ext cx="323358" cy="0"/>
            </a:xfrm>
            <a:prstGeom prst="line">
              <a:avLst/>
            </a:prstGeom>
            <a:ln w="19050">
              <a:solidFill>
                <a:schemeClr val="tx1"/>
              </a:solidFill>
            </a:ln>
          </p:spPr>
          <p:style>
            <a:lnRef idx="1">
              <a:schemeClr val="dk1"/>
            </a:lnRef>
            <a:fillRef idx="2">
              <a:schemeClr val="dk1"/>
            </a:fillRef>
            <a:effectRef idx="1">
              <a:schemeClr val="dk1"/>
            </a:effectRef>
            <a:fontRef idx="minor">
              <a:schemeClr val="dk1"/>
            </a:fontRef>
          </p:style>
        </p:cxnSp>
        <p:sp>
          <p:nvSpPr>
            <p:cNvPr id="38" name="Rectangle 37"/>
            <p:cNvSpPr/>
            <p:nvPr/>
          </p:nvSpPr>
          <p:spPr>
            <a:xfrm>
              <a:off x="856802" y="3324962"/>
              <a:ext cx="324872" cy="35585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89602" tIns="44802" rIns="89602" bIns="44802" rtlCol="0" anchor="ctr"/>
            <a:lstStyle/>
            <a:p>
              <a:pPr algn="ctr" defTabSz="896171"/>
              <a:endParaRPr lang="en-US" sz="1764" dirty="0">
                <a:solidFill>
                  <a:srgbClr val="000000"/>
                </a:solidFill>
              </a:endParaRPr>
            </a:p>
          </p:txBody>
        </p:sp>
      </p:grpSp>
    </p:spTree>
    <p:extLst>
      <p:ext uri="{BB962C8B-B14F-4D97-AF65-F5344CB8AC3E}">
        <p14:creationId xmlns:p14="http://schemas.microsoft.com/office/powerpoint/2010/main" val="2871080175"/>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Demo</a:t>
            </a:r>
            <a:endParaRPr lang="en-US" sz="4704" dirty="0"/>
          </a:p>
        </p:txBody>
      </p:sp>
    </p:spTree>
    <p:extLst>
      <p:ext uri="{BB962C8B-B14F-4D97-AF65-F5344CB8AC3E}">
        <p14:creationId xmlns:p14="http://schemas.microsoft.com/office/powerpoint/2010/main" val="8069416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5-30055_Office Template 2012 - 16x9 - White Background">
  <a:themeElements>
    <a:clrScheme name="Office light">
      <a:dk1>
        <a:srgbClr val="000000"/>
      </a:dk1>
      <a:lt1>
        <a:srgbClr val="FFFFFF"/>
      </a:lt1>
      <a:dk2>
        <a:srgbClr val="DC3C00"/>
      </a:dk2>
      <a:lt2>
        <a:srgbClr val="797A7D"/>
      </a:lt2>
      <a:accent1>
        <a:srgbClr val="DC3C00"/>
      </a:accent1>
      <a:accent2>
        <a:srgbClr val="FF8C00"/>
      </a:accent2>
      <a:accent3>
        <a:srgbClr val="FFB900"/>
      </a:accent3>
      <a:accent4>
        <a:srgbClr val="007233"/>
      </a:accent4>
      <a:accent5>
        <a:srgbClr val="00188F"/>
      </a:accent5>
      <a:accent6>
        <a:srgbClr val="68217A"/>
      </a:accent6>
      <a:hlink>
        <a:srgbClr val="FF8C00"/>
      </a:hlink>
      <a:folHlink>
        <a:srgbClr val="DC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0B6ECECE-D832-4A6D-9382-4D4E764C03DC}"/>
    </a:ext>
  </a:extLst>
</a:theme>
</file>

<file path=ppt/theme/theme10.xml><?xml version="1.0" encoding="utf-8"?>
<a:theme xmlns:a="http://schemas.openxmlformats.org/drawingml/2006/main" name="4_TEE14 Speaker PPT Template">
  <a:themeElements>
    <a:clrScheme name="Custom 1">
      <a:dk1>
        <a:srgbClr val="505050"/>
      </a:dk1>
      <a:lt1>
        <a:srgbClr val="FFFFFF"/>
      </a:lt1>
      <a:dk2>
        <a:srgbClr val="442359"/>
      </a:dk2>
      <a:lt2>
        <a:srgbClr val="68217A"/>
      </a:lt2>
      <a:accent1>
        <a:srgbClr val="7FBA00"/>
      </a:accent1>
      <a:accent2>
        <a:srgbClr val="DC3C00"/>
      </a:accent2>
      <a:accent3>
        <a:srgbClr val="002050"/>
      </a:accent3>
      <a:accent4>
        <a:srgbClr val="009E49"/>
      </a:accent4>
      <a:accent5>
        <a:srgbClr val="00B294"/>
      </a:accent5>
      <a:accent6>
        <a:srgbClr val="0072C6"/>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NA_Template_with_TechEd Europe_r03.potx" id="{D1757E1E-F62B-43A3-BA2B-231531828368}" vid="{DB3EECF5-125C-46BC-AC50-75EC4FF82334}"/>
    </a:ext>
  </a:extLst>
</a:theme>
</file>

<file path=ppt/theme/theme11.xml><?xml version="1.0" encoding="utf-8"?>
<a:theme xmlns:a="http://schemas.openxmlformats.org/drawingml/2006/main" name="3-30410_WPC_Breakout_Template_16x9">
  <a:themeElements>
    <a:clrScheme name="Custom 168">
      <a:dk1>
        <a:srgbClr val="505050"/>
      </a:dk1>
      <a:lt1>
        <a:srgbClr val="FFFFFF"/>
      </a:lt1>
      <a:dk2>
        <a:srgbClr val="68217A"/>
      </a:dk2>
      <a:lt2>
        <a:srgbClr val="D2D2D2"/>
      </a:lt2>
      <a:accent1>
        <a:srgbClr val="68217A"/>
      </a:accent1>
      <a:accent2>
        <a:srgbClr val="0072C6"/>
      </a:accent2>
      <a:accent3>
        <a:srgbClr val="008272"/>
      </a:accent3>
      <a:accent4>
        <a:srgbClr val="00BCF2"/>
      </a:accent4>
      <a:accent5>
        <a:srgbClr val="7FBA00"/>
      </a:accent5>
      <a:accent6>
        <a:srgbClr val="FF8C00"/>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2014_Breakout_Template.potx" id="{E19D56E8-C416-453B-B7B6-02715B48C872}" vid="{97F69465-83A4-4C5F-A9B2-4A503E466C78}"/>
    </a:ext>
  </a:extLst>
</a:theme>
</file>

<file path=ppt/theme/theme12.xml><?xml version="1.0" encoding="utf-8"?>
<a:theme xmlns:a="http://schemas.openxmlformats.org/drawingml/2006/main" name="1_3-30410_WPC_Breakout_Template_16x9">
  <a:themeElements>
    <a:clrScheme name="Custom 168">
      <a:dk1>
        <a:srgbClr val="505050"/>
      </a:dk1>
      <a:lt1>
        <a:srgbClr val="FFFFFF"/>
      </a:lt1>
      <a:dk2>
        <a:srgbClr val="68217A"/>
      </a:dk2>
      <a:lt2>
        <a:srgbClr val="D2D2D2"/>
      </a:lt2>
      <a:accent1>
        <a:srgbClr val="68217A"/>
      </a:accent1>
      <a:accent2>
        <a:srgbClr val="0072C6"/>
      </a:accent2>
      <a:accent3>
        <a:srgbClr val="008272"/>
      </a:accent3>
      <a:accent4>
        <a:srgbClr val="00BCF2"/>
      </a:accent4>
      <a:accent5>
        <a:srgbClr val="7FBA00"/>
      </a:accent5>
      <a:accent6>
        <a:srgbClr val="FF8C00"/>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2014_Breakout_Template.potx" id="{E19D56E8-C416-453B-B7B6-02715B48C872}" vid="{97F69465-83A4-4C5F-A9B2-4A503E466C78}"/>
    </a:ext>
  </a:extLst>
</a:theme>
</file>

<file path=ppt/theme/theme13.xml><?xml version="1.0" encoding="utf-8"?>
<a:theme xmlns:a="http://schemas.openxmlformats.org/drawingml/2006/main" name="2_3-30410_WPC_Breakout_Template_16x9">
  <a:themeElements>
    <a:clrScheme name="Custom 168">
      <a:dk1>
        <a:srgbClr val="505050"/>
      </a:dk1>
      <a:lt1>
        <a:srgbClr val="FFFFFF"/>
      </a:lt1>
      <a:dk2>
        <a:srgbClr val="68217A"/>
      </a:dk2>
      <a:lt2>
        <a:srgbClr val="D2D2D2"/>
      </a:lt2>
      <a:accent1>
        <a:srgbClr val="68217A"/>
      </a:accent1>
      <a:accent2>
        <a:srgbClr val="0072C6"/>
      </a:accent2>
      <a:accent3>
        <a:srgbClr val="008272"/>
      </a:accent3>
      <a:accent4>
        <a:srgbClr val="00BCF2"/>
      </a:accent4>
      <a:accent5>
        <a:srgbClr val="7FBA00"/>
      </a:accent5>
      <a:accent6>
        <a:srgbClr val="FF8C00"/>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2014_Breakout_Template.potx" id="{E19D56E8-C416-453B-B7B6-02715B48C872}" vid="{97F69465-83A4-4C5F-A9B2-4A503E466C78}"/>
    </a:ext>
  </a:extLst>
</a:theme>
</file>

<file path=ppt/theme/theme14.xml><?xml version="1.0" encoding="utf-8"?>
<a:theme xmlns:a="http://schemas.openxmlformats.org/drawingml/2006/main" name="1_5-30499_SPC_2014_Dev_Template_16x9">
  <a:themeElements>
    <a:clrScheme name="SPC 2014">
      <a:dk1>
        <a:srgbClr val="505050"/>
      </a:dk1>
      <a:lt1>
        <a:srgbClr val="FFFFFF"/>
      </a:lt1>
      <a:dk2>
        <a:srgbClr val="0072C6"/>
      </a:dk2>
      <a:lt2>
        <a:srgbClr val="E6E6E6"/>
      </a:lt2>
      <a:accent1>
        <a:srgbClr val="00188F"/>
      </a:accent1>
      <a:accent2>
        <a:srgbClr val="00BCF2"/>
      </a:accent2>
      <a:accent3>
        <a:srgbClr val="6DC2E9"/>
      </a:accent3>
      <a:accent4>
        <a:srgbClr val="DC3C00"/>
      </a:accent4>
      <a:accent5>
        <a:srgbClr val="007233"/>
      </a:accent5>
      <a:accent6>
        <a:srgbClr val="442359"/>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harePoint_Conference_2014_Dev_Template" id="{127A4FED-1025-4717-889F-5D34546262E5}" vid="{A48438B8-C300-4E76-B649-FC27DE7D7C28}"/>
    </a:ext>
  </a:extLst>
</a:theme>
</file>

<file path=ppt/theme/theme15.xml><?xml version="1.0" encoding="utf-8"?>
<a:theme xmlns:a="http://schemas.openxmlformats.org/drawingml/2006/main" name="5-30551_TR19_Generic_Template">
  <a:themeElements>
    <a:clrScheme name="TR19 - TV">
      <a:dk1>
        <a:srgbClr val="505050"/>
      </a:dk1>
      <a:lt1>
        <a:srgbClr val="FFFFFF"/>
      </a:lt1>
      <a:dk2>
        <a:srgbClr val="008A00"/>
      </a:dk2>
      <a:lt2>
        <a:srgbClr val="D2D2D2"/>
      </a:lt2>
      <a:accent1>
        <a:srgbClr val="0072C6"/>
      </a:accent1>
      <a:accent2>
        <a:srgbClr val="DC3C00"/>
      </a:accent2>
      <a:accent3>
        <a:srgbClr val="7FBA00"/>
      </a:accent3>
      <a:accent4>
        <a:srgbClr val="FCD116"/>
      </a:accent4>
      <a:accent5>
        <a:srgbClr val="68217A"/>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19_Generic_Template" id="{6CD382EE-15E2-4164-A98D-E559F715F782}" vid="{D32AB32B-F368-4B91-9072-43F8C9438577}"/>
    </a:ext>
  </a:extLst>
</a:theme>
</file>

<file path=ppt/theme/theme16.xml><?xml version="1.0" encoding="utf-8"?>
<a:theme xmlns:a="http://schemas.openxmlformats.org/drawingml/2006/main" name="1_5-30055_Office Template 2012 - 16x9 - White Background">
  <a:themeElements>
    <a:clrScheme name="Office light">
      <a:dk1>
        <a:srgbClr val="000000"/>
      </a:dk1>
      <a:lt1>
        <a:srgbClr val="FFFFFF"/>
      </a:lt1>
      <a:dk2>
        <a:srgbClr val="DC3C00"/>
      </a:dk2>
      <a:lt2>
        <a:srgbClr val="797A7D"/>
      </a:lt2>
      <a:accent1>
        <a:srgbClr val="DC3C00"/>
      </a:accent1>
      <a:accent2>
        <a:srgbClr val="FF8C00"/>
      </a:accent2>
      <a:accent3>
        <a:srgbClr val="FFB900"/>
      </a:accent3>
      <a:accent4>
        <a:srgbClr val="007233"/>
      </a:accent4>
      <a:accent5>
        <a:srgbClr val="00188F"/>
      </a:accent5>
      <a:accent6>
        <a:srgbClr val="68217A"/>
      </a:accent6>
      <a:hlink>
        <a:srgbClr val="FF8C00"/>
      </a:hlink>
      <a:folHlink>
        <a:srgbClr val="DC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0B6ECECE-D832-4A6D-9382-4D4E764C03DC}"/>
    </a:ext>
  </a:extLst>
</a:theme>
</file>

<file path=ppt/theme/theme17.xml><?xml version="1.0" encoding="utf-8"?>
<a:theme xmlns:a="http://schemas.openxmlformats.org/drawingml/2006/main" name="5_TEE14 Speaker PPT Template">
  <a:themeElements>
    <a:clrScheme name="Custom 1">
      <a:dk1>
        <a:srgbClr val="505050"/>
      </a:dk1>
      <a:lt1>
        <a:srgbClr val="FFFFFF"/>
      </a:lt1>
      <a:dk2>
        <a:srgbClr val="442359"/>
      </a:dk2>
      <a:lt2>
        <a:srgbClr val="68217A"/>
      </a:lt2>
      <a:accent1>
        <a:srgbClr val="7FBA00"/>
      </a:accent1>
      <a:accent2>
        <a:srgbClr val="DC3C00"/>
      </a:accent2>
      <a:accent3>
        <a:srgbClr val="002050"/>
      </a:accent3>
      <a:accent4>
        <a:srgbClr val="009E49"/>
      </a:accent4>
      <a:accent5>
        <a:srgbClr val="00B294"/>
      </a:accent5>
      <a:accent6>
        <a:srgbClr val="0072C6"/>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NA_Template_with_TechEd Europe_r03.potx" id="{D1757E1E-F62B-43A3-BA2B-231531828368}" vid="{DB3EECF5-125C-46BC-AC50-75EC4FF82334}"/>
    </a:ext>
  </a:extLst>
</a:theme>
</file>

<file path=ppt/theme/theme18.xml><?xml version="1.0" encoding="utf-8"?>
<a:theme xmlns:a="http://schemas.openxmlformats.org/drawingml/2006/main" name="5-30610_Microsoft_Ignite_Keynote_Template_CUSTOM_LIGHT">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potx" id="{1A2CE55D-C0EF-4064-A39F-620642E032AA}" vid="{A3A9C9DA-6617-4D3E-A382-CDB23C8F3BF1}"/>
    </a:ext>
  </a:extLst>
</a:theme>
</file>

<file path=ppt/theme/theme19.xml><?xml version="1.0" encoding="utf-8"?>
<a:theme xmlns:a="http://schemas.openxmlformats.org/drawingml/2006/main" name="1_5-30610_Microsoft_Ignite_Keynote_Template_CUSTOM_LIGHT">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potx" id="{1A2CE55D-C0EF-4064-A39F-620642E032AA}" vid="{A3A9C9DA-6617-4D3E-A382-CDB23C8F3BF1}"/>
    </a:ext>
  </a:extLst>
</a:theme>
</file>

<file path=ppt/theme/theme2.xml><?xml version="1.0" encoding="utf-8"?>
<a:theme xmlns:a="http://schemas.openxmlformats.org/drawingml/2006/main" name="5-30055_Office Template 2012 - 16x9 - Colored Accent Slides">
  <a:themeElements>
    <a:clrScheme name="Office dark 2">
      <a:dk1>
        <a:srgbClr val="000000"/>
      </a:dk1>
      <a:lt1>
        <a:srgbClr val="FFFFFF"/>
      </a:lt1>
      <a:dk2>
        <a:srgbClr val="000000"/>
      </a:dk2>
      <a:lt2>
        <a:srgbClr val="FFFFFF"/>
      </a:lt2>
      <a:accent1>
        <a:srgbClr val="0072C6"/>
      </a:accent1>
      <a:accent2>
        <a:srgbClr val="DC3C00"/>
      </a:accent2>
      <a:accent3>
        <a:srgbClr val="007233"/>
      </a:accent3>
      <a:accent4>
        <a:srgbClr val="00188F"/>
      </a:accent4>
      <a:accent5>
        <a:srgbClr val="68217A"/>
      </a:accent5>
      <a:accent6>
        <a:srgbClr val="505050"/>
      </a:accent6>
      <a:hlink>
        <a:srgbClr val="82CAFF"/>
      </a:hlink>
      <a:folHlink>
        <a:srgbClr val="C0E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A93E73D1-45C6-4FF9-A009-9C9E7F69F4DC}"/>
    </a:ext>
  </a:extLst>
</a:theme>
</file>

<file path=ppt/theme/theme20.xml><?xml version="1.0" encoding="utf-8"?>
<a:theme xmlns:a="http://schemas.openxmlformats.org/drawingml/2006/main" name="2_5-30610_Microsoft_Ignite_Keynote_Template_CUSTOM_LIGHT">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potx" id="{1A2CE55D-C0EF-4064-A39F-620642E032AA}" vid="{A3A9C9DA-6617-4D3E-A382-CDB23C8F3BF1}"/>
    </a:ext>
  </a:extLst>
</a:theme>
</file>

<file path=ppt/theme/theme2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2_TEE14 Speaker PPT Template">
  <a:themeElements>
    <a:clrScheme name="Custom 1">
      <a:dk1>
        <a:srgbClr val="505050"/>
      </a:dk1>
      <a:lt1>
        <a:srgbClr val="FFFFFF"/>
      </a:lt1>
      <a:dk2>
        <a:srgbClr val="442359"/>
      </a:dk2>
      <a:lt2>
        <a:srgbClr val="68217A"/>
      </a:lt2>
      <a:accent1>
        <a:srgbClr val="7FBA00"/>
      </a:accent1>
      <a:accent2>
        <a:srgbClr val="DC3C00"/>
      </a:accent2>
      <a:accent3>
        <a:srgbClr val="002050"/>
      </a:accent3>
      <a:accent4>
        <a:srgbClr val="009E49"/>
      </a:accent4>
      <a:accent5>
        <a:srgbClr val="00B294"/>
      </a:accent5>
      <a:accent6>
        <a:srgbClr val="0072C6"/>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NA_Template_with_TechEd Europe_r03.potx" id="{D1757E1E-F62B-43A3-BA2B-231531828368}" vid="{DB3EECF5-125C-46BC-AC50-75EC4FF82334}"/>
    </a:ext>
  </a:extLst>
</a:theme>
</file>

<file path=ppt/theme/theme4.xml><?xml version="1.0" encoding="utf-8"?>
<a:theme xmlns:a="http://schemas.openxmlformats.org/drawingml/2006/main" name="3_5-30550_MGX_FY15_Breakout_LIGHT_Template">
  <a:themeElements>
    <a:clrScheme name="MGX FY15">
      <a:dk1>
        <a:srgbClr val="505050"/>
      </a:dk1>
      <a:lt1>
        <a:srgbClr val="FFFFFF"/>
      </a:lt1>
      <a:dk2>
        <a:srgbClr val="002050"/>
      </a:dk2>
      <a:lt2>
        <a:srgbClr val="D2D2D2"/>
      </a:lt2>
      <a:accent1>
        <a:srgbClr val="0072C6"/>
      </a:accent1>
      <a:accent2>
        <a:srgbClr val="FFB900"/>
      </a:accent2>
      <a:accent3>
        <a:srgbClr val="002050"/>
      </a:accent3>
      <a:accent4>
        <a:srgbClr val="008272"/>
      </a:accent4>
      <a:accent5>
        <a:srgbClr val="68217A"/>
      </a:accent5>
      <a:accent6>
        <a:srgbClr val="00188F"/>
      </a:accent6>
      <a:hlink>
        <a:srgbClr val="008272"/>
      </a:hlink>
      <a:folHlink>
        <a:srgbClr val="00827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GXFY15_Breakout_LIGHT_Template [Read-Only]" id="{3100E759-D626-4097-8EC7-30C1778BC86A}" vid="{0026B36F-FD63-475A-9DC7-F4828CB28387}"/>
    </a:ext>
  </a:extLst>
</a:theme>
</file>

<file path=ppt/theme/theme5.xml><?xml version="1.0" encoding="utf-8"?>
<a:theme xmlns:a="http://schemas.openxmlformats.org/drawingml/2006/main" name="4_5-30550_MGX_FY15_Breakout_LIGHT_Template">
  <a:themeElements>
    <a:clrScheme name="MGX FY15">
      <a:dk1>
        <a:srgbClr val="505050"/>
      </a:dk1>
      <a:lt1>
        <a:srgbClr val="FFFFFF"/>
      </a:lt1>
      <a:dk2>
        <a:srgbClr val="002050"/>
      </a:dk2>
      <a:lt2>
        <a:srgbClr val="D2D2D2"/>
      </a:lt2>
      <a:accent1>
        <a:srgbClr val="0072C6"/>
      </a:accent1>
      <a:accent2>
        <a:srgbClr val="FFB900"/>
      </a:accent2>
      <a:accent3>
        <a:srgbClr val="002050"/>
      </a:accent3>
      <a:accent4>
        <a:srgbClr val="008272"/>
      </a:accent4>
      <a:accent5>
        <a:srgbClr val="68217A"/>
      </a:accent5>
      <a:accent6>
        <a:srgbClr val="00188F"/>
      </a:accent6>
      <a:hlink>
        <a:srgbClr val="008272"/>
      </a:hlink>
      <a:folHlink>
        <a:srgbClr val="00827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GXFY15_Breakout_LIGHT_Template [Read-Only]" id="{3100E759-D626-4097-8EC7-30C1778BC86A}" vid="{0026B36F-FD63-475A-9DC7-F4828CB28387}"/>
    </a:ext>
  </a:extLst>
</a:theme>
</file>

<file path=ppt/theme/theme6.xml><?xml version="1.0" encoding="utf-8"?>
<a:theme xmlns:a="http://schemas.openxmlformats.org/drawingml/2006/main" name="TEE14 Speaker PPT Template">
  <a:themeElements>
    <a:clrScheme name="Custom 1">
      <a:dk1>
        <a:srgbClr val="505050"/>
      </a:dk1>
      <a:lt1>
        <a:srgbClr val="FFFFFF"/>
      </a:lt1>
      <a:dk2>
        <a:srgbClr val="442359"/>
      </a:dk2>
      <a:lt2>
        <a:srgbClr val="68217A"/>
      </a:lt2>
      <a:accent1>
        <a:srgbClr val="7FBA00"/>
      </a:accent1>
      <a:accent2>
        <a:srgbClr val="DC3C00"/>
      </a:accent2>
      <a:accent3>
        <a:srgbClr val="002050"/>
      </a:accent3>
      <a:accent4>
        <a:srgbClr val="009E49"/>
      </a:accent4>
      <a:accent5>
        <a:srgbClr val="00B294"/>
      </a:accent5>
      <a:accent6>
        <a:srgbClr val="0072C6"/>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NA_Template_with_TechEd Europe_r03.potx" id="{D1757E1E-F62B-43A3-BA2B-231531828368}" vid="{DB3EECF5-125C-46BC-AC50-75EC4FF82334}"/>
    </a:ext>
  </a:extLst>
</a:theme>
</file>

<file path=ppt/theme/theme7.xml><?xml version="1.0" encoding="utf-8"?>
<a:theme xmlns:a="http://schemas.openxmlformats.org/drawingml/2006/main" name="5-30499_SPC_2014_Dev_Template_16x9">
  <a:themeElements>
    <a:clrScheme name="SPC 2014">
      <a:dk1>
        <a:srgbClr val="505050"/>
      </a:dk1>
      <a:lt1>
        <a:srgbClr val="FFFFFF"/>
      </a:lt1>
      <a:dk2>
        <a:srgbClr val="0072C6"/>
      </a:dk2>
      <a:lt2>
        <a:srgbClr val="E6E6E6"/>
      </a:lt2>
      <a:accent1>
        <a:srgbClr val="00188F"/>
      </a:accent1>
      <a:accent2>
        <a:srgbClr val="00BCF2"/>
      </a:accent2>
      <a:accent3>
        <a:srgbClr val="6DC2E9"/>
      </a:accent3>
      <a:accent4>
        <a:srgbClr val="DC3C00"/>
      </a:accent4>
      <a:accent5>
        <a:srgbClr val="007233"/>
      </a:accent5>
      <a:accent6>
        <a:srgbClr val="442359"/>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harePoint_Conference_2014_Dev_Template" id="{127A4FED-1025-4717-889F-5D34546262E5}" vid="{A48438B8-C300-4E76-B649-FC27DE7D7C28}"/>
    </a:ext>
  </a:extLst>
</a:theme>
</file>

<file path=ppt/theme/theme8.xml><?xml version="1.0" encoding="utf-8"?>
<a:theme xmlns:a="http://schemas.openxmlformats.org/drawingml/2006/main" name="1_TEE14 Speaker PPT Template">
  <a:themeElements>
    <a:clrScheme name="Custom 1">
      <a:dk1>
        <a:srgbClr val="505050"/>
      </a:dk1>
      <a:lt1>
        <a:srgbClr val="FFFFFF"/>
      </a:lt1>
      <a:dk2>
        <a:srgbClr val="442359"/>
      </a:dk2>
      <a:lt2>
        <a:srgbClr val="68217A"/>
      </a:lt2>
      <a:accent1>
        <a:srgbClr val="7FBA00"/>
      </a:accent1>
      <a:accent2>
        <a:srgbClr val="DC3C00"/>
      </a:accent2>
      <a:accent3>
        <a:srgbClr val="002050"/>
      </a:accent3>
      <a:accent4>
        <a:srgbClr val="009E49"/>
      </a:accent4>
      <a:accent5>
        <a:srgbClr val="00B294"/>
      </a:accent5>
      <a:accent6>
        <a:srgbClr val="0072C6"/>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NA_Template_with_TechEd Europe_r03.potx" id="{D1757E1E-F62B-43A3-BA2B-231531828368}" vid="{DB3EECF5-125C-46BC-AC50-75EC4FF82334}"/>
    </a:ext>
  </a:extLst>
</a:theme>
</file>

<file path=ppt/theme/theme9.xml><?xml version="1.0" encoding="utf-8"?>
<a:theme xmlns:a="http://schemas.openxmlformats.org/drawingml/2006/main" name="3_TEE14 Speaker PPT Template">
  <a:themeElements>
    <a:clrScheme name="Custom 1">
      <a:dk1>
        <a:srgbClr val="505050"/>
      </a:dk1>
      <a:lt1>
        <a:srgbClr val="FFFFFF"/>
      </a:lt1>
      <a:dk2>
        <a:srgbClr val="442359"/>
      </a:dk2>
      <a:lt2>
        <a:srgbClr val="68217A"/>
      </a:lt2>
      <a:accent1>
        <a:srgbClr val="7FBA00"/>
      </a:accent1>
      <a:accent2>
        <a:srgbClr val="DC3C00"/>
      </a:accent2>
      <a:accent3>
        <a:srgbClr val="002050"/>
      </a:accent3>
      <a:accent4>
        <a:srgbClr val="009E49"/>
      </a:accent4>
      <a:accent5>
        <a:srgbClr val="00B294"/>
      </a:accent5>
      <a:accent6>
        <a:srgbClr val="0072C6"/>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NA_Template_with_TechEd Europe_r03.potx" id="{D1757E1E-F62B-43A3-BA2B-231531828368}" vid="{DB3EECF5-125C-46BC-AC50-75EC4FF82334}"/>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129ea19f-d41c-490c-b792-d75d4c5bb285">
      <UserInfo>
        <DisplayName>Sine Rix</DisplayName>
        <AccountId>305</AccountId>
        <AccountType/>
      </UserInfo>
    </SharedWithUser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8933C8E54A4E6B45BAD31F8AF78EFE6B" ma:contentTypeVersion="1" ma:contentTypeDescription="Create a new document." ma:contentTypeScope="" ma:versionID="15b7bb53edad1133bed35b1d428482ef">
  <xsd:schema xmlns:xsd="http://www.w3.org/2001/XMLSchema" xmlns:xs="http://www.w3.org/2001/XMLSchema" xmlns:p="http://schemas.microsoft.com/office/2006/metadata/properties" xmlns:ns3="129ea19f-d41c-490c-b792-d75d4c5bb285" targetNamespace="http://schemas.microsoft.com/office/2006/metadata/properties" ma:root="true" ma:fieldsID="3a4140641906b6a3a3f92bda476ab356" ns3:_="">
    <xsd:import namespace="129ea19f-d41c-490c-b792-d75d4c5bb285"/>
    <xsd:element name="properties">
      <xsd:complexType>
        <xsd:sequence>
          <xsd:element name="documentManagement">
            <xsd:complexType>
              <xsd:all>
                <xsd:element ref="ns3: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29ea19f-d41c-490c-b792-d75d4c5bb285"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A593625-DB14-4FB0-B5A9-3269FA9C120B}">
  <ds:schemaRefs>
    <ds:schemaRef ds:uri="http://schemas.microsoft.com/office/2006/documentManagement/types"/>
    <ds:schemaRef ds:uri="http://purl.org/dc/terms/"/>
    <ds:schemaRef ds:uri="http://purl.org/dc/dcmitype/"/>
    <ds:schemaRef ds:uri="129ea19f-d41c-490c-b792-d75d4c5bb285"/>
    <ds:schemaRef ds:uri="http://schemas.microsoft.com/office/2006/metadata/properties"/>
    <ds:schemaRef ds:uri="http://www.w3.org/XML/1998/namespace"/>
    <ds:schemaRef ds:uri="http://schemas.microsoft.com/office/infopath/2007/PartnerControls"/>
    <ds:schemaRef ds:uri="http://schemas.openxmlformats.org/package/2006/metadata/core-properties"/>
    <ds:schemaRef ds:uri="http://purl.org/dc/elements/1.1/"/>
  </ds:schemaRefs>
</ds:datastoreItem>
</file>

<file path=customXml/itemProps2.xml><?xml version="1.0" encoding="utf-8"?>
<ds:datastoreItem xmlns:ds="http://schemas.openxmlformats.org/officeDocument/2006/customXml" ds:itemID="{AC84DE61-AAFA-4CA5-B126-12CE50188C6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29ea19f-d41c-490c-b792-d75d4c5bb28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E1E0CE18-CA03-4891-9CD8-3448778E3D53}">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Office_Template_16x9_WHITE</Template>
  <TotalTime>0</TotalTime>
  <Words>2736</Words>
  <Application>Microsoft Office PowerPoint</Application>
  <PresentationFormat>Custom</PresentationFormat>
  <Paragraphs>403</Paragraphs>
  <Slides>32</Slides>
  <Notes>25</Notes>
  <HiddenSlides>0</HiddenSlides>
  <MMClips>0</MMClips>
  <ScaleCrop>false</ScaleCrop>
  <HeadingPairs>
    <vt:vector size="6" baseType="variant">
      <vt:variant>
        <vt:lpstr>Fonts Used</vt:lpstr>
      </vt:variant>
      <vt:variant>
        <vt:i4>12</vt:i4>
      </vt:variant>
      <vt:variant>
        <vt:lpstr>Theme</vt:lpstr>
      </vt:variant>
      <vt:variant>
        <vt:i4>20</vt:i4>
      </vt:variant>
      <vt:variant>
        <vt:lpstr>Slide Titles</vt:lpstr>
      </vt:variant>
      <vt:variant>
        <vt:i4>32</vt:i4>
      </vt:variant>
    </vt:vector>
  </HeadingPairs>
  <TitlesOfParts>
    <vt:vector size="64" baseType="lpstr">
      <vt:lpstr>Arial</vt:lpstr>
      <vt:lpstr>Calibri</vt:lpstr>
      <vt:lpstr>Consolas</vt:lpstr>
      <vt:lpstr>Courier New</vt:lpstr>
      <vt:lpstr>Segoe Light</vt:lpstr>
      <vt:lpstr>Segoe Pro Light</vt:lpstr>
      <vt:lpstr>Segoe Semibold</vt:lpstr>
      <vt:lpstr>Segoe UI</vt:lpstr>
      <vt:lpstr>Segoe UI Light</vt:lpstr>
      <vt:lpstr>Segoe UI Semibold</vt:lpstr>
      <vt:lpstr>Segoe UI Semilight</vt:lpstr>
      <vt:lpstr>Wingdings</vt:lpstr>
      <vt:lpstr>5-30055_Office Template 2012 - 16x9 - White Background</vt:lpstr>
      <vt:lpstr>5-30055_Office Template 2012 - 16x9 - Colored Accent Slides</vt:lpstr>
      <vt:lpstr>2_TEE14 Speaker PPT Template</vt:lpstr>
      <vt:lpstr>3_5-30550_MGX_FY15_Breakout_LIGHT_Template</vt:lpstr>
      <vt:lpstr>4_5-30550_MGX_FY15_Breakout_LIGHT_Template</vt:lpstr>
      <vt:lpstr>TEE14 Speaker PPT Template</vt:lpstr>
      <vt:lpstr>5-30499_SPC_2014_Dev_Template_16x9</vt:lpstr>
      <vt:lpstr>1_TEE14 Speaker PPT Template</vt:lpstr>
      <vt:lpstr>3_TEE14 Speaker PPT Template</vt:lpstr>
      <vt:lpstr>4_TEE14 Speaker PPT Template</vt:lpstr>
      <vt:lpstr>3-30410_WPC_Breakout_Template_16x9</vt:lpstr>
      <vt:lpstr>1_3-30410_WPC_Breakout_Template_16x9</vt:lpstr>
      <vt:lpstr>2_3-30410_WPC_Breakout_Template_16x9</vt:lpstr>
      <vt:lpstr>1_5-30499_SPC_2014_Dev_Template_16x9</vt:lpstr>
      <vt:lpstr>5-30551_TR19_Generic_Template</vt:lpstr>
      <vt:lpstr>1_5-30055_Office Template 2012 - 16x9 - White Background</vt:lpstr>
      <vt:lpstr>5_TEE14 Speaker PPT Template</vt:lpstr>
      <vt:lpstr>5-30610_Microsoft_Ignite_Keynote_Template_CUSTOM_LIGHT</vt:lpstr>
      <vt:lpstr>1_5-30610_Microsoft_Ignite_Keynote_Template_CUSTOM_LIGHT</vt:lpstr>
      <vt:lpstr>2_5-30610_Microsoft_Ignite_Keynote_Template_CUSTOM_LIGHT</vt:lpstr>
      <vt:lpstr>Office 365 Development</vt:lpstr>
      <vt:lpstr>Agenda</vt:lpstr>
      <vt:lpstr>"The most strategic developer surface area for us is Office 365“  - Satya Nadella </vt:lpstr>
      <vt:lpstr>Opportunity</vt:lpstr>
      <vt:lpstr>Developer vision</vt:lpstr>
      <vt:lpstr>PowerPoint Presentation</vt:lpstr>
      <vt:lpstr>Office Add-ins</vt:lpstr>
      <vt:lpstr>Office Add-ins A new way to build extensions for Office</vt:lpstr>
      <vt:lpstr>Demo</vt:lpstr>
      <vt:lpstr>SharePoint Add-ins</vt:lpstr>
      <vt:lpstr>SharePoint Add-ins A new way to build extensions for SharePoint</vt:lpstr>
      <vt:lpstr>Demo</vt:lpstr>
      <vt:lpstr>Connect to Office 365 services</vt:lpstr>
      <vt:lpstr>Robust Office 365 APIs</vt:lpstr>
      <vt:lpstr>Microsoft Graph </vt:lpstr>
      <vt:lpstr>Functionality - /v1.0</vt:lpstr>
      <vt:lpstr>Functionality - /beta</vt:lpstr>
      <vt:lpstr>Microsoft Graph </vt:lpstr>
      <vt:lpstr>Azure Active Directory</vt:lpstr>
      <vt:lpstr>Azure AD Applications</vt:lpstr>
      <vt:lpstr>Demo</vt:lpstr>
      <vt:lpstr>Open Platform</vt:lpstr>
      <vt:lpstr>Distribution choices</vt:lpstr>
      <vt:lpstr>Corporate Add-in Catalog</vt:lpstr>
      <vt:lpstr>Resources</vt:lpstr>
      <vt:lpstr>http://dev.office.com</vt:lpstr>
      <vt:lpstr>Virtual Academy Courses</vt:lpstr>
      <vt:lpstr>http://blogs.office.com</vt:lpstr>
      <vt:lpstr>http://www.office.com/roadmap</vt:lpstr>
      <vt:lpstr>Developer Program Launch</vt:lpstr>
      <vt:lpstr>Engage</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2014-07-11T16:37:45Z</dcterms:created>
  <dcterms:modified xsi:type="dcterms:W3CDTF">2015-12-14T15:09:53Z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MyDocuments">
    <vt:bool>true</vt:bool>
  </property>
  <property fmtid="{D5CDD505-2E9C-101B-9397-08002B2CF9AE}" pid="3" name="ContentTypeId">
    <vt:lpwstr>0x0101008933C8E54A4E6B45BAD31F8AF78EFE6B</vt:lpwstr>
  </property>
  <property fmtid="{D5CDD505-2E9C-101B-9397-08002B2CF9AE}" pid="4" name="DocVizMetadataToken">
    <vt:lpwstr>300x187x1</vt:lpwstr>
  </property>
</Properties>
</file>